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9" r:id="rId2"/>
    <p:sldMasterId id="2147483694" r:id="rId3"/>
  </p:sldMasterIdLst>
  <p:notesMasterIdLst>
    <p:notesMasterId r:id="rId202"/>
  </p:notesMasterIdLst>
  <p:handoutMasterIdLst>
    <p:handoutMasterId r:id="rId203"/>
  </p:handoutMasterIdLst>
  <p:sldIdLst>
    <p:sldId id="297" r:id="rId4"/>
    <p:sldId id="265" r:id="rId5"/>
    <p:sldId id="1792" r:id="rId6"/>
    <p:sldId id="384" r:id="rId7"/>
    <p:sldId id="375" r:id="rId8"/>
    <p:sldId id="391" r:id="rId9"/>
    <p:sldId id="392" r:id="rId10"/>
    <p:sldId id="402" r:id="rId11"/>
    <p:sldId id="401" r:id="rId12"/>
    <p:sldId id="393" r:id="rId13"/>
    <p:sldId id="394" r:id="rId14"/>
    <p:sldId id="397" r:id="rId15"/>
    <p:sldId id="398" r:id="rId16"/>
    <p:sldId id="399" r:id="rId17"/>
    <p:sldId id="400" r:id="rId18"/>
    <p:sldId id="396" r:id="rId19"/>
    <p:sldId id="403" r:id="rId20"/>
    <p:sldId id="1798" r:id="rId21"/>
    <p:sldId id="387" r:id="rId22"/>
    <p:sldId id="385" r:id="rId23"/>
    <p:sldId id="388" r:id="rId24"/>
    <p:sldId id="404" r:id="rId25"/>
    <p:sldId id="405" r:id="rId26"/>
    <p:sldId id="406" r:id="rId27"/>
    <p:sldId id="407" r:id="rId28"/>
    <p:sldId id="408" r:id="rId29"/>
    <p:sldId id="409" r:id="rId30"/>
    <p:sldId id="410" r:id="rId31"/>
    <p:sldId id="411" r:id="rId32"/>
    <p:sldId id="413" r:id="rId33"/>
    <p:sldId id="412" r:id="rId34"/>
    <p:sldId id="415" r:id="rId35"/>
    <p:sldId id="376" r:id="rId36"/>
    <p:sldId id="1744" r:id="rId37"/>
    <p:sldId id="1734" r:id="rId38"/>
    <p:sldId id="1735" r:id="rId39"/>
    <p:sldId id="1736" r:id="rId40"/>
    <p:sldId id="1737" r:id="rId41"/>
    <p:sldId id="1738" r:id="rId42"/>
    <p:sldId id="1739" r:id="rId43"/>
    <p:sldId id="1740" r:id="rId44"/>
    <p:sldId id="1741" r:id="rId45"/>
    <p:sldId id="1742" r:id="rId46"/>
    <p:sldId id="1743" r:id="rId47"/>
    <p:sldId id="1789" r:id="rId48"/>
    <p:sldId id="1799" r:id="rId49"/>
    <p:sldId id="418" r:id="rId50"/>
    <p:sldId id="1793" r:id="rId51"/>
    <p:sldId id="1795" r:id="rId52"/>
    <p:sldId id="1796" r:id="rId53"/>
    <p:sldId id="1794" r:id="rId54"/>
    <p:sldId id="421" r:id="rId55"/>
    <p:sldId id="423" r:id="rId56"/>
    <p:sldId id="424" r:id="rId57"/>
    <p:sldId id="425" r:id="rId58"/>
    <p:sldId id="426" r:id="rId59"/>
    <p:sldId id="427" r:id="rId60"/>
    <p:sldId id="428" r:id="rId61"/>
    <p:sldId id="429" r:id="rId62"/>
    <p:sldId id="430" r:id="rId63"/>
    <p:sldId id="431" r:id="rId64"/>
    <p:sldId id="452" r:id="rId65"/>
    <p:sldId id="1800" r:id="rId66"/>
    <p:sldId id="453" r:id="rId67"/>
    <p:sldId id="454" r:id="rId68"/>
    <p:sldId id="455" r:id="rId69"/>
    <p:sldId id="456" r:id="rId70"/>
    <p:sldId id="432" r:id="rId71"/>
    <p:sldId id="433" r:id="rId72"/>
    <p:sldId id="434" r:id="rId73"/>
    <p:sldId id="435" r:id="rId74"/>
    <p:sldId id="436" r:id="rId75"/>
    <p:sldId id="437" r:id="rId76"/>
    <p:sldId id="457" r:id="rId77"/>
    <p:sldId id="438" r:id="rId78"/>
    <p:sldId id="439" r:id="rId79"/>
    <p:sldId id="440" r:id="rId80"/>
    <p:sldId id="441" r:id="rId81"/>
    <p:sldId id="442" r:id="rId82"/>
    <p:sldId id="443" r:id="rId83"/>
    <p:sldId id="444" r:id="rId84"/>
    <p:sldId id="445" r:id="rId85"/>
    <p:sldId id="446" r:id="rId86"/>
    <p:sldId id="447" r:id="rId87"/>
    <p:sldId id="448" r:id="rId88"/>
    <p:sldId id="1745" r:id="rId89"/>
    <p:sldId id="1746" r:id="rId90"/>
    <p:sldId id="1748" r:id="rId91"/>
    <p:sldId id="1749" r:id="rId92"/>
    <p:sldId id="1750" r:id="rId93"/>
    <p:sldId id="1751" r:id="rId94"/>
    <p:sldId id="1752" r:id="rId95"/>
    <p:sldId id="1753" r:id="rId96"/>
    <p:sldId id="1754" r:id="rId97"/>
    <p:sldId id="1755" r:id="rId98"/>
    <p:sldId id="1756" r:id="rId99"/>
    <p:sldId id="1757" r:id="rId100"/>
    <p:sldId id="1801" r:id="rId101"/>
    <p:sldId id="1712" r:id="rId102"/>
    <p:sldId id="1722" r:id="rId103"/>
    <p:sldId id="1725" r:id="rId104"/>
    <p:sldId id="1726" r:id="rId105"/>
    <p:sldId id="1727" r:id="rId106"/>
    <p:sldId id="1728" r:id="rId107"/>
    <p:sldId id="1729" r:id="rId108"/>
    <p:sldId id="1782" r:id="rId109"/>
    <p:sldId id="1783" r:id="rId110"/>
    <p:sldId id="1784" r:id="rId111"/>
    <p:sldId id="1785" r:id="rId112"/>
    <p:sldId id="1786" r:id="rId113"/>
    <p:sldId id="1787" r:id="rId114"/>
    <p:sldId id="1788" r:id="rId115"/>
    <p:sldId id="1747" r:id="rId116"/>
    <p:sldId id="1802" r:id="rId117"/>
    <p:sldId id="1797" r:id="rId118"/>
    <p:sldId id="463" r:id="rId119"/>
    <p:sldId id="564" r:id="rId120"/>
    <p:sldId id="1732" r:id="rId121"/>
    <p:sldId id="565" r:id="rId122"/>
    <p:sldId id="566" r:id="rId123"/>
    <p:sldId id="572" r:id="rId124"/>
    <p:sldId id="558" r:id="rId125"/>
    <p:sldId id="574" r:id="rId126"/>
    <p:sldId id="567" r:id="rId127"/>
    <p:sldId id="477" r:id="rId128"/>
    <p:sldId id="526" r:id="rId129"/>
    <p:sldId id="525" r:id="rId130"/>
    <p:sldId id="527" r:id="rId131"/>
    <p:sldId id="528" r:id="rId132"/>
    <p:sldId id="529" r:id="rId133"/>
    <p:sldId id="586" r:id="rId134"/>
    <p:sldId id="587" r:id="rId135"/>
    <p:sldId id="590" r:id="rId136"/>
    <p:sldId id="591" r:id="rId137"/>
    <p:sldId id="594" r:id="rId138"/>
    <p:sldId id="595" r:id="rId139"/>
    <p:sldId id="593" r:id="rId140"/>
    <p:sldId id="596" r:id="rId141"/>
    <p:sldId id="597" r:id="rId142"/>
    <p:sldId id="598" r:id="rId143"/>
    <p:sldId id="599" r:id="rId144"/>
    <p:sldId id="600" r:id="rId145"/>
    <p:sldId id="601" r:id="rId146"/>
    <p:sldId id="602" r:id="rId147"/>
    <p:sldId id="603" r:id="rId148"/>
    <p:sldId id="604" r:id="rId149"/>
    <p:sldId id="605" r:id="rId150"/>
    <p:sldId id="606" r:id="rId151"/>
    <p:sldId id="607" r:id="rId152"/>
    <p:sldId id="608" r:id="rId153"/>
    <p:sldId id="609" r:id="rId154"/>
    <p:sldId id="610" r:id="rId155"/>
    <p:sldId id="611" r:id="rId156"/>
    <p:sldId id="612" r:id="rId157"/>
    <p:sldId id="613" r:id="rId158"/>
    <p:sldId id="614" r:id="rId159"/>
    <p:sldId id="615" r:id="rId160"/>
    <p:sldId id="616" r:id="rId161"/>
    <p:sldId id="617" r:id="rId162"/>
    <p:sldId id="618" r:id="rId163"/>
    <p:sldId id="619" r:id="rId164"/>
    <p:sldId id="620" r:id="rId165"/>
    <p:sldId id="621" r:id="rId166"/>
    <p:sldId id="622" r:id="rId167"/>
    <p:sldId id="623" r:id="rId168"/>
    <p:sldId id="624" r:id="rId169"/>
    <p:sldId id="625" r:id="rId170"/>
    <p:sldId id="626" r:id="rId171"/>
    <p:sldId id="627" r:id="rId172"/>
    <p:sldId id="628" r:id="rId173"/>
    <p:sldId id="629" r:id="rId174"/>
    <p:sldId id="630" r:id="rId175"/>
    <p:sldId id="631" r:id="rId176"/>
    <p:sldId id="632" r:id="rId177"/>
    <p:sldId id="633" r:id="rId178"/>
    <p:sldId id="634" r:id="rId179"/>
    <p:sldId id="635" r:id="rId180"/>
    <p:sldId id="636" r:id="rId181"/>
    <p:sldId id="637" r:id="rId182"/>
    <p:sldId id="638" r:id="rId183"/>
    <p:sldId id="1758" r:id="rId184"/>
    <p:sldId id="1759" r:id="rId185"/>
    <p:sldId id="1775" r:id="rId186"/>
    <p:sldId id="1761" r:id="rId187"/>
    <p:sldId id="1762" r:id="rId188"/>
    <p:sldId id="1763" r:id="rId189"/>
    <p:sldId id="1764" r:id="rId190"/>
    <p:sldId id="1765" r:id="rId191"/>
    <p:sldId id="1766" r:id="rId192"/>
    <p:sldId id="1767" r:id="rId193"/>
    <p:sldId id="1768" r:id="rId194"/>
    <p:sldId id="1778" r:id="rId195"/>
    <p:sldId id="1770" r:id="rId196"/>
    <p:sldId id="1771" r:id="rId197"/>
    <p:sldId id="1780" r:id="rId198"/>
    <p:sldId id="1773" r:id="rId199"/>
    <p:sldId id="1774" r:id="rId200"/>
    <p:sldId id="1791" r:id="rId2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31" autoAdjust="0"/>
    <p:restoredTop sz="91190" autoAdjust="0"/>
  </p:normalViewPr>
  <p:slideViewPr>
    <p:cSldViewPr snapToGrid="0" snapToObjects="1">
      <p:cViewPr varScale="1">
        <p:scale>
          <a:sx n="141" d="100"/>
          <a:sy n="141" d="100"/>
        </p:scale>
        <p:origin x="1242" y="126"/>
      </p:cViewPr>
      <p:guideLst/>
    </p:cSldViewPr>
  </p:slideViewPr>
  <p:notesTextViewPr>
    <p:cViewPr>
      <p:scale>
        <a:sx n="1" d="1"/>
        <a:sy n="1" d="1"/>
      </p:scale>
      <p:origin x="0" y="0"/>
    </p:cViewPr>
  </p:notesTextViewPr>
  <p:notesViewPr>
    <p:cSldViewPr snapToGrid="0" snapToObjects="1">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205" Type="http://schemas.openxmlformats.org/officeDocument/2006/relationships/viewProps" Target="viewProps.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206" Type="http://schemas.openxmlformats.org/officeDocument/2006/relationships/theme" Target="theme/theme1.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6" Type="http://schemas.openxmlformats.org/officeDocument/2006/relationships/slide" Target="slides/slide3.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slide" Target="slides/slide190.xml"/><Relationship Id="rId207" Type="http://schemas.openxmlformats.org/officeDocument/2006/relationships/tableStyles" Target="tableStyles.xml"/><Relationship Id="rId13" Type="http://schemas.openxmlformats.org/officeDocument/2006/relationships/slide" Target="slides/slide10.xml"/><Relationship Id="rId109" Type="http://schemas.openxmlformats.org/officeDocument/2006/relationships/slide" Target="slides/slide106.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199" Type="http://schemas.openxmlformats.org/officeDocument/2006/relationships/slide" Target="slides/slide196.xml"/><Relationship Id="rId203" Type="http://schemas.openxmlformats.org/officeDocument/2006/relationships/handoutMaster" Target="handoutMasters/handoutMaster1.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189" Type="http://schemas.openxmlformats.org/officeDocument/2006/relationships/slide" Target="slides/slide186.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95" Type="http://schemas.openxmlformats.org/officeDocument/2006/relationships/slide" Target="slides/slide192.xml"/><Relationship Id="rId190" Type="http://schemas.openxmlformats.org/officeDocument/2006/relationships/slide" Target="slides/slide187.xml"/><Relationship Id="rId204" Type="http://schemas.openxmlformats.org/officeDocument/2006/relationships/presProps" Target="presProp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202" Type="http://schemas.openxmlformats.org/officeDocument/2006/relationships/notesMaster" Target="notesMasters/notesMaster1.xml"/><Relationship Id="rId18" Type="http://schemas.openxmlformats.org/officeDocument/2006/relationships/slide" Target="slides/slide15.xml"/><Relationship Id="rId39" Type="http://schemas.openxmlformats.org/officeDocument/2006/relationships/slide" Target="slides/slide36.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2425C8D-C5AF-9F4F-9E24-5C2DC72753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021E46C-AA4E-214A-A45C-A09C6AE0B0E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7442EA-0DF9-924B-8435-17D563E57ACA}" type="datetimeFigureOut">
              <a:rPr lang="en-US" smtClean="0"/>
              <a:t>06/05/2022</a:t>
            </a:fld>
            <a:endParaRPr lang="en-US"/>
          </a:p>
        </p:txBody>
      </p:sp>
      <p:sp>
        <p:nvSpPr>
          <p:cNvPr id="4" name="Footer Placeholder 3">
            <a:extLst>
              <a:ext uri="{FF2B5EF4-FFF2-40B4-BE49-F238E27FC236}">
                <a16:creationId xmlns:a16="http://schemas.microsoft.com/office/drawing/2014/main" id="{40AAFBB1-2BB3-DA46-A158-0722D5A310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A7D7EA5-B09A-264C-ABF4-E27232AD2E1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6321C2-EC5F-E04A-AFC0-A1F418A559B9}" type="slidenum">
              <a:rPr lang="en-US" smtClean="0"/>
              <a:t>‹#›</a:t>
            </a:fld>
            <a:endParaRPr lang="en-US"/>
          </a:p>
        </p:txBody>
      </p:sp>
    </p:spTree>
    <p:extLst>
      <p:ext uri="{BB962C8B-B14F-4D97-AF65-F5344CB8AC3E}">
        <p14:creationId xmlns:p14="http://schemas.microsoft.com/office/powerpoint/2010/main" val="19463814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C955B6-3D2D-2944-B7F4-FE074C92CB41}" type="datetimeFigureOut">
              <a:rPr lang="en-US" smtClean="0"/>
              <a:t>06/05/2022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46ACD0-BE8A-3D4B-8E89-B0E6ACFF594E}" type="slidenum">
              <a:rPr lang="en-US" smtClean="0"/>
              <a:t>‹#›</a:t>
            </a:fld>
            <a:endParaRPr lang="en-US"/>
          </a:p>
        </p:txBody>
      </p:sp>
    </p:spTree>
    <p:extLst>
      <p:ext uri="{BB962C8B-B14F-4D97-AF65-F5344CB8AC3E}">
        <p14:creationId xmlns:p14="http://schemas.microsoft.com/office/powerpoint/2010/main" val="3859273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8" Type="http://schemas.openxmlformats.org/officeDocument/2006/relationships/hyperlink" Target="https://en.wikipedia.org/wiki/Directed_acyclic_graph" TargetMode="External"/><Relationship Id="rId3" Type="http://schemas.openxmlformats.org/officeDocument/2006/relationships/hyperlink" Target="https://en.wikipedia.org/wiki/Computer_science" TargetMode="External"/><Relationship Id="rId7" Type="http://schemas.openxmlformats.org/officeDocument/2006/relationships/hyperlink" Target="https://en.wikipedia.org/wiki/Directed_cycle" TargetMode="External"/><Relationship Id="rId2" Type="http://schemas.openxmlformats.org/officeDocument/2006/relationships/slide" Target="../slides/slide120.xml"/><Relationship Id="rId1" Type="http://schemas.openxmlformats.org/officeDocument/2006/relationships/notesMaster" Target="../notesMasters/notesMaster1.xml"/><Relationship Id="rId6" Type="http://schemas.openxmlformats.org/officeDocument/2006/relationships/hyperlink" Target="https://en.wikipedia.org/wiki/Vertex_(graph_theory)" TargetMode="External"/><Relationship Id="rId11" Type="http://schemas.openxmlformats.org/officeDocument/2006/relationships/hyperlink" Target="https://en.wikipedia.org/wiki/Feedback_arc_set" TargetMode="External"/><Relationship Id="rId5" Type="http://schemas.openxmlformats.org/officeDocument/2006/relationships/hyperlink" Target="https://en.wikipedia.org/wiki/Total_order" TargetMode="External"/><Relationship Id="rId10" Type="http://schemas.openxmlformats.org/officeDocument/2006/relationships/hyperlink" Target="https://en.wikipedia.org/wiki/Linear_time" TargetMode="External"/><Relationship Id="rId4" Type="http://schemas.openxmlformats.org/officeDocument/2006/relationships/hyperlink" Target="https://en.wikipedia.org/wiki/Directed_graph" TargetMode="External"/><Relationship Id="rId9" Type="http://schemas.openxmlformats.org/officeDocument/2006/relationships/hyperlink" Target="https://en.wikipedia.org/wiki/Algorithm" TargetMode="Externa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BF7B1FF-DFE5-4B27-8E0E-F1DDF2FB76BC}" type="slidenum">
              <a:rPr lang="en-CA" smtClean="0"/>
              <a:pPr>
                <a:defRPr/>
              </a:pPr>
              <a:t>4</a:t>
            </a:fld>
            <a:endParaRPr lang="en-CA"/>
          </a:p>
        </p:txBody>
      </p:sp>
    </p:spTree>
    <p:extLst>
      <p:ext uri="{BB962C8B-B14F-4D97-AF65-F5344CB8AC3E}">
        <p14:creationId xmlns:p14="http://schemas.microsoft.com/office/powerpoint/2010/main" val="2706206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BF7B1FF-DFE5-4B27-8E0E-F1DDF2FB76BC}" type="slidenum">
              <a:rPr lang="en-CA" smtClean="0"/>
              <a:pPr>
                <a:defRPr/>
              </a:pPr>
              <a:t>33</a:t>
            </a:fld>
            <a:endParaRPr lang="en-CA"/>
          </a:p>
        </p:txBody>
      </p:sp>
    </p:spTree>
    <p:extLst>
      <p:ext uri="{BB962C8B-B14F-4D97-AF65-F5344CB8AC3E}">
        <p14:creationId xmlns:p14="http://schemas.microsoft.com/office/powerpoint/2010/main" val="1319793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None/>
            </a:pPr>
            <a:r>
              <a:rPr lang="en-US" altLang="en-US" sz="1200" dirty="0">
                <a:latin typeface="Consolas" panose="020B0609020204030204" pitchFamily="49" charset="0"/>
                <a:cs typeface="Consolas" panose="020B0609020204030204" pitchFamily="49" charset="0"/>
              </a:rPr>
              <a:t>void Graph::</a:t>
            </a:r>
            <a:r>
              <a:rPr lang="en-US" altLang="en-US" sz="1200" dirty="0" err="1">
                <a:latin typeface="Consolas" panose="020B0609020204030204" pitchFamily="49" charset="0"/>
                <a:cs typeface="Consolas" panose="020B0609020204030204" pitchFamily="49" charset="0"/>
              </a:rPr>
              <a:t>depth_first_traversal</a:t>
            </a:r>
            <a:r>
              <a:rPr lang="en-US" altLang="en-US" sz="1200" dirty="0">
                <a:latin typeface="Consolas" panose="020B0609020204030204" pitchFamily="49" charset="0"/>
                <a:cs typeface="Consolas" panose="020B0609020204030204" pitchFamily="49" charset="0"/>
              </a:rPr>
              <a:t>( Vertex first ) {</a:t>
            </a:r>
          </a:p>
          <a:p>
            <a:pPr marL="457200" lvl="1" indent="0">
              <a:buNone/>
            </a:pPr>
            <a:r>
              <a:rPr lang="en-US" altLang="en-US" sz="1200" dirty="0">
                <a:latin typeface="Consolas" panose="020B0609020204030204" pitchFamily="49" charset="0"/>
                <a:cs typeface="Consolas" panose="020B0609020204030204" pitchFamily="49" charset="0"/>
              </a:rPr>
              <a:t>    bool&lt;Vertex&gt; visited(|V|, false);</a:t>
            </a:r>
          </a:p>
          <a:p>
            <a:pPr marL="457200" lvl="1" indent="0">
              <a:buNone/>
            </a:pPr>
            <a:r>
              <a:rPr lang="en-US" altLang="en-US" sz="1200" dirty="0">
                <a:latin typeface="Consolas" panose="020B0609020204030204" pitchFamily="49" charset="0"/>
                <a:cs typeface="Consolas" panose="020B0609020204030204" pitchFamily="49" charset="0"/>
              </a:rPr>
              <a:t>    visited[first] = true;</a:t>
            </a:r>
          </a:p>
          <a:p>
            <a:pPr marL="457200" lvl="1" indent="0">
              <a:buNone/>
            </a:pPr>
            <a:r>
              <a:rPr lang="en-US" altLang="en-US" sz="1200" dirty="0">
                <a:latin typeface="Consolas" panose="020B0609020204030204" pitchFamily="49" charset="0"/>
                <a:cs typeface="Consolas" panose="020B0609020204030204" pitchFamily="49" charset="0"/>
              </a:rPr>
              <a:t>    stack&lt;Vertex&gt; stack;</a:t>
            </a:r>
          </a:p>
          <a:p>
            <a:pPr marL="457200" lvl="1" indent="0">
              <a:buNone/>
            </a:pPr>
            <a:r>
              <a:rPr lang="en-US" altLang="en-US" sz="1200" dirty="0">
                <a:latin typeface="Consolas" panose="020B0609020204030204" pitchFamily="49" charset="0"/>
                <a:cs typeface="Consolas" panose="020B0609020204030204" pitchFamily="49" charset="0"/>
              </a:rPr>
              <a:t>    </a:t>
            </a:r>
            <a:r>
              <a:rPr lang="en-US" altLang="en-US" sz="1200" dirty="0" err="1">
                <a:latin typeface="Consolas" panose="020B0609020204030204" pitchFamily="49" charset="0"/>
                <a:cs typeface="Consolas" panose="020B0609020204030204" pitchFamily="49" charset="0"/>
              </a:rPr>
              <a:t>stack.push</a:t>
            </a:r>
            <a:r>
              <a:rPr lang="en-US" altLang="en-US" sz="1200" dirty="0">
                <a:latin typeface="Consolas" panose="020B0609020204030204" pitchFamily="49" charset="0"/>
                <a:cs typeface="Consolas" panose="020B0609020204030204" pitchFamily="49" charset="0"/>
              </a:rPr>
              <a:t>( first );</a:t>
            </a:r>
          </a:p>
          <a:p>
            <a:pPr marL="457200" lvl="1" indent="0">
              <a:buNone/>
            </a:pPr>
            <a:endParaRPr lang="en-US" altLang="en-US" sz="1200" dirty="0">
              <a:latin typeface="Consolas" panose="020B0609020204030204" pitchFamily="49" charset="0"/>
              <a:cs typeface="Consolas" panose="020B0609020204030204" pitchFamily="49" charset="0"/>
            </a:endParaRPr>
          </a:p>
          <a:p>
            <a:pPr marL="457200" lvl="1" indent="0">
              <a:buNone/>
            </a:pPr>
            <a:r>
              <a:rPr lang="en-US" altLang="en-US" sz="1200" dirty="0">
                <a:latin typeface="Consolas" panose="020B0609020204030204" pitchFamily="49" charset="0"/>
                <a:cs typeface="Consolas" panose="020B0609020204030204" pitchFamily="49" charset="0"/>
              </a:rPr>
              <a:t>    while ( !</a:t>
            </a:r>
            <a:r>
              <a:rPr lang="en-US" altLang="en-US" sz="1200" dirty="0" err="1">
                <a:latin typeface="Consolas" panose="020B0609020204030204" pitchFamily="49" charset="0"/>
                <a:cs typeface="Consolas" panose="020B0609020204030204" pitchFamily="49" charset="0"/>
              </a:rPr>
              <a:t>stack.empty</a:t>
            </a:r>
            <a:r>
              <a:rPr lang="en-US" altLang="en-US" sz="1200" dirty="0">
                <a:latin typeface="Consolas" panose="020B0609020204030204" pitchFamily="49" charset="0"/>
                <a:cs typeface="Consolas" panose="020B0609020204030204" pitchFamily="49" charset="0"/>
              </a:rPr>
              <a:t>() ) {</a:t>
            </a:r>
          </a:p>
          <a:p>
            <a:pPr marL="457200" lvl="1" indent="0">
              <a:buNone/>
            </a:pPr>
            <a:r>
              <a:rPr lang="en-US" altLang="en-US" sz="1200" dirty="0">
                <a:latin typeface="Consolas" panose="020B0609020204030204" pitchFamily="49" charset="0"/>
                <a:cs typeface="Consolas" panose="020B0609020204030204" pitchFamily="49" charset="0"/>
              </a:rPr>
              <a:t>        Vertex v = </a:t>
            </a:r>
            <a:r>
              <a:rPr lang="en-US" altLang="en-US" sz="1200" dirty="0" err="1">
                <a:latin typeface="Consolas" panose="020B0609020204030204" pitchFamily="49" charset="0"/>
                <a:cs typeface="Consolas" panose="020B0609020204030204" pitchFamily="49" charset="0"/>
              </a:rPr>
              <a:t>stack.top</a:t>
            </a:r>
            <a:r>
              <a:rPr lang="en-US" altLang="en-US" sz="1200" dirty="0">
                <a:latin typeface="Consolas" panose="020B0609020204030204" pitchFamily="49" charset="0"/>
                <a:cs typeface="Consolas" panose="020B0609020204030204" pitchFamily="49" charset="0"/>
              </a:rPr>
              <a:t>();</a:t>
            </a:r>
          </a:p>
          <a:p>
            <a:pPr marL="457200" lvl="1" indent="0">
              <a:buNone/>
            </a:pPr>
            <a:r>
              <a:rPr lang="en-US" altLang="en-US" sz="1200" dirty="0">
                <a:latin typeface="Consolas" panose="020B0609020204030204" pitchFamily="49" charset="0"/>
                <a:cs typeface="Consolas" panose="020B0609020204030204" pitchFamily="49" charset="0"/>
              </a:rPr>
              <a:t>        </a:t>
            </a:r>
            <a:r>
              <a:rPr lang="en-US" altLang="en-US" sz="1200" dirty="0" err="1">
                <a:latin typeface="Consolas" panose="020B0609020204030204" pitchFamily="49" charset="0"/>
                <a:cs typeface="Consolas" panose="020B0609020204030204" pitchFamily="49" charset="0"/>
              </a:rPr>
              <a:t>stack.pop</a:t>
            </a:r>
            <a:r>
              <a:rPr lang="en-US" altLang="en-US" sz="1200" dirty="0">
                <a:latin typeface="Consolas" panose="020B0609020204030204" pitchFamily="49" charset="0"/>
                <a:cs typeface="Consolas" panose="020B0609020204030204" pitchFamily="49" charset="0"/>
              </a:rPr>
              <a:t>();</a:t>
            </a:r>
          </a:p>
          <a:p>
            <a:pPr marL="457200" lvl="1" indent="0">
              <a:buNone/>
            </a:pPr>
            <a:r>
              <a:rPr lang="en-US" altLang="en-US" sz="1200" dirty="0">
                <a:latin typeface="Consolas" panose="020B0609020204030204" pitchFamily="49" charset="0"/>
                <a:cs typeface="Consolas" panose="020B0609020204030204" pitchFamily="49" charset="0"/>
              </a:rPr>
              <a:t>	   print the vertex v;	</a:t>
            </a:r>
          </a:p>
          <a:p>
            <a:pPr marL="457200" lvl="1" indent="0">
              <a:buNone/>
            </a:pPr>
            <a:r>
              <a:rPr lang="en-US" altLang="en-US" sz="1200" dirty="0">
                <a:latin typeface="Consolas" panose="020B0609020204030204" pitchFamily="49" charset="0"/>
                <a:cs typeface="Consolas" panose="020B0609020204030204" pitchFamily="49" charset="0"/>
              </a:rPr>
              <a:t>        for ( Vertex w : </a:t>
            </a:r>
            <a:r>
              <a:rPr lang="en-US" altLang="en-US" sz="1200" dirty="0" err="1">
                <a:latin typeface="Consolas" panose="020B0609020204030204" pitchFamily="49" charset="0"/>
                <a:cs typeface="Consolas" panose="020B0609020204030204" pitchFamily="49" charset="0"/>
              </a:rPr>
              <a:t>v.adjacent_vertices</a:t>
            </a:r>
            <a:r>
              <a:rPr lang="en-US" altLang="en-US" sz="1200" dirty="0">
                <a:latin typeface="Consolas" panose="020B0609020204030204" pitchFamily="49" charset="0"/>
                <a:cs typeface="Consolas" panose="020B0609020204030204" pitchFamily="49" charset="0"/>
              </a:rPr>
              <a:t>() ) {</a:t>
            </a:r>
          </a:p>
          <a:p>
            <a:pPr marL="457200" lvl="1" indent="0">
              <a:buNone/>
            </a:pPr>
            <a:r>
              <a:rPr lang="en-US" altLang="en-US" sz="1200" dirty="0">
                <a:latin typeface="Consolas" panose="020B0609020204030204" pitchFamily="49" charset="0"/>
                <a:cs typeface="Consolas" panose="020B0609020204030204" pitchFamily="49" charset="0"/>
              </a:rPr>
              <a:t>            if ( ! visited[w] ) {</a:t>
            </a:r>
          </a:p>
          <a:p>
            <a:pPr marL="457200" lvl="1" indent="0">
              <a:buNone/>
            </a:pPr>
            <a:r>
              <a:rPr lang="en-US" altLang="en-US" sz="1200" dirty="0">
                <a:latin typeface="Consolas" panose="020B0609020204030204" pitchFamily="49" charset="0"/>
                <a:cs typeface="Consolas" panose="020B0609020204030204" pitchFamily="49" charset="0"/>
              </a:rPr>
              <a:t> 		 visited[w] = true;</a:t>
            </a:r>
          </a:p>
          <a:p>
            <a:pPr marL="457200" lvl="1" indent="0">
              <a:buNone/>
            </a:pPr>
            <a:r>
              <a:rPr lang="en-US" altLang="en-US" sz="1200" dirty="0">
                <a:latin typeface="Consolas" panose="020B0609020204030204" pitchFamily="49" charset="0"/>
                <a:cs typeface="Consolas" panose="020B0609020204030204" pitchFamily="49" charset="0"/>
              </a:rPr>
              <a:t>                </a:t>
            </a:r>
            <a:r>
              <a:rPr lang="en-US" altLang="en-US" sz="1200" dirty="0" err="1">
                <a:latin typeface="Consolas" panose="020B0609020204030204" pitchFamily="49" charset="0"/>
                <a:cs typeface="Consolas" panose="020B0609020204030204" pitchFamily="49" charset="0"/>
              </a:rPr>
              <a:t>stack.push</a:t>
            </a:r>
            <a:r>
              <a:rPr lang="en-US" altLang="en-US" sz="1200" dirty="0">
                <a:latin typeface="Consolas" panose="020B0609020204030204" pitchFamily="49" charset="0"/>
                <a:cs typeface="Consolas" panose="020B0609020204030204" pitchFamily="49" charset="0"/>
              </a:rPr>
              <a:t>( w );</a:t>
            </a:r>
          </a:p>
          <a:p>
            <a:pPr marL="457200" lvl="1" indent="0">
              <a:buNone/>
            </a:pPr>
            <a:r>
              <a:rPr lang="en-US" altLang="en-US" sz="1200" dirty="0">
                <a:latin typeface="Consolas" panose="020B0609020204030204" pitchFamily="49" charset="0"/>
                <a:cs typeface="Consolas" panose="020B0609020204030204" pitchFamily="49" charset="0"/>
              </a:rPr>
              <a:t>            }</a:t>
            </a:r>
          </a:p>
          <a:p>
            <a:pPr marL="457200" lvl="1" indent="0">
              <a:buNone/>
            </a:pPr>
            <a:r>
              <a:rPr lang="en-US" altLang="en-US" sz="1200" dirty="0">
                <a:latin typeface="Consolas" panose="020B0609020204030204" pitchFamily="49" charset="0"/>
                <a:cs typeface="Consolas" panose="020B0609020204030204" pitchFamily="49" charset="0"/>
              </a:rPr>
              <a:t>        }</a:t>
            </a:r>
          </a:p>
          <a:p>
            <a:pPr marL="457200" lvl="1" indent="0">
              <a:buNone/>
            </a:pPr>
            <a:r>
              <a:rPr lang="en-US" altLang="en-US" sz="1200" dirty="0">
                <a:latin typeface="Consolas" panose="020B0609020204030204" pitchFamily="49" charset="0"/>
                <a:cs typeface="Consolas" panose="020B0609020204030204" pitchFamily="49" charset="0"/>
              </a:rPr>
              <a:t>    }</a:t>
            </a:r>
          </a:p>
          <a:p>
            <a:pPr marL="457200" lvl="1" indent="0">
              <a:buNone/>
            </a:pPr>
            <a:r>
              <a:rPr lang="en-US" altLang="en-US" sz="1200" dirty="0">
                <a:latin typeface="Consolas" panose="020B0609020204030204" pitchFamily="49" charset="0"/>
                <a:cs typeface="Consolas" panose="020B0609020204030204" pitchFamily="49" charset="0"/>
              </a:rPr>
              <a:t>}</a:t>
            </a:r>
          </a:p>
          <a:p>
            <a:endParaRPr lang="en-US" dirty="0"/>
          </a:p>
        </p:txBody>
      </p:sp>
      <p:sp>
        <p:nvSpPr>
          <p:cNvPr id="4" name="Slide Number Placeholder 3"/>
          <p:cNvSpPr>
            <a:spLocks noGrp="1"/>
          </p:cNvSpPr>
          <p:nvPr>
            <p:ph type="sldNum" sz="quarter" idx="5"/>
          </p:nvPr>
        </p:nvSpPr>
        <p:spPr/>
        <p:txBody>
          <a:bodyPr/>
          <a:lstStyle/>
          <a:p>
            <a:fld id="{6246ACD0-BE8A-3D4B-8E89-B0E6ACFF594E}" type="slidenum">
              <a:rPr lang="en-US" smtClean="0"/>
              <a:t>34</a:t>
            </a:fld>
            <a:endParaRPr lang="en-US"/>
          </a:p>
        </p:txBody>
      </p:sp>
    </p:spTree>
    <p:extLst>
      <p:ext uri="{BB962C8B-B14F-4D97-AF65-F5344CB8AC3E}">
        <p14:creationId xmlns:p14="http://schemas.microsoft.com/office/powerpoint/2010/main" val="4086098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because the number of edges is at least the number of vertices – 1 &lt;a tree&gt;</a:t>
            </a:r>
          </a:p>
          <a:p>
            <a:r>
              <a:rPr lang="en-US" dirty="0"/>
              <a:t>When: when the graph is a complete graph</a:t>
            </a:r>
          </a:p>
        </p:txBody>
      </p:sp>
      <p:sp>
        <p:nvSpPr>
          <p:cNvPr id="4" name="Slide Number Placeholder 3"/>
          <p:cNvSpPr>
            <a:spLocks noGrp="1"/>
          </p:cNvSpPr>
          <p:nvPr>
            <p:ph type="sldNum" sz="quarter" idx="5"/>
          </p:nvPr>
        </p:nvSpPr>
        <p:spPr/>
        <p:txBody>
          <a:bodyPr/>
          <a:lstStyle/>
          <a:p>
            <a:pPr>
              <a:defRPr/>
            </a:pPr>
            <a:fld id="{1BF7B1FF-DFE5-4B27-8E0E-F1DDF2FB76BC}" type="slidenum">
              <a:rPr lang="en-CA" smtClean="0"/>
              <a:pPr>
                <a:defRPr/>
              </a:pPr>
              <a:t>45</a:t>
            </a:fld>
            <a:endParaRPr lang="en-CA"/>
          </a:p>
        </p:txBody>
      </p:sp>
    </p:spTree>
    <p:extLst>
      <p:ext uri="{BB962C8B-B14F-4D97-AF65-F5344CB8AC3E}">
        <p14:creationId xmlns:p14="http://schemas.microsoft.com/office/powerpoint/2010/main" val="2185490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because the number of edges is at least the number of vertices – 1 &lt;a tree&gt;</a:t>
            </a:r>
          </a:p>
          <a:p>
            <a:r>
              <a:rPr lang="en-US" dirty="0"/>
              <a:t>When: when the graph is a complete graph</a:t>
            </a:r>
          </a:p>
        </p:txBody>
      </p:sp>
      <p:sp>
        <p:nvSpPr>
          <p:cNvPr id="4" name="Slide Number Placeholder 3"/>
          <p:cNvSpPr>
            <a:spLocks noGrp="1"/>
          </p:cNvSpPr>
          <p:nvPr>
            <p:ph type="sldNum" sz="quarter" idx="5"/>
          </p:nvPr>
        </p:nvSpPr>
        <p:spPr/>
        <p:txBody>
          <a:bodyPr/>
          <a:lstStyle/>
          <a:p>
            <a:pPr>
              <a:defRPr/>
            </a:pPr>
            <a:fld id="{1BF7B1FF-DFE5-4B27-8E0E-F1DDF2FB76BC}" type="slidenum">
              <a:rPr lang="en-CA" smtClean="0"/>
              <a:pPr>
                <a:defRPr/>
              </a:pPr>
              <a:t>46</a:t>
            </a:fld>
            <a:endParaRPr lang="en-CA"/>
          </a:p>
        </p:txBody>
      </p:sp>
    </p:spTree>
    <p:extLst>
      <p:ext uri="{BB962C8B-B14F-4D97-AF65-F5344CB8AC3E}">
        <p14:creationId xmlns:p14="http://schemas.microsoft.com/office/powerpoint/2010/main" val="653013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46ACD0-BE8A-3D4B-8E89-B0E6ACFF594E}" type="slidenum">
              <a:rPr lang="en-US" smtClean="0"/>
              <a:t>47</a:t>
            </a:fld>
            <a:endParaRPr lang="en-US"/>
          </a:p>
        </p:txBody>
      </p:sp>
    </p:spTree>
    <p:extLst>
      <p:ext uri="{BB962C8B-B14F-4D97-AF65-F5344CB8AC3E}">
        <p14:creationId xmlns:p14="http://schemas.microsoft.com/office/powerpoint/2010/main" val="2994927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46ACD0-BE8A-3D4B-8E89-B0E6ACFF594E}" type="slidenum">
              <a:rPr lang="en-US" smtClean="0"/>
              <a:t>48</a:t>
            </a:fld>
            <a:endParaRPr lang="en-US"/>
          </a:p>
        </p:txBody>
      </p:sp>
    </p:spTree>
    <p:extLst>
      <p:ext uri="{BB962C8B-B14F-4D97-AF65-F5344CB8AC3E}">
        <p14:creationId xmlns:p14="http://schemas.microsoft.com/office/powerpoint/2010/main" val="38276240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46ACD0-BE8A-3D4B-8E89-B0E6ACFF594E}" type="slidenum">
              <a:rPr lang="en-US" smtClean="0"/>
              <a:t>49</a:t>
            </a:fld>
            <a:endParaRPr lang="en-US"/>
          </a:p>
        </p:txBody>
      </p:sp>
    </p:spTree>
    <p:extLst>
      <p:ext uri="{BB962C8B-B14F-4D97-AF65-F5344CB8AC3E}">
        <p14:creationId xmlns:p14="http://schemas.microsoft.com/office/powerpoint/2010/main" val="16348340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46ACD0-BE8A-3D4B-8E89-B0E6ACFF594E}" type="slidenum">
              <a:rPr lang="en-US" smtClean="0"/>
              <a:t>50</a:t>
            </a:fld>
            <a:endParaRPr lang="en-US"/>
          </a:p>
        </p:txBody>
      </p:sp>
    </p:spTree>
    <p:extLst>
      <p:ext uri="{BB962C8B-B14F-4D97-AF65-F5344CB8AC3E}">
        <p14:creationId xmlns:p14="http://schemas.microsoft.com/office/powerpoint/2010/main" val="22848885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BF7B1FF-DFE5-4B27-8E0E-F1DDF2FB76BC}" type="slidenum">
              <a:rPr lang="en-CA" smtClean="0"/>
              <a:pPr>
                <a:defRPr/>
              </a:pPr>
              <a:t>52</a:t>
            </a:fld>
            <a:endParaRPr lang="en-CA"/>
          </a:p>
        </p:txBody>
      </p:sp>
    </p:spTree>
    <p:extLst>
      <p:ext uri="{BB962C8B-B14F-4D97-AF65-F5344CB8AC3E}">
        <p14:creationId xmlns:p14="http://schemas.microsoft.com/office/powerpoint/2010/main" val="1117922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46ACD0-BE8A-3D4B-8E89-B0E6ACFF594E}" type="slidenum">
              <a:rPr lang="en-US" smtClean="0"/>
              <a:t>62</a:t>
            </a:fld>
            <a:endParaRPr lang="en-US"/>
          </a:p>
        </p:txBody>
      </p:sp>
    </p:spTree>
    <p:extLst>
      <p:ext uri="{BB962C8B-B14F-4D97-AF65-F5344CB8AC3E}">
        <p14:creationId xmlns:p14="http://schemas.microsoft.com/office/powerpoint/2010/main" val="2813630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1"/>
            <a:r>
              <a:rPr lang="en-US" altLang="en-US" dirty="0">
                <a:latin typeface="Arial" charset="0"/>
                <a:cs typeface="Arial" charset="0"/>
              </a:rPr>
              <a:t>The size depends both on:</a:t>
            </a:r>
          </a:p>
          <a:p>
            <a:pPr lvl="2"/>
            <a:r>
              <a:rPr lang="en-US" altLang="en-US" dirty="0">
                <a:latin typeface="Arial" charset="0"/>
                <a:cs typeface="Arial" charset="0"/>
              </a:rPr>
              <a:t>The number of edges, and</a:t>
            </a:r>
          </a:p>
          <a:p>
            <a:pPr lvl="2"/>
            <a:r>
              <a:rPr lang="en-US" altLang="en-US" dirty="0">
                <a:latin typeface="Arial" charset="0"/>
                <a:cs typeface="Arial" charset="0"/>
              </a:rPr>
              <a:t>The degree of the vertices</a:t>
            </a:r>
          </a:p>
        </p:txBody>
      </p:sp>
      <p:sp>
        <p:nvSpPr>
          <p:cNvPr id="4" name="Slide Number Placeholder 3"/>
          <p:cNvSpPr>
            <a:spLocks noGrp="1"/>
          </p:cNvSpPr>
          <p:nvPr>
            <p:ph type="sldNum" sz="quarter" idx="5"/>
          </p:nvPr>
        </p:nvSpPr>
        <p:spPr/>
        <p:txBody>
          <a:bodyPr/>
          <a:lstStyle/>
          <a:p>
            <a:pPr>
              <a:defRPr/>
            </a:pPr>
            <a:fld id="{D054AAC2-DE2A-46AF-9942-1D86C9FC3CE1}" type="slidenum">
              <a:rPr lang="en-CA" smtClean="0"/>
              <a:pPr>
                <a:defRPr/>
              </a:pPr>
              <a:t>5</a:t>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46ACD0-BE8A-3D4B-8E89-B0E6ACFF594E}" type="slidenum">
              <a:rPr lang="en-US" smtClean="0"/>
              <a:t>63</a:t>
            </a:fld>
            <a:endParaRPr lang="en-US"/>
          </a:p>
        </p:txBody>
      </p:sp>
    </p:spTree>
    <p:extLst>
      <p:ext uri="{BB962C8B-B14F-4D97-AF65-F5344CB8AC3E}">
        <p14:creationId xmlns:p14="http://schemas.microsoft.com/office/powerpoint/2010/main" val="25777240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69DC1E3-74B2-486B-B93F-781DBBF23E67}" type="slidenum">
              <a:rPr lang="en-CA" smtClean="0"/>
              <a:pPr>
                <a:defRPr/>
              </a:pPr>
              <a:t>64</a:t>
            </a:fld>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F8088227-A32A-47A5-8704-77BB62A9E110}" type="slidenum">
              <a:rPr lang="en-CA" smtClean="0"/>
              <a:pPr>
                <a:defRPr/>
              </a:pPr>
              <a:t>65</a:t>
            </a:fld>
            <a:endParaRPr lang="en-C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46ACD0-BE8A-3D4B-8E89-B0E6ACFF594E}" type="slidenum">
              <a:rPr lang="en-US" smtClean="0"/>
              <a:t>74</a:t>
            </a:fld>
            <a:endParaRPr lang="en-US"/>
          </a:p>
        </p:txBody>
      </p:sp>
    </p:spTree>
    <p:extLst>
      <p:ext uri="{BB962C8B-B14F-4D97-AF65-F5344CB8AC3E}">
        <p14:creationId xmlns:p14="http://schemas.microsoft.com/office/powerpoint/2010/main" val="5378105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A5B73EB-E8E7-4753-B524-530D27BE6404}" type="slidenum">
              <a:rPr lang="en-CA" smtClean="0"/>
              <a:pPr>
                <a:defRPr/>
              </a:pPr>
              <a:t>75</a:t>
            </a:fld>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46ACD0-BE8A-3D4B-8E89-B0E6ACFF594E}" type="slidenum">
              <a:rPr lang="en-US" smtClean="0"/>
              <a:t>76</a:t>
            </a:fld>
            <a:endParaRPr lang="en-US"/>
          </a:p>
        </p:txBody>
      </p:sp>
    </p:spTree>
    <p:extLst>
      <p:ext uri="{BB962C8B-B14F-4D97-AF65-F5344CB8AC3E}">
        <p14:creationId xmlns:p14="http://schemas.microsoft.com/office/powerpoint/2010/main" val="8308979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46ACD0-BE8A-3D4B-8E89-B0E6ACFF594E}" type="slidenum">
              <a:rPr lang="en-US" smtClean="0"/>
              <a:t>83</a:t>
            </a:fld>
            <a:endParaRPr lang="en-US"/>
          </a:p>
        </p:txBody>
      </p:sp>
    </p:spTree>
    <p:extLst>
      <p:ext uri="{BB962C8B-B14F-4D97-AF65-F5344CB8AC3E}">
        <p14:creationId xmlns:p14="http://schemas.microsoft.com/office/powerpoint/2010/main" val="41081710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F8088227-A32A-47A5-8704-77BB62A9E110}" type="slidenum">
              <a:rPr lang="en-CA" smtClean="0"/>
              <a:pPr>
                <a:defRPr/>
              </a:pPr>
              <a:t>86</a:t>
            </a:fld>
            <a:endParaRPr lang="en-CA"/>
          </a:p>
        </p:txBody>
      </p:sp>
    </p:spTree>
    <p:extLst>
      <p:ext uri="{BB962C8B-B14F-4D97-AF65-F5344CB8AC3E}">
        <p14:creationId xmlns:p14="http://schemas.microsoft.com/office/powerpoint/2010/main" val="6661725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F8088227-A32A-47A5-8704-77BB62A9E110}" type="slidenum">
              <a:rPr lang="en-CA" smtClean="0"/>
              <a:pPr>
                <a:defRPr/>
              </a:pPr>
              <a:t>87</a:t>
            </a:fld>
            <a:endParaRPr lang="en-CA"/>
          </a:p>
        </p:txBody>
      </p:sp>
    </p:spTree>
    <p:extLst>
      <p:ext uri="{BB962C8B-B14F-4D97-AF65-F5344CB8AC3E}">
        <p14:creationId xmlns:p14="http://schemas.microsoft.com/office/powerpoint/2010/main" val="8321842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F8088227-A32A-47A5-8704-77BB62A9E110}" type="slidenum">
              <a:rPr lang="en-CA" smtClean="0"/>
              <a:pPr>
                <a:defRPr/>
              </a:pPr>
              <a:t>88</a:t>
            </a:fld>
            <a:endParaRPr lang="en-CA"/>
          </a:p>
        </p:txBody>
      </p:sp>
    </p:spTree>
    <p:extLst>
      <p:ext uri="{BB962C8B-B14F-4D97-AF65-F5344CB8AC3E}">
        <p14:creationId xmlns:p14="http://schemas.microsoft.com/office/powerpoint/2010/main" val="2765335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None/>
            </a:pPr>
            <a:r>
              <a:rPr lang="en-US" altLang="en-US" sz="1400" dirty="0">
                <a:latin typeface="Consolas" panose="020B0609020204030204" pitchFamily="49" charset="0"/>
                <a:cs typeface="Consolas" panose="020B0609020204030204" pitchFamily="49" charset="0"/>
              </a:rPr>
              <a:t>void Graph::</a:t>
            </a:r>
            <a:r>
              <a:rPr lang="en-US" altLang="en-US" sz="1400" dirty="0" err="1">
                <a:latin typeface="Consolas" panose="020B0609020204030204" pitchFamily="49" charset="0"/>
                <a:cs typeface="Consolas" panose="020B0609020204030204" pitchFamily="49" charset="0"/>
              </a:rPr>
              <a:t>breadth_first_traversal</a:t>
            </a:r>
            <a:r>
              <a:rPr lang="en-US" altLang="en-US" sz="1400" dirty="0">
                <a:latin typeface="Consolas" panose="020B0609020204030204" pitchFamily="49" charset="0"/>
                <a:cs typeface="Consolas" panose="020B0609020204030204" pitchFamily="49" charset="0"/>
              </a:rPr>
              <a:t>( Vertex first ) {</a:t>
            </a:r>
          </a:p>
          <a:p>
            <a:pPr marL="457200" lvl="1" indent="0">
              <a:buNone/>
            </a:pPr>
            <a:r>
              <a:rPr lang="en-US" altLang="en-US" sz="1400" dirty="0">
                <a:latin typeface="Consolas" panose="020B0609020204030204" pitchFamily="49" charset="0"/>
                <a:cs typeface="Consolas" panose="020B0609020204030204" pitchFamily="49" charset="0"/>
              </a:rPr>
              <a:t>    bool&lt;Vertex&gt; visited(|V|, false);</a:t>
            </a:r>
          </a:p>
          <a:p>
            <a:pPr marL="457200" lvl="1" indent="0">
              <a:buNone/>
            </a:pPr>
            <a:r>
              <a:rPr lang="en-US" altLang="en-US" sz="1400" dirty="0">
                <a:latin typeface="Consolas" panose="020B0609020204030204" pitchFamily="49" charset="0"/>
                <a:cs typeface="Consolas" panose="020B0609020204030204" pitchFamily="49" charset="0"/>
              </a:rPr>
              <a:t>    visited[first] = true;</a:t>
            </a:r>
          </a:p>
          <a:p>
            <a:pPr marL="457200" lvl="1" indent="0">
              <a:buNone/>
            </a:pPr>
            <a:r>
              <a:rPr lang="en-US" altLang="en-US" sz="1400" dirty="0">
                <a:latin typeface="Consolas" panose="020B0609020204030204" pitchFamily="49" charset="0"/>
                <a:cs typeface="Consolas" panose="020B0609020204030204" pitchFamily="49" charset="0"/>
              </a:rPr>
              <a:t>    queue&lt;Vertex&gt; queue;</a:t>
            </a:r>
          </a:p>
          <a:p>
            <a:pPr marL="457200" lvl="1" indent="0">
              <a:buNone/>
            </a:pPr>
            <a:r>
              <a:rPr lang="en-US" altLang="en-US" sz="1400" dirty="0">
                <a:latin typeface="Consolas" panose="020B0609020204030204" pitchFamily="49" charset="0"/>
                <a:cs typeface="Consolas" panose="020B0609020204030204" pitchFamily="49" charset="0"/>
              </a:rPr>
              <a:t>    </a:t>
            </a:r>
            <a:r>
              <a:rPr lang="en-US" altLang="en-US" sz="1400" dirty="0" err="1">
                <a:latin typeface="Consolas" panose="020B0609020204030204" pitchFamily="49" charset="0"/>
                <a:cs typeface="Consolas" panose="020B0609020204030204" pitchFamily="49" charset="0"/>
              </a:rPr>
              <a:t>queue.push</a:t>
            </a:r>
            <a:r>
              <a:rPr lang="en-US" altLang="en-US" sz="1400" dirty="0">
                <a:latin typeface="Consolas" panose="020B0609020204030204" pitchFamily="49" charset="0"/>
                <a:cs typeface="Consolas" panose="020B0609020204030204" pitchFamily="49" charset="0"/>
              </a:rPr>
              <a:t>( first );</a:t>
            </a:r>
          </a:p>
          <a:p>
            <a:pPr marL="457200" lvl="1" indent="0">
              <a:buNone/>
            </a:pPr>
            <a:endParaRPr lang="en-US" altLang="en-US" sz="1400" dirty="0">
              <a:latin typeface="Consolas" panose="020B0609020204030204" pitchFamily="49" charset="0"/>
              <a:cs typeface="Consolas" panose="020B0609020204030204" pitchFamily="49" charset="0"/>
            </a:endParaRPr>
          </a:p>
          <a:p>
            <a:pPr marL="457200" lvl="1" indent="0">
              <a:buNone/>
            </a:pPr>
            <a:r>
              <a:rPr lang="en-US" altLang="en-US" sz="1400" dirty="0">
                <a:latin typeface="Consolas" panose="020B0609020204030204" pitchFamily="49" charset="0"/>
                <a:cs typeface="Consolas" panose="020B0609020204030204" pitchFamily="49" charset="0"/>
              </a:rPr>
              <a:t>    while ( !</a:t>
            </a:r>
            <a:r>
              <a:rPr lang="en-US" altLang="en-US" sz="1400" dirty="0" err="1">
                <a:latin typeface="Consolas" panose="020B0609020204030204" pitchFamily="49" charset="0"/>
                <a:cs typeface="Consolas" panose="020B0609020204030204" pitchFamily="49" charset="0"/>
              </a:rPr>
              <a:t>queue.empty</a:t>
            </a:r>
            <a:r>
              <a:rPr lang="en-US" altLang="en-US" sz="1400" dirty="0">
                <a:latin typeface="Consolas" panose="020B0609020204030204" pitchFamily="49" charset="0"/>
                <a:cs typeface="Consolas" panose="020B0609020204030204" pitchFamily="49" charset="0"/>
              </a:rPr>
              <a:t>() ) {</a:t>
            </a:r>
          </a:p>
          <a:p>
            <a:pPr marL="457200" lvl="1" indent="0">
              <a:buNone/>
            </a:pPr>
            <a:r>
              <a:rPr lang="en-US" altLang="en-US" sz="1400" dirty="0">
                <a:latin typeface="Consolas" panose="020B0609020204030204" pitchFamily="49" charset="0"/>
                <a:cs typeface="Consolas" panose="020B0609020204030204" pitchFamily="49" charset="0"/>
              </a:rPr>
              <a:t>        Vertex v = </a:t>
            </a:r>
            <a:r>
              <a:rPr lang="en-US" altLang="en-US" sz="1400" dirty="0" err="1">
                <a:latin typeface="Consolas" panose="020B0609020204030204" pitchFamily="49" charset="0"/>
                <a:cs typeface="Consolas" panose="020B0609020204030204" pitchFamily="49" charset="0"/>
              </a:rPr>
              <a:t>queue.front</a:t>
            </a:r>
            <a:r>
              <a:rPr lang="en-US" altLang="en-US" sz="1400" dirty="0">
                <a:latin typeface="Consolas" panose="020B0609020204030204" pitchFamily="49" charset="0"/>
                <a:cs typeface="Consolas" panose="020B0609020204030204" pitchFamily="49" charset="0"/>
              </a:rPr>
              <a:t>();</a:t>
            </a:r>
          </a:p>
          <a:p>
            <a:pPr marL="457200" lvl="1" indent="0">
              <a:buNone/>
            </a:pPr>
            <a:r>
              <a:rPr lang="en-US" altLang="en-US" sz="1400" dirty="0">
                <a:latin typeface="Consolas" panose="020B0609020204030204" pitchFamily="49" charset="0"/>
                <a:cs typeface="Consolas" panose="020B0609020204030204" pitchFamily="49" charset="0"/>
              </a:rPr>
              <a:t>        </a:t>
            </a:r>
            <a:r>
              <a:rPr lang="en-US" altLang="en-US" sz="1400" dirty="0" err="1">
                <a:latin typeface="Consolas" panose="020B0609020204030204" pitchFamily="49" charset="0"/>
                <a:cs typeface="Consolas" panose="020B0609020204030204" pitchFamily="49" charset="0"/>
              </a:rPr>
              <a:t>queue.pop</a:t>
            </a:r>
            <a:r>
              <a:rPr lang="en-US" altLang="en-US" sz="1400" dirty="0">
                <a:latin typeface="Consolas" panose="020B0609020204030204" pitchFamily="49" charset="0"/>
                <a:cs typeface="Consolas" panose="020B0609020204030204" pitchFamily="49" charset="0"/>
              </a:rPr>
              <a:t>(); </a:t>
            </a:r>
          </a:p>
          <a:p>
            <a:pPr marL="457200" lvl="1" indent="0">
              <a:buNone/>
            </a:pPr>
            <a:r>
              <a:rPr lang="en-US" altLang="en-US" sz="1400" dirty="0">
                <a:latin typeface="Consolas" panose="020B0609020204030204" pitchFamily="49" charset="0"/>
                <a:cs typeface="Consolas" panose="020B0609020204030204" pitchFamily="49" charset="0"/>
              </a:rPr>
              <a:t>	   print the vertex v;</a:t>
            </a:r>
          </a:p>
          <a:p>
            <a:pPr marL="457200" lvl="1" indent="0">
              <a:buNone/>
            </a:pPr>
            <a:r>
              <a:rPr lang="en-US" altLang="en-US" sz="1400" dirty="0">
                <a:latin typeface="Consolas" panose="020B0609020204030204" pitchFamily="49" charset="0"/>
                <a:cs typeface="Consolas" panose="020B0609020204030204" pitchFamily="49" charset="0"/>
              </a:rPr>
              <a:t>        for ( Vertex w : v-&gt;</a:t>
            </a:r>
            <a:r>
              <a:rPr lang="en-US" altLang="en-US" sz="1400" dirty="0" err="1">
                <a:latin typeface="Consolas" panose="020B0609020204030204" pitchFamily="49" charset="0"/>
                <a:cs typeface="Consolas" panose="020B0609020204030204" pitchFamily="49" charset="0"/>
              </a:rPr>
              <a:t>adjacent_vertices</a:t>
            </a:r>
            <a:r>
              <a:rPr lang="en-US" altLang="en-US" sz="1400" dirty="0">
                <a:latin typeface="Consolas" panose="020B0609020204030204" pitchFamily="49" charset="0"/>
                <a:cs typeface="Consolas" panose="020B0609020204030204" pitchFamily="49" charset="0"/>
              </a:rPr>
              <a:t>() ) {</a:t>
            </a:r>
          </a:p>
          <a:p>
            <a:pPr marL="457200" lvl="1" indent="0">
              <a:buNone/>
            </a:pPr>
            <a:r>
              <a:rPr lang="en-US" altLang="en-US" sz="1400" dirty="0">
                <a:latin typeface="Consolas" panose="020B0609020204030204" pitchFamily="49" charset="0"/>
                <a:cs typeface="Consolas" panose="020B0609020204030204" pitchFamily="49" charset="0"/>
              </a:rPr>
              <a:t>            if ( ! visited[w] ) {</a:t>
            </a:r>
          </a:p>
          <a:p>
            <a:pPr marL="457200" lvl="1" indent="0">
              <a:buNone/>
            </a:pPr>
            <a:r>
              <a:rPr lang="en-US" altLang="en-US" sz="1400" dirty="0">
                <a:latin typeface="Consolas" panose="020B0609020204030204" pitchFamily="49" charset="0"/>
                <a:cs typeface="Consolas" panose="020B0609020204030204" pitchFamily="49" charset="0"/>
              </a:rPr>
              <a:t> 		 visited[w] = true;</a:t>
            </a:r>
          </a:p>
          <a:p>
            <a:pPr marL="457200" lvl="1" indent="0">
              <a:buNone/>
            </a:pPr>
            <a:r>
              <a:rPr lang="en-US" altLang="en-US" sz="1400" dirty="0">
                <a:latin typeface="Consolas" panose="020B0609020204030204" pitchFamily="49" charset="0"/>
                <a:cs typeface="Consolas" panose="020B0609020204030204" pitchFamily="49" charset="0"/>
              </a:rPr>
              <a:t>                </a:t>
            </a:r>
            <a:r>
              <a:rPr lang="en-US" altLang="en-US" sz="1400" dirty="0" err="1">
                <a:latin typeface="Consolas" panose="020B0609020204030204" pitchFamily="49" charset="0"/>
                <a:cs typeface="Consolas" panose="020B0609020204030204" pitchFamily="49" charset="0"/>
              </a:rPr>
              <a:t>queue.push</a:t>
            </a:r>
            <a:r>
              <a:rPr lang="en-US" altLang="en-US" sz="1400" dirty="0">
                <a:latin typeface="Consolas" panose="020B0609020204030204" pitchFamily="49" charset="0"/>
                <a:cs typeface="Consolas" panose="020B0609020204030204" pitchFamily="49" charset="0"/>
              </a:rPr>
              <a:t>( w );</a:t>
            </a:r>
          </a:p>
          <a:p>
            <a:pPr marL="457200" lvl="1" indent="0">
              <a:buNone/>
            </a:pPr>
            <a:r>
              <a:rPr lang="en-US" altLang="en-US" sz="1400" dirty="0">
                <a:latin typeface="Consolas" panose="020B0609020204030204" pitchFamily="49" charset="0"/>
                <a:cs typeface="Consolas" panose="020B0609020204030204" pitchFamily="49" charset="0"/>
              </a:rPr>
              <a:t>            }</a:t>
            </a:r>
          </a:p>
          <a:p>
            <a:pPr marL="457200" lvl="1" indent="0">
              <a:buNone/>
            </a:pPr>
            <a:r>
              <a:rPr lang="en-US" altLang="en-US" sz="1400" dirty="0">
                <a:latin typeface="Consolas" panose="020B0609020204030204" pitchFamily="49" charset="0"/>
                <a:cs typeface="Consolas" panose="020B0609020204030204" pitchFamily="49" charset="0"/>
              </a:rPr>
              <a:t>        }</a:t>
            </a:r>
          </a:p>
          <a:p>
            <a:pPr marL="457200" lvl="1" indent="0">
              <a:buNone/>
            </a:pPr>
            <a:r>
              <a:rPr lang="en-US" altLang="en-US" sz="1400" dirty="0">
                <a:latin typeface="Consolas" panose="020B0609020204030204" pitchFamily="49" charset="0"/>
                <a:cs typeface="Consolas" panose="020B0609020204030204" pitchFamily="49" charset="0"/>
              </a:rPr>
              <a:t>    }</a:t>
            </a:r>
          </a:p>
          <a:p>
            <a:pPr marL="457200" lvl="1" indent="0">
              <a:buNone/>
            </a:pPr>
            <a:r>
              <a:rPr lang="en-US" altLang="en-US" sz="1400" dirty="0">
                <a:latin typeface="Consolas" panose="020B0609020204030204" pitchFamily="49" charset="0"/>
                <a:cs typeface="Consolas" panose="020B0609020204030204" pitchFamily="49" charset="0"/>
              </a:rPr>
              <a:t>}</a:t>
            </a:r>
            <a:endParaRPr lang="en-CA" altLang="en-US" dirty="0"/>
          </a:p>
        </p:txBody>
      </p:sp>
      <p:sp>
        <p:nvSpPr>
          <p:cNvPr id="4" name="Slide Number Placeholder 3"/>
          <p:cNvSpPr>
            <a:spLocks noGrp="1"/>
          </p:cNvSpPr>
          <p:nvPr>
            <p:ph type="sldNum" sz="quarter" idx="5"/>
          </p:nvPr>
        </p:nvSpPr>
        <p:spPr/>
        <p:txBody>
          <a:bodyPr/>
          <a:lstStyle/>
          <a:p>
            <a:pPr>
              <a:defRPr/>
            </a:pPr>
            <a:fld id="{D054AAC2-DE2A-46AF-9942-1D86C9FC3CE1}" type="slidenum">
              <a:rPr lang="en-CA" smtClean="0"/>
              <a:pPr>
                <a:defRPr/>
              </a:pPr>
              <a:t>6</a:t>
            </a:fld>
            <a:endParaRPr lang="en-CA"/>
          </a:p>
        </p:txBody>
      </p:sp>
    </p:spTree>
    <p:extLst>
      <p:ext uri="{BB962C8B-B14F-4D97-AF65-F5344CB8AC3E}">
        <p14:creationId xmlns:p14="http://schemas.microsoft.com/office/powerpoint/2010/main" val="7740786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F8088227-A32A-47A5-8704-77BB62A9E110}" type="slidenum">
              <a:rPr lang="en-CA" smtClean="0"/>
              <a:pPr>
                <a:defRPr/>
              </a:pPr>
              <a:t>89</a:t>
            </a:fld>
            <a:endParaRPr lang="en-CA"/>
          </a:p>
        </p:txBody>
      </p:sp>
    </p:spTree>
    <p:extLst>
      <p:ext uri="{BB962C8B-B14F-4D97-AF65-F5344CB8AC3E}">
        <p14:creationId xmlns:p14="http://schemas.microsoft.com/office/powerpoint/2010/main" val="33325588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F8088227-A32A-47A5-8704-77BB62A9E110}" type="slidenum">
              <a:rPr lang="en-CA" smtClean="0"/>
              <a:pPr>
                <a:defRPr/>
              </a:pPr>
              <a:t>90</a:t>
            </a:fld>
            <a:endParaRPr lang="en-CA"/>
          </a:p>
        </p:txBody>
      </p:sp>
    </p:spTree>
    <p:extLst>
      <p:ext uri="{BB962C8B-B14F-4D97-AF65-F5344CB8AC3E}">
        <p14:creationId xmlns:p14="http://schemas.microsoft.com/office/powerpoint/2010/main" val="610321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F8088227-A32A-47A5-8704-77BB62A9E110}" type="slidenum">
              <a:rPr lang="en-CA" smtClean="0"/>
              <a:pPr>
                <a:defRPr/>
              </a:pPr>
              <a:t>91</a:t>
            </a:fld>
            <a:endParaRPr lang="en-CA"/>
          </a:p>
        </p:txBody>
      </p:sp>
    </p:spTree>
    <p:extLst>
      <p:ext uri="{BB962C8B-B14F-4D97-AF65-F5344CB8AC3E}">
        <p14:creationId xmlns:p14="http://schemas.microsoft.com/office/powerpoint/2010/main" val="39849943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F8088227-A32A-47A5-8704-77BB62A9E110}" type="slidenum">
              <a:rPr lang="en-CA" smtClean="0"/>
              <a:pPr>
                <a:defRPr/>
              </a:pPr>
              <a:t>92</a:t>
            </a:fld>
            <a:endParaRPr lang="en-CA"/>
          </a:p>
        </p:txBody>
      </p:sp>
    </p:spTree>
    <p:extLst>
      <p:ext uri="{BB962C8B-B14F-4D97-AF65-F5344CB8AC3E}">
        <p14:creationId xmlns:p14="http://schemas.microsoft.com/office/powerpoint/2010/main" val="12580275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F8088227-A32A-47A5-8704-77BB62A9E110}" type="slidenum">
              <a:rPr lang="en-CA" smtClean="0"/>
              <a:pPr>
                <a:defRPr/>
              </a:pPr>
              <a:t>93</a:t>
            </a:fld>
            <a:endParaRPr lang="en-CA"/>
          </a:p>
        </p:txBody>
      </p:sp>
    </p:spTree>
    <p:extLst>
      <p:ext uri="{BB962C8B-B14F-4D97-AF65-F5344CB8AC3E}">
        <p14:creationId xmlns:p14="http://schemas.microsoft.com/office/powerpoint/2010/main" val="17552719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F8088227-A32A-47A5-8704-77BB62A9E110}" type="slidenum">
              <a:rPr lang="en-CA" smtClean="0"/>
              <a:pPr>
                <a:defRPr/>
              </a:pPr>
              <a:t>94</a:t>
            </a:fld>
            <a:endParaRPr lang="en-CA"/>
          </a:p>
        </p:txBody>
      </p:sp>
    </p:spTree>
    <p:extLst>
      <p:ext uri="{BB962C8B-B14F-4D97-AF65-F5344CB8AC3E}">
        <p14:creationId xmlns:p14="http://schemas.microsoft.com/office/powerpoint/2010/main" val="8866799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F8088227-A32A-47A5-8704-77BB62A9E110}" type="slidenum">
              <a:rPr lang="en-CA" smtClean="0"/>
              <a:pPr>
                <a:defRPr/>
              </a:pPr>
              <a:t>95</a:t>
            </a:fld>
            <a:endParaRPr lang="en-CA"/>
          </a:p>
        </p:txBody>
      </p:sp>
    </p:spTree>
    <p:extLst>
      <p:ext uri="{BB962C8B-B14F-4D97-AF65-F5344CB8AC3E}">
        <p14:creationId xmlns:p14="http://schemas.microsoft.com/office/powerpoint/2010/main" val="1376351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F8088227-A32A-47A5-8704-77BB62A9E110}" type="slidenum">
              <a:rPr lang="en-CA" smtClean="0"/>
              <a:pPr>
                <a:defRPr/>
              </a:pPr>
              <a:t>96</a:t>
            </a:fld>
            <a:endParaRPr lang="en-CA"/>
          </a:p>
        </p:txBody>
      </p:sp>
    </p:spTree>
    <p:extLst>
      <p:ext uri="{BB962C8B-B14F-4D97-AF65-F5344CB8AC3E}">
        <p14:creationId xmlns:p14="http://schemas.microsoft.com/office/powerpoint/2010/main" val="4028919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F8088227-A32A-47A5-8704-77BB62A9E110}" type="slidenum">
              <a:rPr lang="en-CA" smtClean="0"/>
              <a:pPr>
                <a:defRPr/>
              </a:pPr>
              <a:t>97</a:t>
            </a:fld>
            <a:endParaRPr lang="en-CA"/>
          </a:p>
        </p:txBody>
      </p:sp>
    </p:spTree>
    <p:extLst>
      <p:ext uri="{BB962C8B-B14F-4D97-AF65-F5344CB8AC3E}">
        <p14:creationId xmlns:p14="http://schemas.microsoft.com/office/powerpoint/2010/main" val="15987880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99</a:t>
            </a:fld>
            <a:endParaRPr lang="en-CA"/>
          </a:p>
        </p:txBody>
      </p:sp>
    </p:spTree>
    <p:extLst>
      <p:ext uri="{BB962C8B-B14F-4D97-AF65-F5344CB8AC3E}">
        <p14:creationId xmlns:p14="http://schemas.microsoft.com/office/powerpoint/2010/main" val="2468976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46ACD0-BE8A-3D4B-8E89-B0E6ACFF594E}" type="slidenum">
              <a:rPr lang="en-US" smtClean="0"/>
              <a:t>17</a:t>
            </a:fld>
            <a:endParaRPr lang="en-US"/>
          </a:p>
        </p:txBody>
      </p:sp>
    </p:spTree>
    <p:extLst>
      <p:ext uri="{BB962C8B-B14F-4D97-AF65-F5344CB8AC3E}">
        <p14:creationId xmlns:p14="http://schemas.microsoft.com/office/powerpoint/2010/main" val="19518234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100</a:t>
            </a:fld>
            <a:endParaRPr lang="en-CA"/>
          </a:p>
        </p:txBody>
      </p:sp>
    </p:spTree>
    <p:extLst>
      <p:ext uri="{BB962C8B-B14F-4D97-AF65-F5344CB8AC3E}">
        <p14:creationId xmlns:p14="http://schemas.microsoft.com/office/powerpoint/2010/main" val="2713031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101</a:t>
            </a:fld>
            <a:endParaRPr lang="en-CA"/>
          </a:p>
        </p:txBody>
      </p:sp>
    </p:spTree>
    <p:extLst>
      <p:ext uri="{BB962C8B-B14F-4D97-AF65-F5344CB8AC3E}">
        <p14:creationId xmlns:p14="http://schemas.microsoft.com/office/powerpoint/2010/main" val="14747088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102</a:t>
            </a:fld>
            <a:endParaRPr lang="en-CA"/>
          </a:p>
        </p:txBody>
      </p:sp>
    </p:spTree>
    <p:extLst>
      <p:ext uri="{BB962C8B-B14F-4D97-AF65-F5344CB8AC3E}">
        <p14:creationId xmlns:p14="http://schemas.microsoft.com/office/powerpoint/2010/main" val="29200834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103</a:t>
            </a:fld>
            <a:endParaRPr lang="en-CA"/>
          </a:p>
        </p:txBody>
      </p:sp>
    </p:spTree>
    <p:extLst>
      <p:ext uri="{BB962C8B-B14F-4D97-AF65-F5344CB8AC3E}">
        <p14:creationId xmlns:p14="http://schemas.microsoft.com/office/powerpoint/2010/main" val="879294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104</a:t>
            </a:fld>
            <a:endParaRPr lang="en-CA"/>
          </a:p>
        </p:txBody>
      </p:sp>
    </p:spTree>
    <p:extLst>
      <p:ext uri="{BB962C8B-B14F-4D97-AF65-F5344CB8AC3E}">
        <p14:creationId xmlns:p14="http://schemas.microsoft.com/office/powerpoint/2010/main" val="7795112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105</a:t>
            </a:fld>
            <a:endParaRPr lang="en-CA"/>
          </a:p>
        </p:txBody>
      </p:sp>
    </p:spTree>
    <p:extLst>
      <p:ext uri="{BB962C8B-B14F-4D97-AF65-F5344CB8AC3E}">
        <p14:creationId xmlns:p14="http://schemas.microsoft.com/office/powerpoint/2010/main" val="6597780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F8088227-A32A-47A5-8704-77BB62A9E110}" type="slidenum">
              <a:rPr lang="en-CA" smtClean="0"/>
              <a:pPr>
                <a:defRPr/>
              </a:pPr>
              <a:t>106</a:t>
            </a:fld>
            <a:endParaRPr lang="en-CA"/>
          </a:p>
        </p:txBody>
      </p:sp>
    </p:spTree>
    <p:extLst>
      <p:ext uri="{BB962C8B-B14F-4D97-AF65-F5344CB8AC3E}">
        <p14:creationId xmlns:p14="http://schemas.microsoft.com/office/powerpoint/2010/main" val="29326807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AU" altLang="en-US" dirty="0">
                <a:latin typeface="Arial" charset="0"/>
                <a:cs typeface="Arial" charset="0"/>
              </a:rPr>
              <a:t>Initialization: all nodes  direct to themselves. In the following slides, we only show the tree whose depth is larger than 1.</a:t>
            </a:r>
            <a:endParaRPr lang="en-US" altLang="en-US" dirty="0">
              <a:latin typeface="Arial" charset="0"/>
              <a:cs typeface="Arial" charset="0"/>
            </a:endParaRPr>
          </a:p>
          <a:p>
            <a:endParaRPr lang="en-CA" altLang="en-US" dirty="0"/>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107</a:t>
            </a:fld>
            <a:endParaRPr lang="en-CA"/>
          </a:p>
        </p:txBody>
      </p:sp>
    </p:spTree>
    <p:extLst>
      <p:ext uri="{BB962C8B-B14F-4D97-AF65-F5344CB8AC3E}">
        <p14:creationId xmlns:p14="http://schemas.microsoft.com/office/powerpoint/2010/main" val="30028450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108</a:t>
            </a:fld>
            <a:endParaRPr lang="en-CA"/>
          </a:p>
        </p:txBody>
      </p:sp>
    </p:spTree>
    <p:extLst>
      <p:ext uri="{BB962C8B-B14F-4D97-AF65-F5344CB8AC3E}">
        <p14:creationId xmlns:p14="http://schemas.microsoft.com/office/powerpoint/2010/main" val="27198822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109</a:t>
            </a:fld>
            <a:endParaRPr lang="en-CA"/>
          </a:p>
        </p:txBody>
      </p:sp>
    </p:spTree>
    <p:extLst>
      <p:ext uri="{BB962C8B-B14F-4D97-AF65-F5344CB8AC3E}">
        <p14:creationId xmlns:p14="http://schemas.microsoft.com/office/powerpoint/2010/main" val="2355355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46ACD0-BE8A-3D4B-8E89-B0E6ACFF594E}" type="slidenum">
              <a:rPr lang="en-US" smtClean="0"/>
              <a:t>18</a:t>
            </a:fld>
            <a:endParaRPr lang="en-US"/>
          </a:p>
        </p:txBody>
      </p:sp>
    </p:spTree>
    <p:extLst>
      <p:ext uri="{BB962C8B-B14F-4D97-AF65-F5344CB8AC3E}">
        <p14:creationId xmlns:p14="http://schemas.microsoft.com/office/powerpoint/2010/main" val="39290165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110</a:t>
            </a:fld>
            <a:endParaRPr lang="en-CA"/>
          </a:p>
        </p:txBody>
      </p:sp>
    </p:spTree>
    <p:extLst>
      <p:ext uri="{BB962C8B-B14F-4D97-AF65-F5344CB8AC3E}">
        <p14:creationId xmlns:p14="http://schemas.microsoft.com/office/powerpoint/2010/main" val="3022761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111</a:t>
            </a:fld>
            <a:endParaRPr lang="en-CA"/>
          </a:p>
        </p:txBody>
      </p:sp>
    </p:spTree>
    <p:extLst>
      <p:ext uri="{BB962C8B-B14F-4D97-AF65-F5344CB8AC3E}">
        <p14:creationId xmlns:p14="http://schemas.microsoft.com/office/powerpoint/2010/main" val="40889207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112</a:t>
            </a:fld>
            <a:endParaRPr lang="en-CA"/>
          </a:p>
        </p:txBody>
      </p:sp>
    </p:spTree>
    <p:extLst>
      <p:ext uri="{BB962C8B-B14F-4D97-AF65-F5344CB8AC3E}">
        <p14:creationId xmlns:p14="http://schemas.microsoft.com/office/powerpoint/2010/main" val="19325538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113</a:t>
            </a:fld>
            <a:endParaRPr lang="en-CA"/>
          </a:p>
        </p:txBody>
      </p:sp>
    </p:spTree>
    <p:extLst>
      <p:ext uri="{BB962C8B-B14F-4D97-AF65-F5344CB8AC3E}">
        <p14:creationId xmlns:p14="http://schemas.microsoft.com/office/powerpoint/2010/main" val="32163237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114</a:t>
            </a:fld>
            <a:endParaRPr lang="en-CA"/>
          </a:p>
        </p:txBody>
      </p:sp>
    </p:spTree>
    <p:extLst>
      <p:ext uri="{BB962C8B-B14F-4D97-AF65-F5344CB8AC3E}">
        <p14:creationId xmlns:p14="http://schemas.microsoft.com/office/powerpoint/2010/main" val="33304577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202122"/>
                </a:solidFill>
                <a:effectLst/>
                <a:latin typeface="Arial" panose="020B0604020202020204" pitchFamily="34" charset="0"/>
              </a:rPr>
              <a:t>The word </a:t>
            </a:r>
            <a:r>
              <a:rPr lang="en-US" altLang="zh-CN" b="0" i="1" dirty="0">
                <a:solidFill>
                  <a:srgbClr val="202122"/>
                </a:solidFill>
                <a:effectLst/>
                <a:latin typeface="Arial" panose="020B0604020202020204" pitchFamily="34" charset="0"/>
              </a:rPr>
              <a:t>partial</a:t>
            </a:r>
            <a:r>
              <a:rPr lang="en-US" altLang="zh-CN" b="0" i="0" dirty="0">
                <a:solidFill>
                  <a:srgbClr val="202122"/>
                </a:solidFill>
                <a:effectLst/>
                <a:latin typeface="Arial" panose="020B0604020202020204" pitchFamily="34" charset="0"/>
              </a:rPr>
              <a:t> in the names "partial order" and "partially ordered set" is used as an indication that not every pair of elements needs to be comparable. Partial orders thus generalize total orders, in which every pair is comparable.</a:t>
            </a:r>
          </a:p>
        </p:txBody>
      </p:sp>
      <p:sp>
        <p:nvSpPr>
          <p:cNvPr id="4" name="灯片编号占位符 3"/>
          <p:cNvSpPr>
            <a:spLocks noGrp="1"/>
          </p:cNvSpPr>
          <p:nvPr>
            <p:ph type="sldNum" sz="quarter" idx="5"/>
          </p:nvPr>
        </p:nvSpPr>
        <p:spPr/>
        <p:txBody>
          <a:bodyPr/>
          <a:lstStyle/>
          <a:p>
            <a:pPr>
              <a:defRPr/>
            </a:pPr>
            <a:fld id="{1BF7B1FF-DFE5-4B27-8E0E-F1DDF2FB76BC}" type="slidenum">
              <a:rPr lang="en-CA" smtClean="0"/>
              <a:pPr>
                <a:defRPr/>
              </a:pPr>
              <a:t>117</a:t>
            </a:fld>
            <a:endParaRPr lang="en-CA"/>
          </a:p>
        </p:txBody>
      </p:sp>
    </p:spTree>
    <p:extLst>
      <p:ext uri="{BB962C8B-B14F-4D97-AF65-F5344CB8AC3E}">
        <p14:creationId xmlns:p14="http://schemas.microsoft.com/office/powerpoint/2010/main" val="29779469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BF7B1FF-DFE5-4B27-8E0E-F1DDF2FB76BC}" type="slidenum">
              <a:rPr lang="en-CA" smtClean="0"/>
              <a:pPr>
                <a:defRPr/>
              </a:pPr>
              <a:t>118</a:t>
            </a:fld>
            <a:endParaRPr lang="en-CA"/>
          </a:p>
        </p:txBody>
      </p:sp>
    </p:spTree>
    <p:extLst>
      <p:ext uri="{BB962C8B-B14F-4D97-AF65-F5344CB8AC3E}">
        <p14:creationId xmlns:p14="http://schemas.microsoft.com/office/powerpoint/2010/main" val="9264146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BF7B1FF-DFE5-4B27-8E0E-F1DDF2FB76BC}" type="slidenum">
              <a:rPr lang="en-CA" smtClean="0"/>
              <a:pPr>
                <a:defRPr/>
              </a:pPr>
              <a:t>119</a:t>
            </a:fld>
            <a:endParaRPr lang="en-CA"/>
          </a:p>
        </p:txBody>
      </p:sp>
    </p:spTree>
    <p:extLst>
      <p:ext uri="{BB962C8B-B14F-4D97-AF65-F5344CB8AC3E}">
        <p14:creationId xmlns:p14="http://schemas.microsoft.com/office/powerpoint/2010/main" val="2958664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proof is easy. If there are two such paths, then they will form a cycle. </a:t>
            </a:r>
            <a:r>
              <a:rPr lang="en-US" altLang="zh-CN" b="0" i="0" dirty="0">
                <a:solidFill>
                  <a:srgbClr val="202122"/>
                </a:solidFill>
                <a:effectLst/>
                <a:latin typeface="Arial" panose="020B0604020202020204" pitchFamily="34" charset="0"/>
              </a:rPr>
              <a:t>In </a:t>
            </a:r>
            <a:r>
              <a:rPr lang="en-US" altLang="zh-CN" b="0" i="0" u="none" strike="noStrike" dirty="0">
                <a:solidFill>
                  <a:srgbClr val="0645AD"/>
                </a:solidFill>
                <a:effectLst/>
                <a:latin typeface="Arial" panose="020B0604020202020204" pitchFamily="34" charset="0"/>
                <a:hlinkClick r:id="rId3"/>
              </a:rPr>
              <a:t>computer science</a:t>
            </a:r>
            <a:r>
              <a:rPr lang="en-US" altLang="zh-CN" b="0" i="0" dirty="0">
                <a:solidFill>
                  <a:srgbClr val="202122"/>
                </a:solidFill>
                <a:effectLst/>
                <a:latin typeface="Arial" panose="020B0604020202020204" pitchFamily="34" charset="0"/>
              </a:rPr>
              <a:t>, a </a:t>
            </a:r>
            <a:r>
              <a:rPr lang="en-US" altLang="zh-CN" b="1" i="0" dirty="0">
                <a:solidFill>
                  <a:srgbClr val="202122"/>
                </a:solidFill>
                <a:effectLst/>
                <a:latin typeface="Arial" panose="020B0604020202020204" pitchFamily="34" charset="0"/>
              </a:rPr>
              <a:t>topological sort</a:t>
            </a:r>
            <a:r>
              <a:rPr lang="en-US" altLang="zh-CN" b="0" i="0" dirty="0">
                <a:solidFill>
                  <a:srgbClr val="202122"/>
                </a:solidFill>
                <a:effectLst/>
                <a:latin typeface="Arial" panose="020B0604020202020204" pitchFamily="34" charset="0"/>
              </a:rPr>
              <a:t> or </a:t>
            </a:r>
            <a:r>
              <a:rPr lang="en-US" altLang="zh-CN" b="1" i="0" dirty="0">
                <a:solidFill>
                  <a:srgbClr val="202122"/>
                </a:solidFill>
                <a:effectLst/>
                <a:latin typeface="Arial" panose="020B0604020202020204" pitchFamily="34" charset="0"/>
              </a:rPr>
              <a:t>topological ordering</a:t>
            </a:r>
            <a:r>
              <a:rPr lang="en-US" altLang="zh-CN" b="0" i="0" dirty="0">
                <a:solidFill>
                  <a:srgbClr val="202122"/>
                </a:solidFill>
                <a:effectLst/>
                <a:latin typeface="Arial" panose="020B0604020202020204" pitchFamily="34" charset="0"/>
              </a:rPr>
              <a:t> of a </a:t>
            </a:r>
            <a:r>
              <a:rPr lang="en-US" altLang="zh-CN" b="0" i="0" u="none" strike="noStrike" dirty="0">
                <a:solidFill>
                  <a:srgbClr val="0645AD"/>
                </a:solidFill>
                <a:effectLst/>
                <a:latin typeface="Arial" panose="020B0604020202020204" pitchFamily="34" charset="0"/>
                <a:hlinkClick r:id="rId4" tooltip="Directed graph"/>
              </a:rPr>
              <a:t>directed graph</a:t>
            </a:r>
            <a:r>
              <a:rPr lang="en-US" altLang="zh-CN" b="0" i="0" dirty="0">
                <a:solidFill>
                  <a:srgbClr val="202122"/>
                </a:solidFill>
                <a:effectLst/>
                <a:latin typeface="Arial" panose="020B0604020202020204" pitchFamily="34" charset="0"/>
              </a:rPr>
              <a:t> is a </a:t>
            </a:r>
            <a:r>
              <a:rPr lang="en-US" altLang="zh-CN" b="0" i="0" u="none" strike="noStrike" dirty="0">
                <a:solidFill>
                  <a:srgbClr val="0645AD"/>
                </a:solidFill>
                <a:effectLst/>
                <a:latin typeface="Arial" panose="020B0604020202020204" pitchFamily="34" charset="0"/>
                <a:hlinkClick r:id="rId5" tooltip="Total order"/>
              </a:rPr>
              <a:t>linear ordering</a:t>
            </a:r>
            <a:r>
              <a:rPr lang="en-US" altLang="zh-CN" b="0" i="0" dirty="0">
                <a:solidFill>
                  <a:srgbClr val="202122"/>
                </a:solidFill>
                <a:effectLst/>
                <a:latin typeface="Arial" panose="020B0604020202020204" pitchFamily="34" charset="0"/>
              </a:rPr>
              <a:t> of its </a:t>
            </a:r>
            <a:r>
              <a:rPr lang="en-US" altLang="zh-CN" b="0" i="0" u="none" strike="noStrike" dirty="0">
                <a:solidFill>
                  <a:srgbClr val="0645AD"/>
                </a:solidFill>
                <a:effectLst/>
                <a:latin typeface="Arial" panose="020B0604020202020204" pitchFamily="34" charset="0"/>
                <a:hlinkClick r:id="rId6" tooltip="Vertex (graph theory)"/>
              </a:rPr>
              <a:t>vertices</a:t>
            </a:r>
            <a:r>
              <a:rPr lang="en-US" altLang="zh-CN" b="0" i="0" dirty="0">
                <a:solidFill>
                  <a:srgbClr val="202122"/>
                </a:solidFill>
                <a:effectLst/>
                <a:latin typeface="Arial" panose="020B0604020202020204" pitchFamily="34" charset="0"/>
              </a:rPr>
              <a:t> such that for every directed edge </a:t>
            </a:r>
            <a:r>
              <a:rPr lang="en-US" altLang="zh-CN" b="0" i="1" dirty="0" err="1">
                <a:solidFill>
                  <a:srgbClr val="202122"/>
                </a:solidFill>
                <a:effectLst/>
                <a:latin typeface="Arial" panose="020B0604020202020204" pitchFamily="34" charset="0"/>
              </a:rPr>
              <a:t>uv</a:t>
            </a:r>
            <a:r>
              <a:rPr lang="en-US" altLang="zh-CN" b="0" i="0" dirty="0">
                <a:solidFill>
                  <a:srgbClr val="202122"/>
                </a:solidFill>
                <a:effectLst/>
                <a:latin typeface="Arial" panose="020B0604020202020204" pitchFamily="34" charset="0"/>
              </a:rPr>
              <a:t> from vertex </a:t>
            </a:r>
            <a:r>
              <a:rPr lang="en-US" altLang="zh-CN" b="0" i="1" dirty="0">
                <a:solidFill>
                  <a:srgbClr val="202122"/>
                </a:solidFill>
                <a:effectLst/>
                <a:latin typeface="Arial" panose="020B0604020202020204" pitchFamily="34" charset="0"/>
              </a:rPr>
              <a:t>u</a:t>
            </a:r>
            <a:r>
              <a:rPr lang="en-US" altLang="zh-CN" b="0" i="0" dirty="0">
                <a:solidFill>
                  <a:srgbClr val="202122"/>
                </a:solidFill>
                <a:effectLst/>
                <a:latin typeface="Arial" panose="020B0604020202020204" pitchFamily="34" charset="0"/>
              </a:rPr>
              <a:t> to vertex </a:t>
            </a:r>
            <a:r>
              <a:rPr lang="en-US" altLang="zh-CN" b="0" i="1" dirty="0">
                <a:solidFill>
                  <a:srgbClr val="202122"/>
                </a:solidFill>
                <a:effectLst/>
                <a:latin typeface="Arial" panose="020B0604020202020204" pitchFamily="34" charset="0"/>
              </a:rPr>
              <a:t>v</a:t>
            </a:r>
            <a:r>
              <a:rPr lang="en-US" altLang="zh-CN" b="0" i="0" dirty="0">
                <a:solidFill>
                  <a:srgbClr val="202122"/>
                </a:solidFill>
                <a:effectLst/>
                <a:latin typeface="Arial" panose="020B0604020202020204" pitchFamily="34" charset="0"/>
              </a:rPr>
              <a:t>, </a:t>
            </a:r>
            <a:r>
              <a:rPr lang="en-US" altLang="zh-CN" b="0" i="1" dirty="0">
                <a:solidFill>
                  <a:srgbClr val="202122"/>
                </a:solidFill>
                <a:effectLst/>
                <a:latin typeface="Arial" panose="020B0604020202020204" pitchFamily="34" charset="0"/>
              </a:rPr>
              <a:t>u</a:t>
            </a:r>
            <a:r>
              <a:rPr lang="en-US" altLang="zh-CN" b="0" i="0" dirty="0">
                <a:solidFill>
                  <a:srgbClr val="202122"/>
                </a:solidFill>
                <a:effectLst/>
                <a:latin typeface="Arial" panose="020B0604020202020204" pitchFamily="34" charset="0"/>
              </a:rPr>
              <a:t> comes before </a:t>
            </a:r>
            <a:r>
              <a:rPr lang="en-US" altLang="zh-CN" b="0" i="1" dirty="0">
                <a:solidFill>
                  <a:srgbClr val="202122"/>
                </a:solidFill>
                <a:effectLst/>
                <a:latin typeface="Arial" panose="020B0604020202020204" pitchFamily="34" charset="0"/>
              </a:rPr>
              <a:t>v</a:t>
            </a:r>
            <a:r>
              <a:rPr lang="en-US" altLang="zh-CN" b="0" i="0" dirty="0">
                <a:solidFill>
                  <a:srgbClr val="202122"/>
                </a:solidFill>
                <a:effectLst/>
                <a:latin typeface="Arial" panose="020B0604020202020204" pitchFamily="34" charset="0"/>
              </a:rPr>
              <a:t> in the ordering. For instance, the vertices of the graph may represent tasks to be performed, and the edges may represent constraints that one task must be performed before another; in this application, a topological ordering is just a valid sequence for the tasks. A topological ordering is possible if and only if the graph has no </a:t>
            </a:r>
            <a:r>
              <a:rPr lang="en-US" altLang="zh-CN" b="0" i="0" u="none" strike="noStrike" dirty="0">
                <a:solidFill>
                  <a:srgbClr val="0645AD"/>
                </a:solidFill>
                <a:effectLst/>
                <a:latin typeface="Arial" panose="020B0604020202020204" pitchFamily="34" charset="0"/>
                <a:hlinkClick r:id="rId7" tooltip="Directed cycle"/>
              </a:rPr>
              <a:t>directed cycles</a:t>
            </a:r>
            <a:r>
              <a:rPr lang="en-US" altLang="zh-CN" b="0" i="0" dirty="0">
                <a:solidFill>
                  <a:srgbClr val="202122"/>
                </a:solidFill>
                <a:effectLst/>
                <a:latin typeface="Arial" panose="020B0604020202020204" pitchFamily="34" charset="0"/>
              </a:rPr>
              <a:t>, that is, if it is a </a:t>
            </a:r>
            <a:r>
              <a:rPr lang="en-US" altLang="zh-CN" b="0" i="0" u="none" strike="noStrike" dirty="0">
                <a:solidFill>
                  <a:srgbClr val="0645AD"/>
                </a:solidFill>
                <a:effectLst/>
                <a:latin typeface="Arial" panose="020B0604020202020204" pitchFamily="34" charset="0"/>
                <a:hlinkClick r:id="rId8" tooltip="Directed acyclic graph"/>
              </a:rPr>
              <a:t>directed acyclic graph</a:t>
            </a:r>
            <a:r>
              <a:rPr lang="en-US" altLang="zh-CN" b="0" i="0" dirty="0">
                <a:solidFill>
                  <a:srgbClr val="202122"/>
                </a:solidFill>
                <a:effectLst/>
                <a:latin typeface="Arial" panose="020B0604020202020204" pitchFamily="34" charset="0"/>
              </a:rPr>
              <a:t> (DAG). Any DAG has at least one topological ordering, and </a:t>
            </a:r>
            <a:r>
              <a:rPr lang="en-US" altLang="zh-CN" b="0" i="0" u="none" strike="noStrike" dirty="0">
                <a:solidFill>
                  <a:srgbClr val="0645AD"/>
                </a:solidFill>
                <a:effectLst/>
                <a:latin typeface="Arial" panose="020B0604020202020204" pitchFamily="34" charset="0"/>
                <a:hlinkClick r:id="rId9" tooltip="Algorithm"/>
              </a:rPr>
              <a:t>algorithms</a:t>
            </a:r>
            <a:r>
              <a:rPr lang="en-US" altLang="zh-CN" b="0" i="0" dirty="0">
                <a:solidFill>
                  <a:srgbClr val="202122"/>
                </a:solidFill>
                <a:effectLst/>
                <a:latin typeface="Arial" panose="020B0604020202020204" pitchFamily="34" charset="0"/>
              </a:rPr>
              <a:t> are known for constructing a topological ordering of any DAG in </a:t>
            </a:r>
            <a:r>
              <a:rPr lang="en-US" altLang="zh-CN" b="0" i="0" u="none" strike="noStrike" dirty="0">
                <a:solidFill>
                  <a:srgbClr val="0645AD"/>
                </a:solidFill>
                <a:effectLst/>
                <a:latin typeface="Arial" panose="020B0604020202020204" pitchFamily="34" charset="0"/>
                <a:hlinkClick r:id="rId10" tooltip="Linear time"/>
              </a:rPr>
              <a:t>linear time</a:t>
            </a:r>
            <a:r>
              <a:rPr lang="en-US" altLang="zh-CN" b="0" i="0" dirty="0">
                <a:solidFill>
                  <a:srgbClr val="202122"/>
                </a:solidFill>
                <a:effectLst/>
                <a:latin typeface="Arial" panose="020B0604020202020204" pitchFamily="34" charset="0"/>
              </a:rPr>
              <a:t>. Topological sorting has many applications especially in ranking problems such as </a:t>
            </a:r>
            <a:r>
              <a:rPr lang="en-US" altLang="zh-CN" b="0" i="0" u="none" strike="noStrike" dirty="0">
                <a:solidFill>
                  <a:srgbClr val="0645AD"/>
                </a:solidFill>
                <a:effectLst/>
                <a:latin typeface="Arial" panose="020B0604020202020204" pitchFamily="34" charset="0"/>
                <a:hlinkClick r:id="rId11" tooltip="Feedback arc set"/>
              </a:rPr>
              <a:t>feedback arc set</a:t>
            </a:r>
            <a:r>
              <a:rPr lang="en-US" altLang="zh-CN" b="0" i="0" dirty="0">
                <a:solidFill>
                  <a:srgbClr val="202122"/>
                </a:solidFill>
                <a:effectLst/>
                <a:latin typeface="Arial" panose="020B0604020202020204" pitchFamily="34" charset="0"/>
              </a:rPr>
              <a:t>.</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1BF7B1FF-DFE5-4B27-8E0E-F1DDF2FB76BC}" type="slidenum">
              <a:rPr lang="en-CA" smtClean="0"/>
              <a:pPr>
                <a:defRPr/>
              </a:pPr>
              <a:t>120</a:t>
            </a:fld>
            <a:endParaRPr lang="en-CA"/>
          </a:p>
        </p:txBody>
      </p:sp>
    </p:spTree>
    <p:extLst>
      <p:ext uri="{BB962C8B-B14F-4D97-AF65-F5344CB8AC3E}">
        <p14:creationId xmlns:p14="http://schemas.microsoft.com/office/powerpoint/2010/main" val="42056157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46ACD0-BE8A-3D4B-8E89-B0E6ACFF594E}" type="slidenum">
              <a:rPr lang="en-US" smtClean="0"/>
              <a:t>121</a:t>
            </a:fld>
            <a:endParaRPr lang="en-US"/>
          </a:p>
        </p:txBody>
      </p:sp>
    </p:spTree>
    <p:extLst>
      <p:ext uri="{BB962C8B-B14F-4D97-AF65-F5344CB8AC3E}">
        <p14:creationId xmlns:p14="http://schemas.microsoft.com/office/powerpoint/2010/main" val="3323630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r>
              <a:rPr lang="en-US" altLang="zh-CN" b="1" i="0" dirty="0">
                <a:solidFill>
                  <a:srgbClr val="000000"/>
                </a:solidFill>
                <a:effectLst/>
                <a:latin typeface="Arial" panose="020B0604020202020204" pitchFamily="34" charset="0"/>
              </a:rPr>
              <a:t>recursion </a:t>
            </a:r>
            <a:r>
              <a:rPr lang="en-US" altLang="zh-CN" b="0" i="0" dirty="0">
                <a:solidFill>
                  <a:srgbClr val="000000"/>
                </a:solidFill>
                <a:effectLst/>
                <a:latin typeface="Arial" panose="020B0604020202020204" pitchFamily="34" charset="0"/>
              </a:rPr>
              <a:t>is a process, always applied to a function and </a:t>
            </a:r>
            <a:r>
              <a:rPr lang="en-US" altLang="zh-CN" b="1" i="0" dirty="0">
                <a:solidFill>
                  <a:srgbClr val="000000"/>
                </a:solidFill>
                <a:effectLst/>
                <a:latin typeface="Arial" panose="020B0604020202020204" pitchFamily="34" charset="0"/>
              </a:rPr>
              <a:t>iteration </a:t>
            </a:r>
            <a:r>
              <a:rPr lang="en-US" altLang="zh-CN" b="0" i="0" dirty="0">
                <a:solidFill>
                  <a:srgbClr val="000000"/>
                </a:solidFill>
                <a:effectLst/>
                <a:latin typeface="Arial" panose="020B0604020202020204" pitchFamily="34" charset="0"/>
              </a:rPr>
              <a:t>is applied to the </a:t>
            </a:r>
            <a:r>
              <a:rPr lang="en-US" altLang="zh-CN" b="1" i="0" dirty="0">
                <a:solidFill>
                  <a:srgbClr val="000000"/>
                </a:solidFill>
                <a:effectLst/>
                <a:latin typeface="Arial" panose="020B0604020202020204" pitchFamily="34" charset="0"/>
              </a:rPr>
              <a:t>set of instructions </a:t>
            </a:r>
            <a:r>
              <a:rPr lang="en-US" altLang="zh-CN" b="0" i="0" dirty="0">
                <a:solidFill>
                  <a:srgbClr val="000000"/>
                </a:solidFill>
                <a:effectLst/>
                <a:latin typeface="Arial" panose="020B0604020202020204" pitchFamily="34" charset="0"/>
              </a:rPr>
              <a:t>which we want to get </a:t>
            </a:r>
            <a:r>
              <a:rPr lang="en-US" altLang="zh-CN" b="1" i="0" dirty="0">
                <a:solidFill>
                  <a:srgbClr val="000000"/>
                </a:solidFill>
                <a:effectLst/>
                <a:latin typeface="Arial" panose="020B0604020202020204" pitchFamily="34" charset="0"/>
              </a:rPr>
              <a:t>repeatedly executed</a:t>
            </a:r>
            <a:r>
              <a:rPr lang="en-US" altLang="zh-CN" b="0" i="0" dirty="0">
                <a:solidFill>
                  <a:srgbClr val="000000"/>
                </a:solidFill>
                <a:effectLst/>
                <a:latin typeface="Arial" panose="020B0604020202020204" pitchFamily="34" charset="0"/>
              </a:rPr>
              <a:t>.</a:t>
            </a:r>
          </a:p>
        </p:txBody>
      </p:sp>
      <p:sp>
        <p:nvSpPr>
          <p:cNvPr id="4" name="Slide Number Placeholder 3"/>
          <p:cNvSpPr>
            <a:spLocks noGrp="1"/>
          </p:cNvSpPr>
          <p:nvPr>
            <p:ph type="sldNum" sz="quarter" idx="5"/>
          </p:nvPr>
        </p:nvSpPr>
        <p:spPr/>
        <p:txBody>
          <a:bodyPr/>
          <a:lstStyle/>
          <a:p>
            <a:pPr>
              <a:defRPr/>
            </a:pPr>
            <a:fld id="{D054AAC2-DE2A-46AF-9942-1D86C9FC3CE1}" type="slidenum">
              <a:rPr lang="en-CA" smtClean="0"/>
              <a:pPr>
                <a:defRPr/>
              </a:pPr>
              <a:t>19</a:t>
            </a:fld>
            <a:endParaRPr lang="en-CA"/>
          </a:p>
        </p:txBody>
      </p:sp>
    </p:spTree>
    <p:extLst>
      <p:ext uri="{BB962C8B-B14F-4D97-AF65-F5344CB8AC3E}">
        <p14:creationId xmlns:p14="http://schemas.microsoft.com/office/powerpoint/2010/main" val="23991573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altLang="en-US" dirty="0">
                <a:latin typeface="Arial" charset="0"/>
                <a:cs typeface="Arial" charset="0"/>
              </a:rPr>
              <a:t>Choose a vertex </a:t>
            </a:r>
            <a:r>
              <a:rPr lang="en-US" altLang="en-US" i="1" dirty="0">
                <a:latin typeface="Times New Roman" panose="02020603050405020304" pitchFamily="18" charset="0"/>
                <a:cs typeface="Times New Roman" panose="02020603050405020304" pitchFamily="18" charset="0"/>
              </a:rPr>
              <a:t>v</a:t>
            </a:r>
            <a:r>
              <a:rPr lang="en-US" altLang="en-US" dirty="0">
                <a:latin typeface="Arial" charset="0"/>
                <a:cs typeface="Arial" charset="0"/>
              </a:rPr>
              <a:t> that has in-degree zero</a:t>
            </a:r>
          </a:p>
          <a:p>
            <a:pPr lvl="1"/>
            <a:r>
              <a:rPr lang="en-US" altLang="en-US" dirty="0">
                <a:latin typeface="Arial" charset="0"/>
                <a:cs typeface="Arial" charset="0"/>
              </a:rPr>
              <a:t>Let </a:t>
            </a:r>
            <a:r>
              <a:rPr lang="en-US" altLang="en-US" i="1" dirty="0">
                <a:solidFill>
                  <a:prstClr val="black"/>
                </a:solidFill>
                <a:latin typeface="Times New Roman" panose="02020603050405020304" pitchFamily="18" charset="0"/>
                <a:cs typeface="Times New Roman" panose="02020603050405020304" pitchFamily="18" charset="0"/>
              </a:rPr>
              <a:t>v</a:t>
            </a:r>
            <a:r>
              <a:rPr lang="en-US" altLang="en-US" dirty="0">
                <a:latin typeface="Arial" charset="0"/>
                <a:cs typeface="Arial" charset="0"/>
              </a:rPr>
              <a:t> be the next vertex in our topological sort</a:t>
            </a:r>
          </a:p>
          <a:p>
            <a:pPr lvl="1"/>
            <a:r>
              <a:rPr lang="en-US" altLang="en-US" dirty="0">
                <a:latin typeface="Arial" charset="0"/>
                <a:cs typeface="Arial" charset="0"/>
              </a:rPr>
              <a:t>Remove </a:t>
            </a:r>
            <a:r>
              <a:rPr lang="en-US" altLang="en-US" i="1" dirty="0">
                <a:solidFill>
                  <a:prstClr val="black"/>
                </a:solidFill>
                <a:latin typeface="Times New Roman" panose="02020603050405020304" pitchFamily="18" charset="0"/>
                <a:cs typeface="Times New Roman" panose="02020603050405020304" pitchFamily="18" charset="0"/>
              </a:rPr>
              <a:t>v </a:t>
            </a:r>
            <a:r>
              <a:rPr lang="en-US" altLang="en-US" dirty="0">
                <a:latin typeface="Arial" charset="0"/>
                <a:cs typeface="Arial" charset="0"/>
              </a:rPr>
              <a:t>and all edges connected to it</a:t>
            </a:r>
          </a:p>
          <a:p>
            <a:endParaRPr lang="en-US" dirty="0"/>
          </a:p>
        </p:txBody>
      </p:sp>
      <p:sp>
        <p:nvSpPr>
          <p:cNvPr id="4" name="Slide Number Placeholder 3"/>
          <p:cNvSpPr>
            <a:spLocks noGrp="1"/>
          </p:cNvSpPr>
          <p:nvPr>
            <p:ph type="sldNum" sz="quarter" idx="5"/>
          </p:nvPr>
        </p:nvSpPr>
        <p:spPr/>
        <p:txBody>
          <a:bodyPr/>
          <a:lstStyle/>
          <a:p>
            <a:pPr>
              <a:defRPr/>
            </a:pPr>
            <a:fld id="{1BF7B1FF-DFE5-4B27-8E0E-F1DDF2FB76BC}" type="slidenum">
              <a:rPr lang="en-CA" smtClean="0"/>
              <a:pPr>
                <a:defRPr/>
              </a:pPr>
              <a:t>124</a:t>
            </a:fld>
            <a:endParaRPr lang="en-CA"/>
          </a:p>
        </p:txBody>
      </p:sp>
    </p:spTree>
    <p:extLst>
      <p:ext uri="{BB962C8B-B14F-4D97-AF65-F5344CB8AC3E}">
        <p14:creationId xmlns:p14="http://schemas.microsoft.com/office/powerpoint/2010/main" val="5695877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46ACD0-BE8A-3D4B-8E89-B0E6ACFF594E}" type="slidenum">
              <a:rPr lang="en-US" smtClean="0"/>
              <a:t>126</a:t>
            </a:fld>
            <a:endParaRPr lang="en-US"/>
          </a:p>
        </p:txBody>
      </p:sp>
    </p:spTree>
    <p:extLst>
      <p:ext uri="{BB962C8B-B14F-4D97-AF65-F5344CB8AC3E}">
        <p14:creationId xmlns:p14="http://schemas.microsoft.com/office/powerpoint/2010/main" val="22614525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46ACD0-BE8A-3D4B-8E89-B0E6ACFF594E}" type="slidenum">
              <a:rPr lang="en-US" smtClean="0"/>
              <a:t>129</a:t>
            </a:fld>
            <a:endParaRPr lang="en-US"/>
          </a:p>
        </p:txBody>
      </p:sp>
    </p:spTree>
    <p:extLst>
      <p:ext uri="{BB962C8B-B14F-4D97-AF65-F5344CB8AC3E}">
        <p14:creationId xmlns:p14="http://schemas.microsoft.com/office/powerpoint/2010/main" val="2950901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46ACD0-BE8A-3D4B-8E89-B0E6ACFF594E}" type="slidenum">
              <a:rPr lang="en-US" smtClean="0"/>
              <a:t>131</a:t>
            </a:fld>
            <a:endParaRPr lang="en-US"/>
          </a:p>
        </p:txBody>
      </p:sp>
    </p:spTree>
    <p:extLst>
      <p:ext uri="{BB962C8B-B14F-4D97-AF65-F5344CB8AC3E}">
        <p14:creationId xmlns:p14="http://schemas.microsoft.com/office/powerpoint/2010/main" val="16889825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46ACD0-BE8A-3D4B-8E89-B0E6ACFF594E}" type="slidenum">
              <a:rPr lang="en-US" smtClean="0"/>
              <a:t>132</a:t>
            </a:fld>
            <a:endParaRPr lang="en-US"/>
          </a:p>
        </p:txBody>
      </p:sp>
    </p:spTree>
    <p:extLst>
      <p:ext uri="{BB962C8B-B14F-4D97-AF65-F5344CB8AC3E}">
        <p14:creationId xmlns:p14="http://schemas.microsoft.com/office/powerpoint/2010/main" val="3680714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46ACD0-BE8A-3D4B-8E89-B0E6ACFF594E}" type="slidenum">
              <a:rPr lang="en-US" smtClean="0"/>
              <a:t>133</a:t>
            </a:fld>
            <a:endParaRPr lang="en-US"/>
          </a:p>
        </p:txBody>
      </p:sp>
    </p:spTree>
    <p:extLst>
      <p:ext uri="{BB962C8B-B14F-4D97-AF65-F5344CB8AC3E}">
        <p14:creationId xmlns:p14="http://schemas.microsoft.com/office/powerpoint/2010/main" val="2293911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457200" lvl="1" indent="0">
              <a:buNone/>
            </a:pPr>
            <a:r>
              <a:rPr lang="en-US" altLang="en-US" sz="1200" dirty="0">
                <a:latin typeface="Consolas" panose="020B0609020204030204" pitchFamily="49" charset="0"/>
                <a:cs typeface="Consolas" panose="020B0609020204030204" pitchFamily="49" charset="0"/>
              </a:rPr>
              <a:t>void Graph::</a:t>
            </a:r>
            <a:r>
              <a:rPr lang="en-US" altLang="en-US" sz="1200" dirty="0" err="1">
                <a:latin typeface="Consolas" panose="020B0609020204030204" pitchFamily="49" charset="0"/>
                <a:cs typeface="Consolas" panose="020B0609020204030204" pitchFamily="49" charset="0"/>
              </a:rPr>
              <a:t>depth_first_traversal</a:t>
            </a:r>
            <a:r>
              <a:rPr lang="en-US" altLang="en-US" sz="1200" dirty="0">
                <a:latin typeface="Consolas" panose="020B0609020204030204" pitchFamily="49" charset="0"/>
                <a:cs typeface="Consolas" panose="020B0609020204030204" pitchFamily="49" charset="0"/>
              </a:rPr>
              <a:t>( Vertex first ) {</a:t>
            </a:r>
          </a:p>
          <a:p>
            <a:pPr marL="457200" lvl="1" indent="0">
              <a:buNone/>
            </a:pPr>
            <a:r>
              <a:rPr lang="en-US" altLang="en-US" sz="1200" dirty="0">
                <a:latin typeface="Consolas" panose="020B0609020204030204" pitchFamily="49" charset="0"/>
                <a:cs typeface="Consolas" panose="020B0609020204030204" pitchFamily="49" charset="0"/>
              </a:rPr>
              <a:t>    bool&lt;Vertex&gt; visited(|V|, false);</a:t>
            </a:r>
          </a:p>
          <a:p>
            <a:pPr marL="457200" lvl="1" indent="0">
              <a:buNone/>
            </a:pPr>
            <a:r>
              <a:rPr lang="en-US" altLang="en-US" sz="1200" dirty="0">
                <a:latin typeface="Consolas" panose="020B0609020204030204" pitchFamily="49" charset="0"/>
                <a:cs typeface="Consolas" panose="020B0609020204030204" pitchFamily="49" charset="0"/>
              </a:rPr>
              <a:t>    visited[first] = true;</a:t>
            </a:r>
          </a:p>
          <a:p>
            <a:pPr marL="457200" lvl="1" indent="0">
              <a:buNone/>
            </a:pPr>
            <a:r>
              <a:rPr lang="en-US" altLang="en-US" sz="1200" dirty="0">
                <a:latin typeface="Consolas" panose="020B0609020204030204" pitchFamily="49" charset="0"/>
                <a:cs typeface="Consolas" panose="020B0609020204030204" pitchFamily="49" charset="0"/>
              </a:rPr>
              <a:t>    </a:t>
            </a:r>
            <a:r>
              <a:rPr lang="en-US" altLang="en-US" sz="1200" dirty="0" err="1">
                <a:latin typeface="Consolas" panose="020B0609020204030204" pitchFamily="49" charset="0"/>
                <a:cs typeface="Consolas" panose="020B0609020204030204" pitchFamily="49" charset="0"/>
              </a:rPr>
              <a:t>first.depth_first_traversal</a:t>
            </a:r>
            <a:r>
              <a:rPr lang="en-US" altLang="en-US" sz="1200" dirty="0">
                <a:latin typeface="Consolas" panose="020B0609020204030204" pitchFamily="49" charset="0"/>
                <a:cs typeface="Consolas" panose="020B0609020204030204" pitchFamily="49" charset="0"/>
              </a:rPr>
              <a:t>( visited );</a:t>
            </a:r>
          </a:p>
          <a:p>
            <a:pPr marL="457200" lvl="1" indent="0">
              <a:buNone/>
            </a:pPr>
            <a:r>
              <a:rPr lang="en-US" altLang="en-US" sz="1200" dirty="0">
                <a:latin typeface="Consolas" panose="020B0609020204030204" pitchFamily="49" charset="0"/>
                <a:cs typeface="Consolas" panose="020B0609020204030204" pitchFamily="49" charset="0"/>
              </a:rPr>
              <a:t>}</a:t>
            </a:r>
          </a:p>
          <a:p>
            <a:pPr marL="457200" lvl="1" indent="0">
              <a:buNone/>
            </a:pPr>
            <a:endParaRPr lang="en-US" altLang="en-US" sz="1200" dirty="0">
              <a:latin typeface="Consolas" panose="020B0609020204030204" pitchFamily="49" charset="0"/>
              <a:cs typeface="Consolas" panose="020B0609020204030204" pitchFamily="49" charset="0"/>
            </a:endParaRPr>
          </a:p>
          <a:p>
            <a:pPr marL="457200" lvl="1" indent="0">
              <a:buNone/>
            </a:pPr>
            <a:r>
              <a:rPr lang="en-US" altLang="en-US" sz="1200" dirty="0">
                <a:latin typeface="Consolas" panose="020B0609020204030204" pitchFamily="49" charset="0"/>
                <a:cs typeface="Consolas" panose="020B0609020204030204" pitchFamily="49" charset="0"/>
              </a:rPr>
              <a:t>void Vertex::</a:t>
            </a:r>
            <a:r>
              <a:rPr lang="en-US" altLang="en-US" sz="1200" dirty="0" err="1">
                <a:latin typeface="Consolas" panose="020B0609020204030204" pitchFamily="49" charset="0"/>
                <a:cs typeface="Consolas" panose="020B0609020204030204" pitchFamily="49" charset="0"/>
              </a:rPr>
              <a:t>depth_first_traversal</a:t>
            </a:r>
            <a:r>
              <a:rPr lang="en-US" altLang="en-US" sz="1200" dirty="0">
                <a:latin typeface="Consolas" panose="020B0609020204030204" pitchFamily="49" charset="0"/>
                <a:cs typeface="Consolas" panose="020B0609020204030204" pitchFamily="49" charset="0"/>
              </a:rPr>
              <a:t>( bool&lt;Vertex&gt; &amp;visited ) {</a:t>
            </a:r>
          </a:p>
          <a:p>
            <a:pPr marL="457200" lvl="1" indent="0">
              <a:buNone/>
            </a:pPr>
            <a:r>
              <a:rPr lang="en-US" altLang="en-US" sz="1200" dirty="0">
                <a:latin typeface="Consolas" panose="020B0609020204030204" pitchFamily="49" charset="0"/>
                <a:cs typeface="Consolas" panose="020B0609020204030204" pitchFamily="49" charset="0"/>
              </a:rPr>
              <a:t>    print this vertex;</a:t>
            </a:r>
          </a:p>
          <a:p>
            <a:pPr marL="457200" lvl="1" indent="0">
              <a:buNone/>
            </a:pPr>
            <a:r>
              <a:rPr lang="en-US" altLang="en-US" sz="1200" dirty="0">
                <a:latin typeface="Consolas" panose="020B0609020204030204" pitchFamily="49" charset="0"/>
                <a:cs typeface="Consolas" panose="020B0609020204030204" pitchFamily="49" charset="0"/>
              </a:rPr>
              <a:t>    for ( Vertex v: </a:t>
            </a:r>
            <a:r>
              <a:rPr lang="en-US" altLang="en-US" sz="1200" dirty="0" err="1">
                <a:latin typeface="Consolas" panose="020B0609020204030204" pitchFamily="49" charset="0"/>
                <a:cs typeface="Consolas" panose="020B0609020204030204" pitchFamily="49" charset="0"/>
              </a:rPr>
              <a:t>adjacent_vertices</a:t>
            </a:r>
            <a:r>
              <a:rPr lang="en-US" altLang="en-US" sz="1200" dirty="0">
                <a:latin typeface="Consolas" panose="020B0609020204030204" pitchFamily="49" charset="0"/>
                <a:cs typeface="Consolas" panose="020B0609020204030204" pitchFamily="49" charset="0"/>
              </a:rPr>
              <a:t>() ) {</a:t>
            </a:r>
          </a:p>
          <a:p>
            <a:pPr marL="457200" lvl="1" indent="0">
              <a:buNone/>
            </a:pPr>
            <a:r>
              <a:rPr lang="en-US" altLang="en-US" sz="1200" dirty="0">
                <a:latin typeface="Consolas" panose="020B0609020204030204" pitchFamily="49" charset="0"/>
                <a:cs typeface="Consolas" panose="020B0609020204030204" pitchFamily="49" charset="0"/>
              </a:rPr>
              <a:t>        if ( ! visited[v] ) {</a:t>
            </a:r>
          </a:p>
          <a:p>
            <a:pPr marL="457200" lvl="1" indent="0">
              <a:buNone/>
            </a:pPr>
            <a:r>
              <a:rPr lang="en-US" altLang="en-US" sz="1200" dirty="0">
                <a:latin typeface="Consolas" panose="020B0609020204030204" pitchFamily="49" charset="0"/>
                <a:cs typeface="Consolas" panose="020B0609020204030204" pitchFamily="49" charset="0"/>
              </a:rPr>
              <a:t>            visited[v] = true;</a:t>
            </a:r>
          </a:p>
          <a:p>
            <a:pPr marL="457200" lvl="1" indent="0">
              <a:buNone/>
            </a:pPr>
            <a:r>
              <a:rPr lang="en-US" altLang="en-US" sz="1200" dirty="0">
                <a:latin typeface="Consolas" panose="020B0609020204030204" pitchFamily="49" charset="0"/>
                <a:cs typeface="Consolas" panose="020B0609020204030204" pitchFamily="49" charset="0"/>
              </a:rPr>
              <a:t>            </a:t>
            </a:r>
            <a:r>
              <a:rPr lang="en-US" altLang="en-US" sz="1200" dirty="0" err="1">
                <a:latin typeface="Consolas" panose="020B0609020204030204" pitchFamily="49" charset="0"/>
                <a:cs typeface="Consolas" panose="020B0609020204030204" pitchFamily="49" charset="0"/>
              </a:rPr>
              <a:t>v.depth_first_traversal</a:t>
            </a:r>
            <a:r>
              <a:rPr lang="en-US" altLang="en-US" sz="1200" dirty="0">
                <a:latin typeface="Consolas" panose="020B0609020204030204" pitchFamily="49" charset="0"/>
                <a:cs typeface="Consolas" panose="020B0609020204030204" pitchFamily="49" charset="0"/>
              </a:rPr>
              <a:t>( visited );</a:t>
            </a:r>
          </a:p>
          <a:p>
            <a:pPr marL="457200" lvl="1" indent="0">
              <a:buNone/>
            </a:pPr>
            <a:r>
              <a:rPr lang="en-US" altLang="en-US" sz="1200" dirty="0">
                <a:latin typeface="Consolas" panose="020B0609020204030204" pitchFamily="49" charset="0"/>
                <a:cs typeface="Consolas" panose="020B0609020204030204" pitchFamily="49" charset="0"/>
              </a:rPr>
              <a:t>        }</a:t>
            </a:r>
          </a:p>
          <a:p>
            <a:pPr marL="457200" lvl="1" indent="0">
              <a:buNone/>
            </a:pPr>
            <a:r>
              <a:rPr lang="en-US" altLang="en-US" sz="1200" dirty="0">
                <a:latin typeface="Consolas" panose="020B0609020204030204" pitchFamily="49" charset="0"/>
                <a:cs typeface="Consolas" panose="020B0609020204030204" pitchFamily="49" charset="0"/>
              </a:rPr>
              <a:t>    }</a:t>
            </a:r>
          </a:p>
          <a:p>
            <a:pPr marL="457200" lvl="1" indent="0">
              <a:buNone/>
            </a:pPr>
            <a:r>
              <a:rPr lang="en-US" altLang="en-US" sz="1200" dirty="0">
                <a:latin typeface="Consolas" panose="020B0609020204030204" pitchFamily="49" charset="0"/>
                <a:cs typeface="Consolas" panose="020B0609020204030204" pitchFamily="49" charset="0"/>
              </a:rPr>
              <a:t>}</a:t>
            </a:r>
          </a:p>
          <a:p>
            <a:endParaRPr lang="en-CA" altLang="en-US" dirty="0"/>
          </a:p>
        </p:txBody>
      </p:sp>
      <p:sp>
        <p:nvSpPr>
          <p:cNvPr id="4" name="Slide Number Placeholder 3"/>
          <p:cNvSpPr>
            <a:spLocks noGrp="1"/>
          </p:cNvSpPr>
          <p:nvPr>
            <p:ph type="sldNum" sz="quarter" idx="5"/>
          </p:nvPr>
        </p:nvSpPr>
        <p:spPr/>
        <p:txBody>
          <a:bodyPr/>
          <a:lstStyle/>
          <a:p>
            <a:pPr>
              <a:defRPr/>
            </a:pPr>
            <a:fld id="{D054AAC2-DE2A-46AF-9942-1D86C9FC3CE1}" type="slidenum">
              <a:rPr lang="en-CA" smtClean="0"/>
              <a:pPr>
                <a:defRPr/>
              </a:pPr>
              <a:t>20</a:t>
            </a:fld>
            <a:endParaRPr lang="en-CA"/>
          </a:p>
        </p:txBody>
      </p:sp>
    </p:spTree>
    <p:extLst>
      <p:ext uri="{BB962C8B-B14F-4D97-AF65-F5344CB8AC3E}">
        <p14:creationId xmlns:p14="http://schemas.microsoft.com/office/powerpoint/2010/main" val="587566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457200" lvl="1" indent="0">
              <a:buNone/>
            </a:pPr>
            <a:r>
              <a:rPr lang="en-US" altLang="en-US" sz="1200" dirty="0">
                <a:latin typeface="Consolas" panose="020B0609020204030204" pitchFamily="49" charset="0"/>
                <a:cs typeface="Consolas" panose="020B0609020204030204" pitchFamily="49" charset="0"/>
              </a:rPr>
              <a:t>void Graph::</a:t>
            </a:r>
            <a:r>
              <a:rPr lang="en-US" altLang="en-US" sz="1200" dirty="0" err="1">
                <a:latin typeface="Consolas" panose="020B0609020204030204" pitchFamily="49" charset="0"/>
                <a:cs typeface="Consolas" panose="020B0609020204030204" pitchFamily="49" charset="0"/>
              </a:rPr>
              <a:t>depth_first_traversal</a:t>
            </a:r>
            <a:r>
              <a:rPr lang="en-US" altLang="en-US" sz="1200" dirty="0">
                <a:latin typeface="Consolas" panose="020B0609020204030204" pitchFamily="49" charset="0"/>
                <a:cs typeface="Consolas" panose="020B0609020204030204" pitchFamily="49" charset="0"/>
              </a:rPr>
              <a:t>( Vertex first ) {</a:t>
            </a:r>
          </a:p>
          <a:p>
            <a:pPr marL="457200" lvl="1" indent="0">
              <a:buNone/>
            </a:pPr>
            <a:r>
              <a:rPr lang="en-US" altLang="en-US" sz="1200" dirty="0">
                <a:latin typeface="Consolas" panose="020B0609020204030204" pitchFamily="49" charset="0"/>
                <a:cs typeface="Consolas" panose="020B0609020204030204" pitchFamily="49" charset="0"/>
              </a:rPr>
              <a:t>    bool&lt;Vertex&gt; visited(|V|, false);</a:t>
            </a:r>
          </a:p>
          <a:p>
            <a:pPr marL="457200" lvl="1" indent="0">
              <a:buNone/>
            </a:pPr>
            <a:r>
              <a:rPr lang="en-US" altLang="en-US" sz="1200" dirty="0">
                <a:latin typeface="Consolas" panose="020B0609020204030204" pitchFamily="49" charset="0"/>
                <a:cs typeface="Consolas" panose="020B0609020204030204" pitchFamily="49" charset="0"/>
              </a:rPr>
              <a:t>    visited[first] = true;</a:t>
            </a:r>
          </a:p>
          <a:p>
            <a:pPr marL="457200" lvl="1" indent="0">
              <a:buNone/>
            </a:pPr>
            <a:r>
              <a:rPr lang="en-US" altLang="en-US" sz="1200" dirty="0">
                <a:latin typeface="Consolas" panose="020B0609020204030204" pitchFamily="49" charset="0"/>
                <a:cs typeface="Consolas" panose="020B0609020204030204" pitchFamily="49" charset="0"/>
              </a:rPr>
              <a:t>    stack&lt;Vertex&gt; stack;</a:t>
            </a:r>
          </a:p>
          <a:p>
            <a:pPr marL="457200" lvl="1" indent="0">
              <a:buNone/>
            </a:pPr>
            <a:r>
              <a:rPr lang="en-US" altLang="en-US" sz="1200" dirty="0">
                <a:latin typeface="Consolas" panose="020B0609020204030204" pitchFamily="49" charset="0"/>
                <a:cs typeface="Consolas" panose="020B0609020204030204" pitchFamily="49" charset="0"/>
              </a:rPr>
              <a:t>    </a:t>
            </a:r>
            <a:r>
              <a:rPr lang="en-US" altLang="en-US" sz="1200" dirty="0" err="1">
                <a:latin typeface="Consolas" panose="020B0609020204030204" pitchFamily="49" charset="0"/>
                <a:cs typeface="Consolas" panose="020B0609020204030204" pitchFamily="49" charset="0"/>
              </a:rPr>
              <a:t>stack.push</a:t>
            </a:r>
            <a:r>
              <a:rPr lang="en-US" altLang="en-US" sz="1200" dirty="0">
                <a:latin typeface="Consolas" panose="020B0609020204030204" pitchFamily="49" charset="0"/>
                <a:cs typeface="Consolas" panose="020B0609020204030204" pitchFamily="49" charset="0"/>
              </a:rPr>
              <a:t>( first );</a:t>
            </a:r>
          </a:p>
          <a:p>
            <a:pPr marL="457200" lvl="1" indent="0">
              <a:buNone/>
            </a:pPr>
            <a:endParaRPr lang="en-US" altLang="en-US" sz="1200" dirty="0">
              <a:latin typeface="Consolas" panose="020B0609020204030204" pitchFamily="49" charset="0"/>
              <a:cs typeface="Consolas" panose="020B0609020204030204" pitchFamily="49" charset="0"/>
            </a:endParaRPr>
          </a:p>
          <a:p>
            <a:pPr marL="457200" lvl="1" indent="0">
              <a:buNone/>
            </a:pPr>
            <a:r>
              <a:rPr lang="en-US" altLang="en-US" sz="1200" dirty="0">
                <a:latin typeface="Consolas" panose="020B0609020204030204" pitchFamily="49" charset="0"/>
                <a:cs typeface="Consolas" panose="020B0609020204030204" pitchFamily="49" charset="0"/>
              </a:rPr>
              <a:t>    while ( !</a:t>
            </a:r>
            <a:r>
              <a:rPr lang="en-US" altLang="en-US" sz="1200" dirty="0" err="1">
                <a:latin typeface="Consolas" panose="020B0609020204030204" pitchFamily="49" charset="0"/>
                <a:cs typeface="Consolas" panose="020B0609020204030204" pitchFamily="49" charset="0"/>
              </a:rPr>
              <a:t>stack.empty</a:t>
            </a:r>
            <a:r>
              <a:rPr lang="en-US" altLang="en-US" sz="1200" dirty="0">
                <a:latin typeface="Consolas" panose="020B0609020204030204" pitchFamily="49" charset="0"/>
                <a:cs typeface="Consolas" panose="020B0609020204030204" pitchFamily="49" charset="0"/>
              </a:rPr>
              <a:t>() ) {</a:t>
            </a:r>
          </a:p>
          <a:p>
            <a:pPr marL="457200" lvl="1" indent="0">
              <a:buNone/>
            </a:pPr>
            <a:r>
              <a:rPr lang="en-US" altLang="en-US" sz="1200" dirty="0">
                <a:latin typeface="Consolas" panose="020B0609020204030204" pitchFamily="49" charset="0"/>
                <a:cs typeface="Consolas" panose="020B0609020204030204" pitchFamily="49" charset="0"/>
              </a:rPr>
              <a:t>        Vertex v = </a:t>
            </a:r>
            <a:r>
              <a:rPr lang="en-US" altLang="en-US" sz="1200" dirty="0" err="1">
                <a:latin typeface="Consolas" panose="020B0609020204030204" pitchFamily="49" charset="0"/>
                <a:cs typeface="Consolas" panose="020B0609020204030204" pitchFamily="49" charset="0"/>
              </a:rPr>
              <a:t>stack.top</a:t>
            </a:r>
            <a:r>
              <a:rPr lang="en-US" altLang="en-US" sz="1200" dirty="0">
                <a:latin typeface="Consolas" panose="020B0609020204030204" pitchFamily="49" charset="0"/>
                <a:cs typeface="Consolas" panose="020B0609020204030204" pitchFamily="49" charset="0"/>
              </a:rPr>
              <a:t>();</a:t>
            </a:r>
          </a:p>
          <a:p>
            <a:pPr marL="457200" lvl="1" indent="0">
              <a:buNone/>
            </a:pPr>
            <a:r>
              <a:rPr lang="en-US" altLang="en-US" sz="1200" dirty="0">
                <a:latin typeface="Consolas" panose="020B0609020204030204" pitchFamily="49" charset="0"/>
                <a:cs typeface="Consolas" panose="020B0609020204030204" pitchFamily="49" charset="0"/>
              </a:rPr>
              <a:t>        </a:t>
            </a:r>
            <a:r>
              <a:rPr lang="en-US" altLang="en-US" sz="1200" dirty="0" err="1">
                <a:latin typeface="Consolas" panose="020B0609020204030204" pitchFamily="49" charset="0"/>
                <a:cs typeface="Consolas" panose="020B0609020204030204" pitchFamily="49" charset="0"/>
              </a:rPr>
              <a:t>stack.pop</a:t>
            </a:r>
            <a:r>
              <a:rPr lang="en-US" altLang="en-US" sz="1200" dirty="0">
                <a:latin typeface="Consolas" panose="020B0609020204030204" pitchFamily="49" charset="0"/>
                <a:cs typeface="Consolas" panose="020B0609020204030204" pitchFamily="49" charset="0"/>
              </a:rPr>
              <a:t>();</a:t>
            </a:r>
          </a:p>
          <a:p>
            <a:pPr marL="457200" lvl="1" indent="0">
              <a:buNone/>
            </a:pPr>
            <a:r>
              <a:rPr lang="en-US" altLang="en-US" sz="1200" dirty="0">
                <a:latin typeface="Consolas" panose="020B0609020204030204" pitchFamily="49" charset="0"/>
                <a:cs typeface="Consolas" panose="020B0609020204030204" pitchFamily="49" charset="0"/>
              </a:rPr>
              <a:t>	   print the vertex v;	</a:t>
            </a:r>
          </a:p>
          <a:p>
            <a:pPr marL="457200" lvl="1" indent="0">
              <a:buNone/>
            </a:pPr>
            <a:r>
              <a:rPr lang="en-US" altLang="en-US" sz="1200" dirty="0">
                <a:latin typeface="Consolas" panose="020B0609020204030204" pitchFamily="49" charset="0"/>
                <a:cs typeface="Consolas" panose="020B0609020204030204" pitchFamily="49" charset="0"/>
              </a:rPr>
              <a:t>        for ( Vertex w : </a:t>
            </a:r>
            <a:r>
              <a:rPr lang="en-US" altLang="en-US" sz="1200" dirty="0" err="1">
                <a:latin typeface="Consolas" panose="020B0609020204030204" pitchFamily="49" charset="0"/>
                <a:cs typeface="Consolas" panose="020B0609020204030204" pitchFamily="49" charset="0"/>
              </a:rPr>
              <a:t>v.adjacent_vertices</a:t>
            </a:r>
            <a:r>
              <a:rPr lang="en-US" altLang="en-US" sz="1200" dirty="0">
                <a:latin typeface="Consolas" panose="020B0609020204030204" pitchFamily="49" charset="0"/>
                <a:cs typeface="Consolas" panose="020B0609020204030204" pitchFamily="49" charset="0"/>
              </a:rPr>
              <a:t>() ) {</a:t>
            </a:r>
          </a:p>
          <a:p>
            <a:pPr marL="457200" lvl="1" indent="0">
              <a:buNone/>
            </a:pPr>
            <a:r>
              <a:rPr lang="en-US" altLang="en-US" sz="1200" dirty="0">
                <a:latin typeface="Consolas" panose="020B0609020204030204" pitchFamily="49" charset="0"/>
                <a:cs typeface="Consolas" panose="020B0609020204030204" pitchFamily="49" charset="0"/>
              </a:rPr>
              <a:t>            if ( ! visited[w] ) {</a:t>
            </a:r>
          </a:p>
          <a:p>
            <a:pPr marL="457200" lvl="1" indent="0">
              <a:buNone/>
            </a:pPr>
            <a:r>
              <a:rPr lang="en-US" altLang="en-US" sz="1200" dirty="0">
                <a:latin typeface="Consolas" panose="020B0609020204030204" pitchFamily="49" charset="0"/>
                <a:cs typeface="Consolas" panose="020B0609020204030204" pitchFamily="49" charset="0"/>
              </a:rPr>
              <a:t> 		 visited[w] = true;</a:t>
            </a:r>
          </a:p>
          <a:p>
            <a:pPr marL="457200" lvl="1" indent="0">
              <a:buNone/>
            </a:pPr>
            <a:r>
              <a:rPr lang="en-US" altLang="en-US" sz="1200" dirty="0">
                <a:latin typeface="Consolas" panose="020B0609020204030204" pitchFamily="49" charset="0"/>
                <a:cs typeface="Consolas" panose="020B0609020204030204" pitchFamily="49" charset="0"/>
              </a:rPr>
              <a:t>                </a:t>
            </a:r>
            <a:r>
              <a:rPr lang="en-US" altLang="en-US" sz="1200" dirty="0" err="1">
                <a:latin typeface="Consolas" panose="020B0609020204030204" pitchFamily="49" charset="0"/>
                <a:cs typeface="Consolas" panose="020B0609020204030204" pitchFamily="49" charset="0"/>
              </a:rPr>
              <a:t>stack.push</a:t>
            </a:r>
            <a:r>
              <a:rPr lang="en-US" altLang="en-US" sz="1200" dirty="0">
                <a:latin typeface="Consolas" panose="020B0609020204030204" pitchFamily="49" charset="0"/>
                <a:cs typeface="Consolas" panose="020B0609020204030204" pitchFamily="49" charset="0"/>
              </a:rPr>
              <a:t>( w );</a:t>
            </a:r>
          </a:p>
          <a:p>
            <a:pPr marL="457200" lvl="1" indent="0">
              <a:buNone/>
            </a:pPr>
            <a:r>
              <a:rPr lang="en-US" altLang="en-US" sz="1200" dirty="0">
                <a:latin typeface="Consolas" panose="020B0609020204030204" pitchFamily="49" charset="0"/>
                <a:cs typeface="Consolas" panose="020B0609020204030204" pitchFamily="49" charset="0"/>
              </a:rPr>
              <a:t>            }</a:t>
            </a:r>
          </a:p>
          <a:p>
            <a:pPr marL="457200" lvl="1" indent="0">
              <a:buNone/>
            </a:pPr>
            <a:r>
              <a:rPr lang="en-US" altLang="en-US" sz="1200" dirty="0">
                <a:latin typeface="Consolas" panose="020B0609020204030204" pitchFamily="49" charset="0"/>
                <a:cs typeface="Consolas" panose="020B0609020204030204" pitchFamily="49" charset="0"/>
              </a:rPr>
              <a:t>        }</a:t>
            </a:r>
          </a:p>
          <a:p>
            <a:pPr marL="457200" lvl="1" indent="0">
              <a:buNone/>
            </a:pPr>
            <a:r>
              <a:rPr lang="en-US" altLang="en-US" sz="1200" dirty="0">
                <a:latin typeface="Consolas" panose="020B0609020204030204" pitchFamily="49" charset="0"/>
                <a:cs typeface="Consolas" panose="020B0609020204030204" pitchFamily="49" charset="0"/>
              </a:rPr>
              <a:t>    }</a:t>
            </a:r>
          </a:p>
          <a:p>
            <a:pPr marL="457200" lvl="1" indent="0">
              <a:buNone/>
            </a:pPr>
            <a:r>
              <a:rPr lang="en-US" altLang="en-US" sz="1200" dirty="0">
                <a:latin typeface="Consolas" panose="020B0609020204030204" pitchFamily="49" charset="0"/>
                <a:cs typeface="Consolas" panose="020B0609020204030204" pitchFamily="49" charset="0"/>
              </a:rPr>
              <a:t>}</a:t>
            </a:r>
          </a:p>
          <a:p>
            <a:endParaRPr lang="en-CA" altLang="en-US" dirty="0"/>
          </a:p>
        </p:txBody>
      </p:sp>
      <p:sp>
        <p:nvSpPr>
          <p:cNvPr id="4" name="Slide Number Placeholder 3"/>
          <p:cNvSpPr>
            <a:spLocks noGrp="1"/>
          </p:cNvSpPr>
          <p:nvPr>
            <p:ph type="sldNum" sz="quarter" idx="5"/>
          </p:nvPr>
        </p:nvSpPr>
        <p:spPr/>
        <p:txBody>
          <a:bodyPr/>
          <a:lstStyle/>
          <a:p>
            <a:pPr>
              <a:defRPr/>
            </a:pPr>
            <a:fld id="{D054AAC2-DE2A-46AF-9942-1D86C9FC3CE1}" type="slidenum">
              <a:rPr lang="en-CA" smtClean="0"/>
              <a:pPr>
                <a:defRPr/>
              </a:pPr>
              <a:t>21</a:t>
            </a:fld>
            <a:endParaRPr lang="en-CA"/>
          </a:p>
        </p:txBody>
      </p:sp>
    </p:spTree>
    <p:extLst>
      <p:ext uri="{BB962C8B-B14F-4D97-AF65-F5344CB8AC3E}">
        <p14:creationId xmlns:p14="http://schemas.microsoft.com/office/powerpoint/2010/main" val="72572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46ACD0-BE8A-3D4B-8E89-B0E6ACFF594E}" type="slidenum">
              <a:rPr lang="en-US" smtClean="0"/>
              <a:t>31</a:t>
            </a:fld>
            <a:endParaRPr lang="en-US"/>
          </a:p>
        </p:txBody>
      </p:sp>
    </p:spTree>
    <p:extLst>
      <p:ext uri="{BB962C8B-B14F-4D97-AF65-F5344CB8AC3E}">
        <p14:creationId xmlns:p14="http://schemas.microsoft.com/office/powerpoint/2010/main" val="22235376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52D8F1-025F-1B45-BD8A-D1664CE56EAC}"/>
              </a:ext>
            </a:extLst>
          </p:cNvPr>
          <p:cNvPicPr>
            <a:picLocks noChangeAspect="1"/>
          </p:cNvPicPr>
          <p:nvPr userDrawn="1"/>
        </p:nvPicPr>
        <p:blipFill>
          <a:blip r:embed="rId2"/>
          <a:stretch>
            <a:fillRect/>
          </a:stretch>
        </p:blipFill>
        <p:spPr>
          <a:xfrm>
            <a:off x="2273346" y="-446589"/>
            <a:ext cx="7124888" cy="7674796"/>
          </a:xfrm>
          <a:prstGeom prst="rect">
            <a:avLst/>
          </a:prstGeom>
        </p:spPr>
      </p:pic>
      <p:sp>
        <p:nvSpPr>
          <p:cNvPr id="8" name="Rectangle 7">
            <a:extLst>
              <a:ext uri="{FF2B5EF4-FFF2-40B4-BE49-F238E27FC236}">
                <a16:creationId xmlns:a16="http://schemas.microsoft.com/office/drawing/2014/main" id="{CE976E31-1EA1-274A-A1AD-5915E61D3EEC}"/>
              </a:ext>
            </a:extLst>
          </p:cNvPr>
          <p:cNvSpPr/>
          <p:nvPr userDrawn="1"/>
        </p:nvSpPr>
        <p:spPr>
          <a:xfrm>
            <a:off x="10010233" y="0"/>
            <a:ext cx="2183586" cy="6858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UNSW Sydney Logo">
            <a:extLst>
              <a:ext uri="{FF2B5EF4-FFF2-40B4-BE49-F238E27FC236}">
                <a16:creationId xmlns:a16="http://schemas.microsoft.com/office/drawing/2014/main" id="{F0BF8575-4955-BC4A-80DE-4BF637C59C7B}"/>
              </a:ext>
            </a:extLst>
          </p:cNvPr>
          <p:cNvPicPr>
            <a:picLocks noChangeAspect="1"/>
          </p:cNvPicPr>
          <p:nvPr userDrawn="1"/>
        </p:nvPicPr>
        <p:blipFill>
          <a:blip r:embed="rId3"/>
          <a:srcRect/>
          <a:stretch/>
        </p:blipFill>
        <p:spPr>
          <a:xfrm>
            <a:off x="10593240" y="522000"/>
            <a:ext cx="1188000" cy="1240241"/>
          </a:xfrm>
          <a:prstGeom prst="rect">
            <a:avLst/>
          </a:prstGeom>
        </p:spPr>
      </p:pic>
      <p:sp>
        <p:nvSpPr>
          <p:cNvPr id="10" name="Title Placeholder 1">
            <a:extLst>
              <a:ext uri="{FF2B5EF4-FFF2-40B4-BE49-F238E27FC236}">
                <a16:creationId xmlns:a16="http://schemas.microsoft.com/office/drawing/2014/main" id="{86AF8517-E0F0-4998-8AA8-25A0DD8EF33A}"/>
              </a:ext>
            </a:extLst>
          </p:cNvPr>
          <p:cNvSpPr>
            <a:spLocks noGrp="1"/>
          </p:cNvSpPr>
          <p:nvPr>
            <p:ph type="title"/>
          </p:nvPr>
        </p:nvSpPr>
        <p:spPr>
          <a:xfrm>
            <a:off x="410400" y="345600"/>
            <a:ext cx="7858800" cy="347760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11" name="Text Placeholder 2">
            <a:extLst>
              <a:ext uri="{FF2B5EF4-FFF2-40B4-BE49-F238E27FC236}">
                <a16:creationId xmlns:a16="http://schemas.microsoft.com/office/drawing/2014/main" id="{D34C583A-86D7-4AD9-912C-AA86DC354559}"/>
              </a:ext>
            </a:extLst>
          </p:cNvPr>
          <p:cNvSpPr>
            <a:spLocks noGrp="1"/>
          </p:cNvSpPr>
          <p:nvPr>
            <p:ph idx="1" hasCustomPrompt="1"/>
          </p:nvPr>
        </p:nvSpPr>
        <p:spPr>
          <a:xfrm>
            <a:off x="410400" y="6289200"/>
            <a:ext cx="4730400" cy="370800"/>
          </a:xfrm>
          <a:prstGeom prst="rect">
            <a:avLst/>
          </a:prstGeom>
        </p:spPr>
        <p:txBody>
          <a:bodyPr vert="horz" lIns="91440" tIns="45720" rIns="91440" bIns="45720" rtlCol="0">
            <a:normAutofit/>
          </a:bodyPr>
          <a:lstStyle/>
          <a:p>
            <a:pPr lvl="0"/>
            <a:r>
              <a:rPr lang="en-GB" dirty="0"/>
              <a:t>Secondary details go here</a:t>
            </a:r>
          </a:p>
        </p:txBody>
      </p:sp>
    </p:spTree>
    <p:extLst>
      <p:ext uri="{BB962C8B-B14F-4D97-AF65-F5344CB8AC3E}">
        <p14:creationId xmlns:p14="http://schemas.microsoft.com/office/powerpoint/2010/main" val="3319605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B421E-C230-4985-A55F-249E4712D5D8}"/>
              </a:ext>
            </a:extLst>
          </p:cNvPr>
          <p:cNvSpPr>
            <a:spLocks noGrp="1"/>
          </p:cNvSpPr>
          <p:nvPr>
            <p:ph type="title"/>
          </p:nvPr>
        </p:nvSpPr>
        <p:spPr/>
        <p:txBody>
          <a:bodyPr/>
          <a:lstStyle/>
          <a:p>
            <a:r>
              <a:rPr lang="en-US" dirty="0"/>
              <a:t>Click to edit Master title style</a:t>
            </a:r>
            <a:endParaRPr lang="en-AU" dirty="0"/>
          </a:p>
        </p:txBody>
      </p:sp>
      <p:sp>
        <p:nvSpPr>
          <p:cNvPr id="3" name="Content Placeholder 2">
            <a:extLst>
              <a:ext uri="{FF2B5EF4-FFF2-40B4-BE49-F238E27FC236}">
                <a16:creationId xmlns:a16="http://schemas.microsoft.com/office/drawing/2014/main" id="{9F9B1106-1747-47C6-AD4D-1ED872037F93}"/>
              </a:ext>
            </a:extLst>
          </p:cNvPr>
          <p:cNvSpPr>
            <a:spLocks noGrp="1"/>
          </p:cNvSpPr>
          <p:nvPr>
            <p:ph idx="1"/>
          </p:nvPr>
        </p:nvSpPr>
        <p:spPr>
          <a:xfrm>
            <a:off x="838200" y="1691724"/>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a:extLst>
              <a:ext uri="{FF2B5EF4-FFF2-40B4-BE49-F238E27FC236}">
                <a16:creationId xmlns:a16="http://schemas.microsoft.com/office/drawing/2014/main" id="{39B7F1C5-E024-4AB0-B408-32F5C1A10AB0}"/>
              </a:ext>
            </a:extLst>
          </p:cNvPr>
          <p:cNvSpPr>
            <a:spLocks noGrp="1"/>
          </p:cNvSpPr>
          <p:nvPr>
            <p:ph type="ftr" sz="quarter" idx="11"/>
          </p:nvPr>
        </p:nvSpPr>
        <p:spPr>
          <a:xfrm>
            <a:off x="7239000" y="6356350"/>
            <a:ext cx="4114800" cy="365125"/>
          </a:xfrm>
        </p:spPr>
        <p:txBody>
          <a:bodyPr/>
          <a:lstStyle>
            <a:lvl1pPr algn="r">
              <a:defRPr b="1">
                <a:solidFill>
                  <a:schemeClr val="tx2"/>
                </a:solidFill>
                <a:latin typeface="+mj-lt"/>
              </a:defRPr>
            </a:lvl1pPr>
          </a:lstStyle>
          <a:p>
            <a:r>
              <a:rPr lang="en-AU"/>
              <a:t>22T2</a:t>
            </a:r>
            <a:endParaRPr lang="en-AU" dirty="0"/>
          </a:p>
        </p:txBody>
      </p:sp>
      <p:sp>
        <p:nvSpPr>
          <p:cNvPr id="6" name="Slide Number Placeholder 5">
            <a:extLst>
              <a:ext uri="{FF2B5EF4-FFF2-40B4-BE49-F238E27FC236}">
                <a16:creationId xmlns:a16="http://schemas.microsoft.com/office/drawing/2014/main" id="{59489FD8-71FE-4137-8FE6-DC2A193CC355}"/>
              </a:ext>
            </a:extLst>
          </p:cNvPr>
          <p:cNvSpPr>
            <a:spLocks noGrp="1"/>
          </p:cNvSpPr>
          <p:nvPr>
            <p:ph type="sldNum" sz="quarter" idx="12"/>
          </p:nvPr>
        </p:nvSpPr>
        <p:spPr>
          <a:xfrm>
            <a:off x="4724400" y="6356350"/>
            <a:ext cx="2743200" cy="365125"/>
          </a:xfrm>
        </p:spPr>
        <p:txBody>
          <a:bodyPr/>
          <a:lstStyle>
            <a:lvl1pPr algn="ctr">
              <a:defRPr b="1">
                <a:solidFill>
                  <a:schemeClr val="tx1"/>
                </a:solidFill>
                <a:latin typeface="+mj-lt"/>
              </a:defRPr>
            </a:lvl1pPr>
          </a:lstStyle>
          <a:p>
            <a:fld id="{009375D7-070A-4959-9224-FB5E66F2B1B3}" type="slidenum">
              <a:rPr lang="en-AU" smtClean="0"/>
              <a:pPr/>
              <a:t>‹#›</a:t>
            </a:fld>
            <a:endParaRPr lang="en-AU" dirty="0"/>
          </a:p>
        </p:txBody>
      </p:sp>
    </p:spTree>
    <p:extLst>
      <p:ext uri="{BB962C8B-B14F-4D97-AF65-F5344CB8AC3E}">
        <p14:creationId xmlns:p14="http://schemas.microsoft.com/office/powerpoint/2010/main" val="1748171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normal with ref">
    <p:bg>
      <p:bgPr>
        <a:solidFill>
          <a:schemeClr val="bg1"/>
        </a:solidFill>
        <a:effectLst/>
      </p:bgPr>
    </p:bg>
    <p:spTree>
      <p:nvGrpSpPr>
        <p:cNvPr id="1" name=""/>
        <p:cNvGrpSpPr/>
        <p:nvPr/>
      </p:nvGrpSpPr>
      <p:grpSpPr>
        <a:xfrm>
          <a:off x="0" y="0"/>
          <a:ext cx="0" cy="0"/>
          <a:chOff x="0" y="0"/>
          <a:chExt cx="0" cy="0"/>
        </a:xfrm>
      </p:grpSpPr>
      <p:sp>
        <p:nvSpPr>
          <p:cNvPr id="6" name="文本框 5"/>
          <p:cNvSpPr txBox="1"/>
          <p:nvPr userDrawn="1"/>
        </p:nvSpPr>
        <p:spPr>
          <a:xfrm>
            <a:off x="208060" y="427081"/>
            <a:ext cx="758827" cy="430887"/>
          </a:xfrm>
          <a:prstGeom prst="rect">
            <a:avLst/>
          </a:prstGeom>
          <a:noFill/>
        </p:spPr>
        <p:txBody>
          <a:bodyPr wrap="square" rtlCol="0">
            <a:spAutoFit/>
          </a:bodyPr>
          <a:lstStyle/>
          <a:p>
            <a:pPr algn="ctr"/>
            <a:fld id="{FAF7D4CD-A712-E246-8520-7DB1D7C5AF13}" type="slidenum">
              <a:rPr lang="zh-CN" altLang="en-US" sz="2200" b="0" i="0" kern="100" smtClean="0">
                <a:solidFill>
                  <a:schemeClr val="accent6"/>
                </a:solidFill>
                <a:latin typeface="+mn-lt"/>
                <a:ea typeface="微软雅黑" panose="020B0503020204020204" pitchFamily="34" charset="-122"/>
                <a:cs typeface="Arial" panose="020B0604020202020204" pitchFamily="34" charset="0"/>
              </a:rPr>
              <a:t>‹#›</a:t>
            </a:fld>
            <a:endParaRPr lang="zh-CN" altLang="en-US" sz="2200" b="0" i="0" kern="100" dirty="0">
              <a:solidFill>
                <a:schemeClr val="accent6"/>
              </a:solidFill>
              <a:latin typeface="+mn-lt"/>
              <a:ea typeface="微软雅黑" panose="020B0503020204020204" pitchFamily="34" charset="-122"/>
              <a:cs typeface="Arial" panose="020B0604020202020204" pitchFamily="34" charset="0"/>
            </a:endParaRPr>
          </a:p>
        </p:txBody>
      </p:sp>
      <p:grpSp>
        <p:nvGrpSpPr>
          <p:cNvPr id="7" name="组合 6"/>
          <p:cNvGrpSpPr/>
          <p:nvPr userDrawn="1"/>
        </p:nvGrpSpPr>
        <p:grpSpPr>
          <a:xfrm>
            <a:off x="111063" y="175990"/>
            <a:ext cx="944625" cy="927986"/>
            <a:chOff x="3627746" y="1200316"/>
            <a:chExt cx="944625" cy="927986"/>
          </a:xfrm>
        </p:grpSpPr>
        <p:grpSp>
          <p:nvGrpSpPr>
            <p:cNvPr id="8" name="组合 7"/>
            <p:cNvGrpSpPr/>
            <p:nvPr/>
          </p:nvGrpSpPr>
          <p:grpSpPr>
            <a:xfrm>
              <a:off x="4339636" y="1200316"/>
              <a:ext cx="232735" cy="235114"/>
              <a:chOff x="4387704" y="1106340"/>
              <a:chExt cx="232735" cy="235114"/>
            </a:xfrm>
          </p:grpSpPr>
          <p:cxnSp>
            <p:nvCxnSpPr>
              <p:cNvPr id="12" name="直接连接符 11"/>
              <p:cNvCxnSpPr>
                <a:cxnSpLocks/>
              </p:cNvCxnSpPr>
              <p:nvPr/>
            </p:nvCxnSpPr>
            <p:spPr>
              <a:xfrm flipH="1">
                <a:off x="4387704" y="1108721"/>
                <a:ext cx="232735" cy="232733"/>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cxnSpLocks/>
              </p:cNvCxnSpPr>
              <p:nvPr/>
            </p:nvCxnSpPr>
            <p:spPr>
              <a:xfrm flipH="1">
                <a:off x="4425478" y="1106340"/>
                <a:ext cx="128616" cy="128617"/>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flipH="1" flipV="1">
              <a:off x="3627746" y="1893188"/>
              <a:ext cx="232735" cy="235114"/>
              <a:chOff x="4387704" y="1106340"/>
              <a:chExt cx="232735" cy="235114"/>
            </a:xfrm>
          </p:grpSpPr>
          <p:cxnSp>
            <p:nvCxnSpPr>
              <p:cNvPr id="10" name="直接连接符 9"/>
              <p:cNvCxnSpPr>
                <a:cxnSpLocks/>
              </p:cNvCxnSpPr>
              <p:nvPr/>
            </p:nvCxnSpPr>
            <p:spPr>
              <a:xfrm flipH="1">
                <a:off x="4387704" y="1108721"/>
                <a:ext cx="232735" cy="232733"/>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cxnSpLocks/>
              </p:cNvCxnSpPr>
              <p:nvPr/>
            </p:nvCxnSpPr>
            <p:spPr>
              <a:xfrm flipH="1">
                <a:off x="4425478" y="1106340"/>
                <a:ext cx="128616" cy="128617"/>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grpSp>
      <p:cxnSp>
        <p:nvCxnSpPr>
          <p:cNvPr id="15" name="直接连接符 14"/>
          <p:cNvCxnSpPr>
            <a:cxnSpLocks/>
          </p:cNvCxnSpPr>
          <p:nvPr userDrawn="1"/>
        </p:nvCxnSpPr>
        <p:spPr>
          <a:xfrm>
            <a:off x="882824" y="924065"/>
            <a:ext cx="10434464" cy="0"/>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8514132"/>
      </p:ext>
    </p:extLst>
  </p:cSld>
  <p:clrMapOvr>
    <a:masterClrMapping/>
  </p:clrMapOvr>
  <p:extLst>
    <p:ext uri="{DCECCB84-F9BA-43D5-87BE-67443E8EF086}">
      <p15:sldGuideLst xmlns:p15="http://schemas.microsoft.com/office/powerpoint/2012/main">
        <p15:guide id="1" pos="551">
          <p15:clr>
            <a:srgbClr val="FBAE40"/>
          </p15:clr>
        </p15:guide>
        <p15:guide id="2" pos="7129">
          <p15:clr>
            <a:srgbClr val="FBAE40"/>
          </p15:clr>
        </p15:guide>
        <p15:guide id="3" pos="66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9AD0DEA1-02FA-ABCC-94D4-AA53DDDC95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AU" dirty="0"/>
          </a:p>
        </p:txBody>
      </p:sp>
      <p:sp>
        <p:nvSpPr>
          <p:cNvPr id="7" name="Content Placeholder 2">
            <a:extLst>
              <a:ext uri="{FF2B5EF4-FFF2-40B4-BE49-F238E27FC236}">
                <a16:creationId xmlns:a16="http://schemas.microsoft.com/office/drawing/2014/main" id="{D8E244B0-0465-F7F9-5A27-FBECA8E78618}"/>
              </a:ext>
            </a:extLst>
          </p:cNvPr>
          <p:cNvSpPr>
            <a:spLocks noGrp="1"/>
          </p:cNvSpPr>
          <p:nvPr>
            <p:ph idx="1"/>
          </p:nvPr>
        </p:nvSpPr>
        <p:spPr>
          <a:xfrm>
            <a:off x="838200" y="1691724"/>
            <a:ext cx="105156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 name="Footer Placeholder 1">
            <a:extLst>
              <a:ext uri="{FF2B5EF4-FFF2-40B4-BE49-F238E27FC236}">
                <a16:creationId xmlns:a16="http://schemas.microsoft.com/office/drawing/2014/main" id="{EFEA407A-2279-CB60-98EF-1AD86EC35090}"/>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DB8998FE-BFC0-F176-CE8F-EE14C96E8395}"/>
              </a:ext>
            </a:extLst>
          </p:cNvPr>
          <p:cNvSpPr>
            <a:spLocks noGrp="1"/>
          </p:cNvSpPr>
          <p:nvPr>
            <p:ph type="sldNum" sz="quarter" idx="11"/>
          </p:nvPr>
        </p:nvSpPr>
        <p:spPr/>
        <p:txBody>
          <a:bodyPr/>
          <a:lstStyle/>
          <a:p>
            <a:fld id="{009375D7-070A-4959-9224-FB5E66F2B1B3}" type="slidenum">
              <a:rPr lang="en-AU" smtClean="0"/>
              <a:pPr/>
              <a:t>‹#›</a:t>
            </a:fld>
            <a:endParaRPr lang="en-AU" dirty="0"/>
          </a:p>
        </p:txBody>
      </p:sp>
    </p:spTree>
    <p:extLst>
      <p:ext uri="{BB962C8B-B14F-4D97-AF65-F5344CB8AC3E}">
        <p14:creationId xmlns:p14="http://schemas.microsoft.com/office/powerpoint/2010/main" val="4088871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7558CEE-1ED1-964F-9B8D-652B718B5899}"/>
              </a:ext>
            </a:extLst>
          </p:cNvPr>
          <p:cNvPicPr>
            <a:picLocks noChangeAspect="1"/>
          </p:cNvPicPr>
          <p:nvPr userDrawn="1"/>
        </p:nvPicPr>
        <p:blipFill>
          <a:blip r:embed="rId2"/>
          <a:stretch>
            <a:fillRect/>
          </a:stretch>
        </p:blipFill>
        <p:spPr>
          <a:xfrm rot="13462306">
            <a:off x="290281" y="727049"/>
            <a:ext cx="6021559" cy="8149660"/>
          </a:xfrm>
          <a:prstGeom prst="rect">
            <a:avLst/>
          </a:prstGeom>
        </p:spPr>
      </p:pic>
      <p:sp>
        <p:nvSpPr>
          <p:cNvPr id="4" name="Title Placeholder 1">
            <a:extLst>
              <a:ext uri="{FF2B5EF4-FFF2-40B4-BE49-F238E27FC236}">
                <a16:creationId xmlns:a16="http://schemas.microsoft.com/office/drawing/2014/main" id="{9EC0BA0E-E5B8-41F6-813F-C9A458BE6C3D}"/>
              </a:ext>
            </a:extLst>
          </p:cNvPr>
          <p:cNvSpPr>
            <a:spLocks noGrp="1"/>
          </p:cNvSpPr>
          <p:nvPr>
            <p:ph type="title"/>
          </p:nvPr>
        </p:nvSpPr>
        <p:spPr>
          <a:xfrm>
            <a:off x="410400" y="2624400"/>
            <a:ext cx="6244621" cy="2556000"/>
          </a:xfrm>
          <a:prstGeom prst="rect">
            <a:avLst/>
          </a:prstGeom>
        </p:spPr>
        <p:txBody>
          <a:bodyPr vert="horz" lIns="91440" tIns="45720" rIns="91440" bIns="45720" rtlCol="0" anchor="t" anchorCtr="0">
            <a:noAutofit/>
          </a:bodyPr>
          <a:lstStyle>
            <a:lvl1pPr>
              <a:defRPr sz="8000"/>
            </a:lvl1p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92413593-DCD0-42A0-AE48-665AD86AE6DD}"/>
              </a:ext>
            </a:extLst>
          </p:cNvPr>
          <p:cNvSpPr>
            <a:spLocks noGrp="1"/>
          </p:cNvSpPr>
          <p:nvPr>
            <p:ph idx="1" hasCustomPrompt="1"/>
          </p:nvPr>
        </p:nvSpPr>
        <p:spPr>
          <a:xfrm>
            <a:off x="410400" y="6289200"/>
            <a:ext cx="4730400" cy="370800"/>
          </a:xfrm>
          <a:prstGeom prst="rect">
            <a:avLst/>
          </a:prstGeom>
        </p:spPr>
        <p:txBody>
          <a:bodyPr vert="horz" lIns="91440" tIns="45720" rIns="91440" bIns="45720" rtlCol="0">
            <a:normAutofit/>
          </a:bodyPr>
          <a:lstStyle/>
          <a:p>
            <a:pPr lvl="0"/>
            <a:r>
              <a:rPr lang="en-GB" dirty="0"/>
              <a:t>Secondary details go here</a:t>
            </a:r>
          </a:p>
        </p:txBody>
      </p:sp>
      <p:sp>
        <p:nvSpPr>
          <p:cNvPr id="6" name="Picture Placeholder 2">
            <a:extLst>
              <a:ext uri="{FF2B5EF4-FFF2-40B4-BE49-F238E27FC236}">
                <a16:creationId xmlns:a16="http://schemas.microsoft.com/office/drawing/2014/main" id="{7D37E0CB-DF2A-4FFC-85FC-AD9C7ED63B74}"/>
              </a:ext>
            </a:extLst>
          </p:cNvPr>
          <p:cNvSpPr>
            <a:spLocks noGrp="1"/>
          </p:cNvSpPr>
          <p:nvPr>
            <p:ph type="pic" sz="quarter" idx="10"/>
          </p:nvPr>
        </p:nvSpPr>
        <p:spPr>
          <a:xfrm>
            <a:off x="6784800" y="-2"/>
            <a:ext cx="5407200" cy="6858001"/>
          </a:xfrm>
        </p:spPr>
        <p:txBody>
          <a:bodyPr/>
          <a:lstStyle/>
          <a:p>
            <a:r>
              <a:rPr lang="en-US"/>
              <a:t>Click icon to add picture</a:t>
            </a:r>
            <a:endParaRPr lang="en-AU"/>
          </a:p>
        </p:txBody>
      </p:sp>
      <p:pic>
        <p:nvPicPr>
          <p:cNvPr id="2" name="Picture 1" descr="UNSW Sydney Logo">
            <a:extLst>
              <a:ext uri="{FF2B5EF4-FFF2-40B4-BE49-F238E27FC236}">
                <a16:creationId xmlns:a16="http://schemas.microsoft.com/office/drawing/2014/main" id="{77E20C77-3D0A-4A35-878B-F3D37CBE0520}"/>
              </a:ext>
            </a:extLst>
          </p:cNvPr>
          <p:cNvPicPr>
            <a:picLocks noChangeAspect="1"/>
          </p:cNvPicPr>
          <p:nvPr userDrawn="1"/>
        </p:nvPicPr>
        <p:blipFill>
          <a:blip r:embed="rId3"/>
          <a:srcRect/>
          <a:stretch/>
        </p:blipFill>
        <p:spPr>
          <a:xfrm>
            <a:off x="304630" y="526455"/>
            <a:ext cx="1188000" cy="1240241"/>
          </a:xfrm>
          <a:prstGeom prst="rect">
            <a:avLst/>
          </a:prstGeom>
        </p:spPr>
      </p:pic>
    </p:spTree>
    <p:extLst>
      <p:ext uri="{BB962C8B-B14F-4D97-AF65-F5344CB8AC3E}">
        <p14:creationId xmlns:p14="http://schemas.microsoft.com/office/powerpoint/2010/main" val="3843405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68177DF-154E-A742-8FEF-9A9493EABE44}"/>
              </a:ext>
            </a:extLst>
          </p:cNvPr>
          <p:cNvPicPr>
            <a:picLocks noChangeAspect="1"/>
          </p:cNvPicPr>
          <p:nvPr userDrawn="1"/>
        </p:nvPicPr>
        <p:blipFill>
          <a:blip r:embed="rId2"/>
          <a:stretch>
            <a:fillRect/>
          </a:stretch>
        </p:blipFill>
        <p:spPr>
          <a:xfrm rot="5635519">
            <a:off x="434031" y="-748389"/>
            <a:ext cx="7756149" cy="8354779"/>
          </a:xfrm>
          <a:prstGeom prst="rect">
            <a:avLst/>
          </a:prstGeom>
        </p:spPr>
      </p:pic>
      <p:sp>
        <p:nvSpPr>
          <p:cNvPr id="7" name="Rectangle 6">
            <a:extLst>
              <a:ext uri="{FF2B5EF4-FFF2-40B4-BE49-F238E27FC236}">
                <a16:creationId xmlns:a16="http://schemas.microsoft.com/office/drawing/2014/main" id="{8FBC9DD3-2081-9D4A-BCDD-FD7DDC635932}"/>
              </a:ext>
            </a:extLst>
          </p:cNvPr>
          <p:cNvSpPr/>
          <p:nvPr userDrawn="1"/>
        </p:nvSpPr>
        <p:spPr>
          <a:xfrm>
            <a:off x="10010233" y="0"/>
            <a:ext cx="2183586" cy="6858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Placeholder 1">
            <a:extLst>
              <a:ext uri="{FF2B5EF4-FFF2-40B4-BE49-F238E27FC236}">
                <a16:creationId xmlns:a16="http://schemas.microsoft.com/office/drawing/2014/main" id="{C5886A02-1DE7-4D1F-812D-8E48DA31D9EE}"/>
              </a:ext>
            </a:extLst>
          </p:cNvPr>
          <p:cNvSpPr>
            <a:spLocks noGrp="1"/>
          </p:cNvSpPr>
          <p:nvPr>
            <p:ph type="title"/>
          </p:nvPr>
        </p:nvSpPr>
        <p:spPr>
          <a:xfrm>
            <a:off x="410400" y="345600"/>
            <a:ext cx="7858800" cy="347760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3BBAF8E8-6BD7-44A0-90FF-4167695E26AE}"/>
              </a:ext>
            </a:extLst>
          </p:cNvPr>
          <p:cNvSpPr>
            <a:spLocks noGrp="1"/>
          </p:cNvSpPr>
          <p:nvPr>
            <p:ph idx="1" hasCustomPrompt="1"/>
          </p:nvPr>
        </p:nvSpPr>
        <p:spPr>
          <a:xfrm>
            <a:off x="410400" y="6289200"/>
            <a:ext cx="4730400" cy="370800"/>
          </a:xfrm>
          <a:prstGeom prst="rect">
            <a:avLst/>
          </a:prstGeom>
        </p:spPr>
        <p:txBody>
          <a:bodyPr vert="horz" lIns="91440" tIns="45720" rIns="91440" bIns="45720" rtlCol="0">
            <a:normAutofit/>
          </a:bodyPr>
          <a:lstStyle/>
          <a:p>
            <a:pPr lvl="0"/>
            <a:r>
              <a:rPr lang="en-GB" dirty="0"/>
              <a:t>Secondary details go here</a:t>
            </a:r>
          </a:p>
        </p:txBody>
      </p:sp>
      <p:pic>
        <p:nvPicPr>
          <p:cNvPr id="2" name="Picture 1" descr="UNSW Sydney Logo">
            <a:extLst>
              <a:ext uri="{FF2B5EF4-FFF2-40B4-BE49-F238E27FC236}">
                <a16:creationId xmlns:a16="http://schemas.microsoft.com/office/drawing/2014/main" id="{16367954-2926-486A-95D7-D57A05D0A1ED}"/>
              </a:ext>
            </a:extLst>
          </p:cNvPr>
          <p:cNvPicPr>
            <a:picLocks noChangeAspect="1"/>
          </p:cNvPicPr>
          <p:nvPr userDrawn="1"/>
        </p:nvPicPr>
        <p:blipFill>
          <a:blip r:embed="rId3"/>
          <a:srcRect/>
          <a:stretch/>
        </p:blipFill>
        <p:spPr>
          <a:xfrm>
            <a:off x="10667151" y="5261593"/>
            <a:ext cx="1188000" cy="1240241"/>
          </a:xfrm>
          <a:prstGeom prst="rect">
            <a:avLst/>
          </a:prstGeom>
        </p:spPr>
      </p:pic>
    </p:spTree>
    <p:extLst>
      <p:ext uri="{BB962C8B-B14F-4D97-AF65-F5344CB8AC3E}">
        <p14:creationId xmlns:p14="http://schemas.microsoft.com/office/powerpoint/2010/main" val="31868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F9CB962-B705-314A-93E0-7EFEF584C6D7}"/>
              </a:ext>
            </a:extLst>
          </p:cNvPr>
          <p:cNvSpPr/>
          <p:nvPr userDrawn="1"/>
        </p:nvSpPr>
        <p:spPr>
          <a:xfrm>
            <a:off x="1" y="1"/>
            <a:ext cx="5543550" cy="6858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08A4A11-68D0-0342-99AF-D474A68AB20A}"/>
              </a:ext>
            </a:extLst>
          </p:cNvPr>
          <p:cNvPicPr>
            <a:picLocks noChangeAspect="1"/>
          </p:cNvPicPr>
          <p:nvPr userDrawn="1"/>
        </p:nvPicPr>
        <p:blipFill>
          <a:blip r:embed="rId2"/>
          <a:stretch>
            <a:fillRect/>
          </a:stretch>
        </p:blipFill>
        <p:spPr>
          <a:xfrm rot="2999759">
            <a:off x="1292068" y="-612610"/>
            <a:ext cx="5135041" cy="7002330"/>
          </a:xfrm>
          <a:prstGeom prst="rect">
            <a:avLst/>
          </a:prstGeom>
        </p:spPr>
      </p:pic>
      <p:sp>
        <p:nvSpPr>
          <p:cNvPr id="5" name="Title Placeholder 1">
            <a:extLst>
              <a:ext uri="{FF2B5EF4-FFF2-40B4-BE49-F238E27FC236}">
                <a16:creationId xmlns:a16="http://schemas.microsoft.com/office/drawing/2014/main" id="{731F86E2-22A6-454C-8159-2DC19FE6F9E2}"/>
              </a:ext>
            </a:extLst>
          </p:cNvPr>
          <p:cNvSpPr>
            <a:spLocks noGrp="1"/>
          </p:cNvSpPr>
          <p:nvPr>
            <p:ph type="title"/>
          </p:nvPr>
        </p:nvSpPr>
        <p:spPr>
          <a:xfrm>
            <a:off x="410400" y="345600"/>
            <a:ext cx="4812231" cy="4956162"/>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6" name="Text Placeholder 2">
            <a:extLst>
              <a:ext uri="{FF2B5EF4-FFF2-40B4-BE49-F238E27FC236}">
                <a16:creationId xmlns:a16="http://schemas.microsoft.com/office/drawing/2014/main" id="{B5638188-B406-48E0-8C3F-15ACD21F3DC5}"/>
              </a:ext>
            </a:extLst>
          </p:cNvPr>
          <p:cNvSpPr>
            <a:spLocks noGrp="1"/>
          </p:cNvSpPr>
          <p:nvPr>
            <p:ph idx="1" hasCustomPrompt="1"/>
          </p:nvPr>
        </p:nvSpPr>
        <p:spPr>
          <a:xfrm>
            <a:off x="5598000" y="5011200"/>
            <a:ext cx="4730400" cy="370800"/>
          </a:xfrm>
          <a:prstGeom prst="rect">
            <a:avLst/>
          </a:prstGeom>
        </p:spPr>
        <p:txBody>
          <a:bodyPr vert="horz" lIns="91440" tIns="45720" rIns="91440" bIns="45720" rtlCol="0">
            <a:normAutofit/>
          </a:bodyPr>
          <a:lstStyle/>
          <a:p>
            <a:pPr lvl="0"/>
            <a:r>
              <a:rPr lang="en-GB" dirty="0"/>
              <a:t>Secondary details go here</a:t>
            </a:r>
          </a:p>
        </p:txBody>
      </p:sp>
      <p:sp>
        <p:nvSpPr>
          <p:cNvPr id="3" name="Picture Placeholder 2">
            <a:extLst>
              <a:ext uri="{FF2B5EF4-FFF2-40B4-BE49-F238E27FC236}">
                <a16:creationId xmlns:a16="http://schemas.microsoft.com/office/drawing/2014/main" id="{2990D705-58F1-4621-96D0-F0B963892461}"/>
              </a:ext>
            </a:extLst>
          </p:cNvPr>
          <p:cNvSpPr>
            <a:spLocks noGrp="1"/>
          </p:cNvSpPr>
          <p:nvPr>
            <p:ph type="pic" sz="quarter" idx="10"/>
          </p:nvPr>
        </p:nvSpPr>
        <p:spPr>
          <a:xfrm>
            <a:off x="5543550" y="-1"/>
            <a:ext cx="6663600" cy="5011200"/>
          </a:xfrm>
        </p:spPr>
        <p:txBody>
          <a:bodyPr/>
          <a:lstStyle/>
          <a:p>
            <a:r>
              <a:rPr lang="en-US"/>
              <a:t>Click icon to add picture</a:t>
            </a:r>
            <a:endParaRPr lang="en-AU"/>
          </a:p>
        </p:txBody>
      </p:sp>
      <p:pic>
        <p:nvPicPr>
          <p:cNvPr id="2" name="Picture 1" descr="UNSW Sydney Logo">
            <a:extLst>
              <a:ext uri="{FF2B5EF4-FFF2-40B4-BE49-F238E27FC236}">
                <a16:creationId xmlns:a16="http://schemas.microsoft.com/office/drawing/2014/main" id="{87B7DB84-DBF6-43D5-A225-64A86E32A4E9}"/>
              </a:ext>
            </a:extLst>
          </p:cNvPr>
          <p:cNvPicPr>
            <a:picLocks noChangeAspect="1"/>
          </p:cNvPicPr>
          <p:nvPr userDrawn="1"/>
        </p:nvPicPr>
        <p:blipFill>
          <a:blip r:embed="rId3"/>
          <a:srcRect/>
          <a:stretch/>
        </p:blipFill>
        <p:spPr>
          <a:xfrm>
            <a:off x="412071" y="5320585"/>
            <a:ext cx="1188000" cy="1240241"/>
          </a:xfrm>
          <a:prstGeom prst="rect">
            <a:avLst/>
          </a:prstGeom>
        </p:spPr>
      </p:pic>
    </p:spTree>
    <p:extLst>
      <p:ext uri="{BB962C8B-B14F-4D97-AF65-F5344CB8AC3E}">
        <p14:creationId xmlns:p14="http://schemas.microsoft.com/office/powerpoint/2010/main" val="3481362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D9F833-BA4F-E348-9506-0D3D621C75CA}"/>
              </a:ext>
            </a:extLst>
          </p:cNvPr>
          <p:cNvSpPr/>
          <p:nvPr userDrawn="1"/>
        </p:nvSpPr>
        <p:spPr>
          <a:xfrm>
            <a:off x="6740525" y="1"/>
            <a:ext cx="5453294" cy="501575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Placeholder 1">
            <a:extLst>
              <a:ext uri="{FF2B5EF4-FFF2-40B4-BE49-F238E27FC236}">
                <a16:creationId xmlns:a16="http://schemas.microsoft.com/office/drawing/2014/main" id="{A531F2A4-2E25-476F-BA2C-2F1534A5AE17}"/>
              </a:ext>
            </a:extLst>
          </p:cNvPr>
          <p:cNvSpPr>
            <a:spLocks noGrp="1"/>
          </p:cNvSpPr>
          <p:nvPr>
            <p:ph type="title"/>
          </p:nvPr>
        </p:nvSpPr>
        <p:spPr>
          <a:xfrm>
            <a:off x="6840000" y="0"/>
            <a:ext cx="5353819" cy="5015751"/>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101CB2D6-9770-4776-A129-B761AA34E3CD}"/>
              </a:ext>
            </a:extLst>
          </p:cNvPr>
          <p:cNvSpPr>
            <a:spLocks noGrp="1"/>
          </p:cNvSpPr>
          <p:nvPr>
            <p:ph idx="1" hasCustomPrompt="1"/>
          </p:nvPr>
        </p:nvSpPr>
        <p:spPr>
          <a:xfrm>
            <a:off x="205200" y="5169600"/>
            <a:ext cx="4730400" cy="370800"/>
          </a:xfrm>
          <a:prstGeom prst="rect">
            <a:avLst/>
          </a:prstGeom>
        </p:spPr>
        <p:txBody>
          <a:bodyPr vert="horz" lIns="91440" tIns="45720" rIns="91440" bIns="45720" rtlCol="0">
            <a:normAutofit/>
          </a:bodyPr>
          <a:lstStyle/>
          <a:p>
            <a:pPr lvl="0"/>
            <a:r>
              <a:rPr lang="en-GB" dirty="0"/>
              <a:t>Secondary details go here</a:t>
            </a:r>
          </a:p>
        </p:txBody>
      </p:sp>
      <p:sp>
        <p:nvSpPr>
          <p:cNvPr id="6" name="Picture Placeholder 2">
            <a:extLst>
              <a:ext uri="{FF2B5EF4-FFF2-40B4-BE49-F238E27FC236}">
                <a16:creationId xmlns:a16="http://schemas.microsoft.com/office/drawing/2014/main" id="{93161D9F-A3DE-495E-AC64-CC914469DD45}"/>
              </a:ext>
            </a:extLst>
          </p:cNvPr>
          <p:cNvSpPr>
            <a:spLocks noGrp="1"/>
          </p:cNvSpPr>
          <p:nvPr>
            <p:ph type="pic" sz="quarter" idx="10"/>
          </p:nvPr>
        </p:nvSpPr>
        <p:spPr>
          <a:xfrm>
            <a:off x="-1" y="4551"/>
            <a:ext cx="6740525" cy="5011200"/>
          </a:xfrm>
        </p:spPr>
        <p:txBody>
          <a:bodyPr/>
          <a:lstStyle/>
          <a:p>
            <a:r>
              <a:rPr lang="en-US"/>
              <a:t>Click icon to add picture</a:t>
            </a:r>
            <a:endParaRPr lang="en-AU"/>
          </a:p>
        </p:txBody>
      </p:sp>
      <p:pic>
        <p:nvPicPr>
          <p:cNvPr id="2" name="Picture 1" descr="UNSW Sydney Logo">
            <a:extLst>
              <a:ext uri="{FF2B5EF4-FFF2-40B4-BE49-F238E27FC236}">
                <a16:creationId xmlns:a16="http://schemas.microsoft.com/office/drawing/2014/main" id="{FF675AE0-8F62-485C-BF3D-6598839BADFF}"/>
              </a:ext>
            </a:extLst>
          </p:cNvPr>
          <p:cNvPicPr>
            <a:picLocks noChangeAspect="1"/>
          </p:cNvPicPr>
          <p:nvPr userDrawn="1"/>
        </p:nvPicPr>
        <p:blipFill>
          <a:blip r:embed="rId2"/>
          <a:srcRect/>
          <a:stretch/>
        </p:blipFill>
        <p:spPr>
          <a:xfrm>
            <a:off x="10735975" y="5300921"/>
            <a:ext cx="1188000" cy="1240241"/>
          </a:xfrm>
          <a:prstGeom prst="rect">
            <a:avLst/>
          </a:prstGeom>
        </p:spPr>
      </p:pic>
    </p:spTree>
    <p:extLst>
      <p:ext uri="{BB962C8B-B14F-4D97-AF65-F5344CB8AC3E}">
        <p14:creationId xmlns:p14="http://schemas.microsoft.com/office/powerpoint/2010/main" val="3619429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1E16058-FC97-C34C-A94D-1AEBA1319CEF}"/>
              </a:ext>
            </a:extLst>
          </p:cNvPr>
          <p:cNvSpPr/>
          <p:nvPr userDrawn="1"/>
        </p:nvSpPr>
        <p:spPr>
          <a:xfrm>
            <a:off x="0" y="1"/>
            <a:ext cx="12191999" cy="5000624"/>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F3731078-F8F9-874A-9D19-CFDFD455C9CE}"/>
              </a:ext>
            </a:extLst>
          </p:cNvPr>
          <p:cNvPicPr>
            <a:picLocks noChangeAspect="1"/>
          </p:cNvPicPr>
          <p:nvPr userDrawn="1"/>
        </p:nvPicPr>
        <p:blipFill>
          <a:blip r:embed="rId2"/>
          <a:stretch>
            <a:fillRect/>
          </a:stretch>
        </p:blipFill>
        <p:spPr>
          <a:xfrm rot="2597677">
            <a:off x="2348756" y="-999555"/>
            <a:ext cx="7882815" cy="9308122"/>
          </a:xfrm>
          <a:prstGeom prst="rect">
            <a:avLst/>
          </a:prstGeom>
        </p:spPr>
      </p:pic>
      <p:sp>
        <p:nvSpPr>
          <p:cNvPr id="5" name="Title Placeholder 1">
            <a:extLst>
              <a:ext uri="{FF2B5EF4-FFF2-40B4-BE49-F238E27FC236}">
                <a16:creationId xmlns:a16="http://schemas.microsoft.com/office/drawing/2014/main" id="{2D2519EB-A5E4-4600-B620-DAE568D00CAB}"/>
              </a:ext>
            </a:extLst>
          </p:cNvPr>
          <p:cNvSpPr>
            <a:spLocks noGrp="1"/>
          </p:cNvSpPr>
          <p:nvPr>
            <p:ph type="title"/>
          </p:nvPr>
        </p:nvSpPr>
        <p:spPr>
          <a:xfrm>
            <a:off x="410400" y="3211200"/>
            <a:ext cx="11268000" cy="178560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6" name="Text Placeholder 2">
            <a:extLst>
              <a:ext uri="{FF2B5EF4-FFF2-40B4-BE49-F238E27FC236}">
                <a16:creationId xmlns:a16="http://schemas.microsoft.com/office/drawing/2014/main" id="{D58515C2-9BB5-4C9A-BBC5-7F4A491DD6EC}"/>
              </a:ext>
            </a:extLst>
          </p:cNvPr>
          <p:cNvSpPr>
            <a:spLocks noGrp="1"/>
          </p:cNvSpPr>
          <p:nvPr>
            <p:ph idx="1" hasCustomPrompt="1"/>
          </p:nvPr>
        </p:nvSpPr>
        <p:spPr>
          <a:xfrm>
            <a:off x="410400" y="6289200"/>
            <a:ext cx="4730400" cy="370800"/>
          </a:xfrm>
          <a:prstGeom prst="rect">
            <a:avLst/>
          </a:prstGeom>
        </p:spPr>
        <p:txBody>
          <a:bodyPr vert="horz" lIns="91440" tIns="45720" rIns="91440" bIns="45720" rtlCol="0">
            <a:normAutofit/>
          </a:bodyPr>
          <a:lstStyle/>
          <a:p>
            <a:pPr lvl="0"/>
            <a:r>
              <a:rPr lang="en-GB" dirty="0"/>
              <a:t>Secondary details go here</a:t>
            </a:r>
          </a:p>
        </p:txBody>
      </p:sp>
      <p:pic>
        <p:nvPicPr>
          <p:cNvPr id="2" name="Picture 1" descr="UNSW Sydney Logo">
            <a:extLst>
              <a:ext uri="{FF2B5EF4-FFF2-40B4-BE49-F238E27FC236}">
                <a16:creationId xmlns:a16="http://schemas.microsoft.com/office/drawing/2014/main" id="{21B83991-6CB1-46A6-A70E-59562F1A4541}"/>
              </a:ext>
            </a:extLst>
          </p:cNvPr>
          <p:cNvPicPr>
            <a:picLocks noChangeAspect="1"/>
          </p:cNvPicPr>
          <p:nvPr userDrawn="1"/>
        </p:nvPicPr>
        <p:blipFill>
          <a:blip r:embed="rId3"/>
          <a:srcRect/>
          <a:stretch/>
        </p:blipFill>
        <p:spPr>
          <a:xfrm>
            <a:off x="10735975" y="5300921"/>
            <a:ext cx="1188000" cy="1240241"/>
          </a:xfrm>
          <a:prstGeom prst="rect">
            <a:avLst/>
          </a:prstGeom>
        </p:spPr>
      </p:pic>
    </p:spTree>
    <p:extLst>
      <p:ext uri="{BB962C8B-B14F-4D97-AF65-F5344CB8AC3E}">
        <p14:creationId xmlns:p14="http://schemas.microsoft.com/office/powerpoint/2010/main" val="678658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7558CEE-1ED1-964F-9B8D-652B718B5899}"/>
              </a:ext>
            </a:extLst>
          </p:cNvPr>
          <p:cNvPicPr>
            <a:picLocks noChangeAspect="1"/>
          </p:cNvPicPr>
          <p:nvPr userDrawn="1"/>
        </p:nvPicPr>
        <p:blipFill>
          <a:blip r:embed="rId2"/>
          <a:stretch>
            <a:fillRect/>
          </a:stretch>
        </p:blipFill>
        <p:spPr>
          <a:xfrm rot="13462306">
            <a:off x="290281" y="727049"/>
            <a:ext cx="6021559" cy="8149660"/>
          </a:xfrm>
          <a:prstGeom prst="rect">
            <a:avLst/>
          </a:prstGeom>
        </p:spPr>
      </p:pic>
      <p:sp>
        <p:nvSpPr>
          <p:cNvPr id="4" name="Title Placeholder 1">
            <a:extLst>
              <a:ext uri="{FF2B5EF4-FFF2-40B4-BE49-F238E27FC236}">
                <a16:creationId xmlns:a16="http://schemas.microsoft.com/office/drawing/2014/main" id="{9EC0BA0E-E5B8-41F6-813F-C9A458BE6C3D}"/>
              </a:ext>
            </a:extLst>
          </p:cNvPr>
          <p:cNvSpPr>
            <a:spLocks noGrp="1"/>
          </p:cNvSpPr>
          <p:nvPr>
            <p:ph type="title"/>
          </p:nvPr>
        </p:nvSpPr>
        <p:spPr>
          <a:xfrm>
            <a:off x="410400" y="2624400"/>
            <a:ext cx="6244621" cy="2556000"/>
          </a:xfrm>
          <a:prstGeom prst="rect">
            <a:avLst/>
          </a:prstGeom>
        </p:spPr>
        <p:txBody>
          <a:bodyPr vert="horz" lIns="91440" tIns="45720" rIns="91440" bIns="45720" rtlCol="0" anchor="t" anchorCtr="0">
            <a:noAutofit/>
          </a:bodyPr>
          <a:lstStyle>
            <a:lvl1pPr>
              <a:defRPr sz="8000"/>
            </a:lvl1p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92413593-DCD0-42A0-AE48-665AD86AE6DD}"/>
              </a:ext>
            </a:extLst>
          </p:cNvPr>
          <p:cNvSpPr>
            <a:spLocks noGrp="1"/>
          </p:cNvSpPr>
          <p:nvPr>
            <p:ph idx="1" hasCustomPrompt="1"/>
          </p:nvPr>
        </p:nvSpPr>
        <p:spPr>
          <a:xfrm>
            <a:off x="410400" y="6289200"/>
            <a:ext cx="4730400" cy="370800"/>
          </a:xfrm>
          <a:prstGeom prst="rect">
            <a:avLst/>
          </a:prstGeom>
        </p:spPr>
        <p:txBody>
          <a:bodyPr vert="horz" lIns="91440" tIns="45720" rIns="91440" bIns="45720" rtlCol="0">
            <a:normAutofit/>
          </a:bodyPr>
          <a:lstStyle/>
          <a:p>
            <a:pPr lvl="0"/>
            <a:r>
              <a:rPr lang="en-GB" dirty="0"/>
              <a:t>Secondary details go here</a:t>
            </a:r>
          </a:p>
        </p:txBody>
      </p:sp>
      <p:sp>
        <p:nvSpPr>
          <p:cNvPr id="6" name="Picture Placeholder 2">
            <a:extLst>
              <a:ext uri="{FF2B5EF4-FFF2-40B4-BE49-F238E27FC236}">
                <a16:creationId xmlns:a16="http://schemas.microsoft.com/office/drawing/2014/main" id="{7D37E0CB-DF2A-4FFC-85FC-AD9C7ED63B74}"/>
              </a:ext>
            </a:extLst>
          </p:cNvPr>
          <p:cNvSpPr>
            <a:spLocks noGrp="1"/>
          </p:cNvSpPr>
          <p:nvPr>
            <p:ph type="pic" sz="quarter" idx="10"/>
          </p:nvPr>
        </p:nvSpPr>
        <p:spPr>
          <a:xfrm>
            <a:off x="6784800" y="-2"/>
            <a:ext cx="5407200" cy="6858001"/>
          </a:xfrm>
        </p:spPr>
        <p:txBody>
          <a:bodyPr/>
          <a:lstStyle/>
          <a:p>
            <a:r>
              <a:rPr lang="en-US"/>
              <a:t>Click icon to add picture</a:t>
            </a:r>
            <a:endParaRPr lang="en-AU"/>
          </a:p>
        </p:txBody>
      </p:sp>
      <p:pic>
        <p:nvPicPr>
          <p:cNvPr id="2" name="Picture 1" descr="UNSW Sydney Logo">
            <a:extLst>
              <a:ext uri="{FF2B5EF4-FFF2-40B4-BE49-F238E27FC236}">
                <a16:creationId xmlns:a16="http://schemas.microsoft.com/office/drawing/2014/main" id="{77E20C77-3D0A-4A35-878B-F3D37CBE0520}"/>
              </a:ext>
            </a:extLst>
          </p:cNvPr>
          <p:cNvPicPr>
            <a:picLocks noChangeAspect="1"/>
          </p:cNvPicPr>
          <p:nvPr userDrawn="1"/>
        </p:nvPicPr>
        <p:blipFill>
          <a:blip r:embed="rId3"/>
          <a:srcRect/>
          <a:stretch/>
        </p:blipFill>
        <p:spPr>
          <a:xfrm>
            <a:off x="304630" y="526455"/>
            <a:ext cx="1188000" cy="1240241"/>
          </a:xfrm>
          <a:prstGeom prst="rect">
            <a:avLst/>
          </a:prstGeom>
        </p:spPr>
      </p:pic>
    </p:spTree>
    <p:extLst>
      <p:ext uri="{BB962C8B-B14F-4D97-AF65-F5344CB8AC3E}">
        <p14:creationId xmlns:p14="http://schemas.microsoft.com/office/powerpoint/2010/main" val="4076737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Slide_v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976E31-1EA1-274A-A1AD-5915E61D3EEC}"/>
              </a:ext>
            </a:extLst>
          </p:cNvPr>
          <p:cNvSpPr/>
          <p:nvPr userDrawn="1"/>
        </p:nvSpPr>
        <p:spPr>
          <a:xfrm>
            <a:off x="0" y="0"/>
            <a:ext cx="12193819" cy="6858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6665A119-7841-440B-9632-B345D524276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77587" y="-436789"/>
            <a:ext cx="6560127" cy="7731578"/>
          </a:xfrm>
          <a:prstGeom prst="rect">
            <a:avLst/>
          </a:prstGeom>
        </p:spPr>
      </p:pic>
      <p:pic>
        <p:nvPicPr>
          <p:cNvPr id="5" name="Picture 4" descr="UNSW Sydney Logo">
            <a:extLst>
              <a:ext uri="{FF2B5EF4-FFF2-40B4-BE49-F238E27FC236}">
                <a16:creationId xmlns:a16="http://schemas.microsoft.com/office/drawing/2014/main" id="{846E7131-CAF1-BC4F-A807-B1CBBFB4E87A}"/>
              </a:ext>
            </a:extLst>
          </p:cNvPr>
          <p:cNvPicPr>
            <a:picLocks noChangeAspect="1"/>
          </p:cNvPicPr>
          <p:nvPr userDrawn="1"/>
        </p:nvPicPr>
        <p:blipFill>
          <a:blip r:embed="rId4"/>
          <a:srcRect/>
          <a:stretch/>
        </p:blipFill>
        <p:spPr>
          <a:xfrm>
            <a:off x="243895" y="5356158"/>
            <a:ext cx="1188000" cy="1240241"/>
          </a:xfrm>
          <a:prstGeom prst="rect">
            <a:avLst/>
          </a:prstGeom>
        </p:spPr>
      </p:pic>
    </p:spTree>
    <p:extLst>
      <p:ext uri="{BB962C8B-B14F-4D97-AF65-F5344CB8AC3E}">
        <p14:creationId xmlns:p14="http://schemas.microsoft.com/office/powerpoint/2010/main" val="2157340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148078-FAF9-0F46-BF75-910E24DC1355}"/>
              </a:ext>
            </a:extLst>
          </p:cNvPr>
          <p:cNvSpPr txBox="1"/>
          <p:nvPr userDrawn="1"/>
        </p:nvSpPr>
        <p:spPr>
          <a:xfrm>
            <a:off x="5586887" y="1342548"/>
            <a:ext cx="1018227" cy="369332"/>
          </a:xfrm>
          <a:prstGeom prst="rect">
            <a:avLst/>
          </a:prstGeom>
          <a:noFill/>
        </p:spPr>
        <p:txBody>
          <a:bodyPr wrap="none" rtlCol="0">
            <a:spAutoFit/>
          </a:bodyPr>
          <a:lstStyle/>
          <a:p>
            <a:r>
              <a:rPr lang="en-US" altLang="zh-CN" sz="1800" b="1" i="1" dirty="0">
                <a:solidFill>
                  <a:schemeClr val="accent6"/>
                </a:solidFill>
                <a:latin typeface="Arial" panose="020B0604020202020204" pitchFamily="34" charset="0"/>
                <a:cs typeface="Arial" panose="020B0604020202020204" pitchFamily="34" charset="0"/>
              </a:rPr>
              <a:t>/////////////</a:t>
            </a:r>
            <a:endParaRPr lang="en-US" sz="1800" b="1" i="1" dirty="0">
              <a:solidFill>
                <a:schemeClr val="accent6"/>
              </a:solidFill>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C8B21E48-1F5C-9B44-8E34-77AA5822269A}"/>
              </a:ext>
            </a:extLst>
          </p:cNvPr>
          <p:cNvSpPr>
            <a:spLocks noGrp="1"/>
          </p:cNvSpPr>
          <p:nvPr>
            <p:ph type="title" hasCustomPrompt="1"/>
          </p:nvPr>
        </p:nvSpPr>
        <p:spPr>
          <a:xfrm>
            <a:off x="1602969" y="1607340"/>
            <a:ext cx="8986059" cy="1821660"/>
          </a:xfrm>
        </p:spPr>
        <p:txBody>
          <a:bodyPr>
            <a:normAutofit/>
          </a:bodyPr>
          <a:lstStyle>
            <a:lvl1pPr algn="ctr">
              <a:defRPr sz="4050" b="0">
                <a:latin typeface="Arial" panose="020B0604020202020204" pitchFamily="34" charset="0"/>
                <a:cs typeface="Arial" panose="020B0604020202020204" pitchFamily="34" charset="0"/>
              </a:defRPr>
            </a:lvl1pPr>
          </a:lstStyle>
          <a:p>
            <a:r>
              <a:rPr lang="en-US" dirty="0"/>
              <a:t>Click to edit</a:t>
            </a:r>
            <a:r>
              <a:rPr lang="zh-CN" altLang="en-US" dirty="0"/>
              <a:t> </a:t>
            </a:r>
            <a:r>
              <a:rPr lang="en-US" altLang="zh-CN" dirty="0"/>
              <a:t>title</a:t>
            </a:r>
            <a:endParaRPr lang="en-US" dirty="0"/>
          </a:p>
        </p:txBody>
      </p:sp>
      <p:sp>
        <p:nvSpPr>
          <p:cNvPr id="4" name="Text Placeholder 3">
            <a:extLst>
              <a:ext uri="{FF2B5EF4-FFF2-40B4-BE49-F238E27FC236}">
                <a16:creationId xmlns:a16="http://schemas.microsoft.com/office/drawing/2014/main" id="{0A64D233-FB7B-4112-98CD-A2F86A895362}"/>
              </a:ext>
            </a:extLst>
          </p:cNvPr>
          <p:cNvSpPr>
            <a:spLocks noGrp="1"/>
          </p:cNvSpPr>
          <p:nvPr>
            <p:ph type="body" sz="quarter" idx="10" hasCustomPrompt="1"/>
          </p:nvPr>
        </p:nvSpPr>
        <p:spPr>
          <a:xfrm>
            <a:off x="3303585" y="3429000"/>
            <a:ext cx="5584827" cy="914400"/>
          </a:xfrm>
        </p:spPr>
        <p:txBody>
          <a:bodyPr>
            <a:normAutofit/>
          </a:bodyPr>
          <a:lstStyle>
            <a:lvl1pPr marL="0" indent="0" algn="ctr">
              <a:buNone/>
              <a:defRPr sz="1800"/>
            </a:lvl1pPr>
          </a:lstStyle>
          <a:p>
            <a:pPr lvl="0"/>
            <a:r>
              <a:rPr lang="en-US" dirty="0"/>
              <a:t>Subtitle here</a:t>
            </a:r>
            <a:endParaRPr lang="en-AU" dirty="0"/>
          </a:p>
        </p:txBody>
      </p:sp>
    </p:spTree>
    <p:extLst>
      <p:ext uri="{BB962C8B-B14F-4D97-AF65-F5344CB8AC3E}">
        <p14:creationId xmlns:p14="http://schemas.microsoft.com/office/powerpoint/2010/main" val="2388818730"/>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83841" y="53752"/>
            <a:ext cx="10698559" cy="1143000"/>
          </a:xfrm>
        </p:spPr>
        <p:txBody>
          <a:bodyPr>
            <a:normAutofit/>
          </a:bodyPr>
          <a:lstStyle>
            <a:lvl1pPr algn="l">
              <a:defRPr sz="2800"/>
            </a:lvl1pPr>
          </a:lstStyle>
          <a:p>
            <a:r>
              <a:rPr lang="en-US" dirty="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9" name="文本框 5">
            <a:extLst>
              <a:ext uri="{FF2B5EF4-FFF2-40B4-BE49-F238E27FC236}">
                <a16:creationId xmlns:a16="http://schemas.microsoft.com/office/drawing/2014/main" id="{10D19B45-DCAB-4E10-ADBA-3D1A523A2AF8}"/>
              </a:ext>
            </a:extLst>
          </p:cNvPr>
          <p:cNvSpPr txBox="1"/>
          <p:nvPr userDrawn="1"/>
        </p:nvSpPr>
        <p:spPr>
          <a:xfrm>
            <a:off x="208061" y="427083"/>
            <a:ext cx="758827" cy="346249"/>
          </a:xfrm>
          <a:prstGeom prst="rect">
            <a:avLst/>
          </a:prstGeom>
          <a:noFill/>
        </p:spPr>
        <p:txBody>
          <a:bodyPr wrap="square" rtlCol="0">
            <a:spAutoFit/>
          </a:bodyPr>
          <a:lstStyle/>
          <a:p>
            <a:pPr algn="ctr"/>
            <a:fld id="{FAF7D4CD-A712-E246-8520-7DB1D7C5AF13}" type="slidenum">
              <a:rPr lang="zh-CN" altLang="en-US" sz="1650" b="0" i="0" kern="100" smtClean="0">
                <a:solidFill>
                  <a:srgbClr val="002B91"/>
                </a:solidFill>
                <a:latin typeface="+mn-lt"/>
                <a:ea typeface="微软雅黑" panose="020B0503020204020204" pitchFamily="34" charset="-122"/>
                <a:cs typeface="Arial" panose="020B0604020202020204" pitchFamily="34" charset="0"/>
              </a:rPr>
              <a:t>‹#›</a:t>
            </a:fld>
            <a:endParaRPr lang="zh-CN" altLang="en-US" sz="1650" b="0" i="0" kern="100" dirty="0">
              <a:solidFill>
                <a:srgbClr val="002B91"/>
              </a:solidFill>
              <a:latin typeface="+mn-lt"/>
              <a:ea typeface="微软雅黑" panose="020B0503020204020204" pitchFamily="34" charset="-122"/>
              <a:cs typeface="Arial" panose="020B0604020202020204" pitchFamily="34" charset="0"/>
            </a:endParaRPr>
          </a:p>
        </p:txBody>
      </p:sp>
      <p:grpSp>
        <p:nvGrpSpPr>
          <p:cNvPr id="10" name="组合 6">
            <a:extLst>
              <a:ext uri="{FF2B5EF4-FFF2-40B4-BE49-F238E27FC236}">
                <a16:creationId xmlns:a16="http://schemas.microsoft.com/office/drawing/2014/main" id="{EFBD9811-FF8A-45F9-BF5F-5314BFD7B24D}"/>
              </a:ext>
            </a:extLst>
          </p:cNvPr>
          <p:cNvGrpSpPr/>
          <p:nvPr userDrawn="1"/>
        </p:nvGrpSpPr>
        <p:grpSpPr>
          <a:xfrm>
            <a:off x="111065" y="175990"/>
            <a:ext cx="944625" cy="927986"/>
            <a:chOff x="3627746" y="1200316"/>
            <a:chExt cx="944625" cy="927986"/>
          </a:xfrm>
        </p:grpSpPr>
        <p:grpSp>
          <p:nvGrpSpPr>
            <p:cNvPr id="11" name="组合 7">
              <a:extLst>
                <a:ext uri="{FF2B5EF4-FFF2-40B4-BE49-F238E27FC236}">
                  <a16:creationId xmlns:a16="http://schemas.microsoft.com/office/drawing/2014/main" id="{4313D3C5-0A0B-4524-BA54-868537483AD9}"/>
                </a:ext>
              </a:extLst>
            </p:cNvPr>
            <p:cNvGrpSpPr/>
            <p:nvPr/>
          </p:nvGrpSpPr>
          <p:grpSpPr>
            <a:xfrm>
              <a:off x="4339636" y="1200316"/>
              <a:ext cx="232735" cy="235114"/>
              <a:chOff x="4387704" y="1106340"/>
              <a:chExt cx="232735" cy="235114"/>
            </a:xfrm>
          </p:grpSpPr>
          <p:cxnSp>
            <p:nvCxnSpPr>
              <p:cNvPr id="15" name="直接连接符 11">
                <a:extLst>
                  <a:ext uri="{FF2B5EF4-FFF2-40B4-BE49-F238E27FC236}">
                    <a16:creationId xmlns:a16="http://schemas.microsoft.com/office/drawing/2014/main" id="{96D7DB2F-11AD-4559-AA7F-CFBE646B3D3D}"/>
                  </a:ext>
                </a:extLst>
              </p:cNvPr>
              <p:cNvCxnSpPr>
                <a:cxnSpLocks/>
              </p:cNvCxnSpPr>
              <p:nvPr/>
            </p:nvCxnSpPr>
            <p:spPr>
              <a:xfrm flipH="1">
                <a:off x="4387704" y="1108721"/>
                <a:ext cx="232735" cy="232733"/>
              </a:xfrm>
              <a:prstGeom prst="line">
                <a:avLst/>
              </a:prstGeom>
              <a:ln w="19050">
                <a:solidFill>
                  <a:srgbClr val="002B91"/>
                </a:solidFill>
              </a:ln>
            </p:spPr>
            <p:style>
              <a:lnRef idx="1">
                <a:schemeClr val="accent1"/>
              </a:lnRef>
              <a:fillRef idx="0">
                <a:schemeClr val="accent1"/>
              </a:fillRef>
              <a:effectRef idx="0">
                <a:schemeClr val="accent1"/>
              </a:effectRef>
              <a:fontRef idx="minor">
                <a:schemeClr val="tx1"/>
              </a:fontRef>
            </p:style>
          </p:cxnSp>
          <p:cxnSp>
            <p:nvCxnSpPr>
              <p:cNvPr id="16" name="直接连接符 12">
                <a:extLst>
                  <a:ext uri="{FF2B5EF4-FFF2-40B4-BE49-F238E27FC236}">
                    <a16:creationId xmlns:a16="http://schemas.microsoft.com/office/drawing/2014/main" id="{57638E39-DA00-426A-A96D-2C22673F98CE}"/>
                  </a:ext>
                </a:extLst>
              </p:cNvPr>
              <p:cNvCxnSpPr>
                <a:cxnSpLocks/>
              </p:cNvCxnSpPr>
              <p:nvPr/>
            </p:nvCxnSpPr>
            <p:spPr>
              <a:xfrm flipH="1">
                <a:off x="4425478" y="1106340"/>
                <a:ext cx="128616" cy="128617"/>
              </a:xfrm>
              <a:prstGeom prst="line">
                <a:avLst/>
              </a:prstGeom>
              <a:ln w="19050">
                <a:solidFill>
                  <a:srgbClr val="002B91"/>
                </a:solidFill>
              </a:ln>
            </p:spPr>
            <p:style>
              <a:lnRef idx="1">
                <a:schemeClr val="accent1"/>
              </a:lnRef>
              <a:fillRef idx="0">
                <a:schemeClr val="accent1"/>
              </a:fillRef>
              <a:effectRef idx="0">
                <a:schemeClr val="accent1"/>
              </a:effectRef>
              <a:fontRef idx="minor">
                <a:schemeClr val="tx1"/>
              </a:fontRef>
            </p:style>
          </p:cxnSp>
        </p:grpSp>
        <p:grpSp>
          <p:nvGrpSpPr>
            <p:cNvPr id="12" name="组合 8">
              <a:extLst>
                <a:ext uri="{FF2B5EF4-FFF2-40B4-BE49-F238E27FC236}">
                  <a16:creationId xmlns:a16="http://schemas.microsoft.com/office/drawing/2014/main" id="{6B6A0A0B-5D03-4550-BBF0-D0BB2EA21C4E}"/>
                </a:ext>
              </a:extLst>
            </p:cNvPr>
            <p:cNvGrpSpPr/>
            <p:nvPr/>
          </p:nvGrpSpPr>
          <p:grpSpPr>
            <a:xfrm flipH="1" flipV="1">
              <a:off x="3627746" y="1893188"/>
              <a:ext cx="232735" cy="235114"/>
              <a:chOff x="4387704" y="1106340"/>
              <a:chExt cx="232735" cy="235114"/>
            </a:xfrm>
          </p:grpSpPr>
          <p:cxnSp>
            <p:nvCxnSpPr>
              <p:cNvPr id="13" name="直接连接符 9">
                <a:extLst>
                  <a:ext uri="{FF2B5EF4-FFF2-40B4-BE49-F238E27FC236}">
                    <a16:creationId xmlns:a16="http://schemas.microsoft.com/office/drawing/2014/main" id="{C04EF238-17BC-4D08-A496-38BF3A99090C}"/>
                  </a:ext>
                </a:extLst>
              </p:cNvPr>
              <p:cNvCxnSpPr>
                <a:cxnSpLocks/>
              </p:cNvCxnSpPr>
              <p:nvPr/>
            </p:nvCxnSpPr>
            <p:spPr>
              <a:xfrm flipH="1">
                <a:off x="4387704" y="1108721"/>
                <a:ext cx="232735" cy="232733"/>
              </a:xfrm>
              <a:prstGeom prst="line">
                <a:avLst/>
              </a:prstGeom>
              <a:ln w="19050">
                <a:solidFill>
                  <a:srgbClr val="002B91"/>
                </a:solidFill>
              </a:ln>
            </p:spPr>
            <p:style>
              <a:lnRef idx="1">
                <a:schemeClr val="accent1"/>
              </a:lnRef>
              <a:fillRef idx="0">
                <a:schemeClr val="accent1"/>
              </a:fillRef>
              <a:effectRef idx="0">
                <a:schemeClr val="accent1"/>
              </a:effectRef>
              <a:fontRef idx="minor">
                <a:schemeClr val="tx1"/>
              </a:fontRef>
            </p:style>
          </p:cxnSp>
          <p:cxnSp>
            <p:nvCxnSpPr>
              <p:cNvPr id="14" name="直接连接符 10">
                <a:extLst>
                  <a:ext uri="{FF2B5EF4-FFF2-40B4-BE49-F238E27FC236}">
                    <a16:creationId xmlns:a16="http://schemas.microsoft.com/office/drawing/2014/main" id="{534B1F2E-30CD-4858-A8CD-9B40B0A73B6E}"/>
                  </a:ext>
                </a:extLst>
              </p:cNvPr>
              <p:cNvCxnSpPr>
                <a:cxnSpLocks/>
              </p:cNvCxnSpPr>
              <p:nvPr/>
            </p:nvCxnSpPr>
            <p:spPr>
              <a:xfrm flipH="1">
                <a:off x="4425478" y="1106340"/>
                <a:ext cx="128616" cy="128617"/>
              </a:xfrm>
              <a:prstGeom prst="line">
                <a:avLst/>
              </a:prstGeom>
              <a:ln w="19050">
                <a:solidFill>
                  <a:srgbClr val="002B91"/>
                </a:solidFill>
              </a:ln>
            </p:spPr>
            <p:style>
              <a:lnRef idx="1">
                <a:schemeClr val="accent1"/>
              </a:lnRef>
              <a:fillRef idx="0">
                <a:schemeClr val="accent1"/>
              </a:fillRef>
              <a:effectRef idx="0">
                <a:schemeClr val="accent1"/>
              </a:effectRef>
              <a:fontRef idx="minor">
                <a:schemeClr val="tx1"/>
              </a:fontRef>
            </p:style>
          </p:cxnSp>
        </p:grpSp>
      </p:grpSp>
      <p:cxnSp>
        <p:nvCxnSpPr>
          <p:cNvPr id="17" name="直接连接符 14">
            <a:extLst>
              <a:ext uri="{FF2B5EF4-FFF2-40B4-BE49-F238E27FC236}">
                <a16:creationId xmlns:a16="http://schemas.microsoft.com/office/drawing/2014/main" id="{C21516C7-8B33-4E05-8564-7E77902D6F1C}"/>
              </a:ext>
            </a:extLst>
          </p:cNvPr>
          <p:cNvCxnSpPr>
            <a:cxnSpLocks/>
          </p:cNvCxnSpPr>
          <p:nvPr userDrawn="1"/>
        </p:nvCxnSpPr>
        <p:spPr>
          <a:xfrm>
            <a:off x="882824" y="924065"/>
            <a:ext cx="10434464" cy="0"/>
          </a:xfrm>
          <a:prstGeom prst="line">
            <a:avLst/>
          </a:prstGeom>
          <a:ln w="31750">
            <a:solidFill>
              <a:srgbClr val="002B9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5475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841D79-9C5E-1449-B506-564E0213A8CE}"/>
              </a:ext>
            </a:extLst>
          </p:cNvPr>
          <p:cNvSpPr>
            <a:spLocks noGrp="1"/>
          </p:cNvSpPr>
          <p:nvPr>
            <p:ph type="title"/>
          </p:nvPr>
        </p:nvSpPr>
        <p:spPr>
          <a:xfrm>
            <a:off x="410400" y="345600"/>
            <a:ext cx="7858800" cy="3477600"/>
          </a:xfrm>
          <a:prstGeom prst="rect">
            <a:avLst/>
          </a:prstGeom>
        </p:spPr>
        <p:txBody>
          <a:bodyPr vert="horz" lIns="91440" tIns="45720" rIns="91440" bIns="45720" rtlCol="0" anchor="t" anchorCtr="0">
            <a:noAutofit/>
          </a:bodyPr>
          <a:lstStyle/>
          <a:p>
            <a:r>
              <a:rPr lang="en-GB" dirty="0"/>
              <a:t>Title goes here</a:t>
            </a:r>
            <a:endParaRPr lang="en-US" dirty="0"/>
          </a:p>
        </p:txBody>
      </p:sp>
      <p:sp>
        <p:nvSpPr>
          <p:cNvPr id="3" name="Text Placeholder 2">
            <a:extLst>
              <a:ext uri="{FF2B5EF4-FFF2-40B4-BE49-F238E27FC236}">
                <a16:creationId xmlns:a16="http://schemas.microsoft.com/office/drawing/2014/main" id="{4A50093E-B476-CE4A-816B-226988C60D31}"/>
              </a:ext>
            </a:extLst>
          </p:cNvPr>
          <p:cNvSpPr>
            <a:spLocks noGrp="1"/>
          </p:cNvSpPr>
          <p:nvPr>
            <p:ph type="body" idx="1"/>
          </p:nvPr>
        </p:nvSpPr>
        <p:spPr>
          <a:xfrm>
            <a:off x="410400" y="6289200"/>
            <a:ext cx="4730400" cy="370800"/>
          </a:xfrm>
          <a:prstGeom prst="rect">
            <a:avLst/>
          </a:prstGeom>
        </p:spPr>
        <p:txBody>
          <a:bodyPr vert="horz" lIns="91440" tIns="45720" rIns="91440" bIns="45720" rtlCol="0">
            <a:normAutofit/>
          </a:bodyPr>
          <a:lstStyle/>
          <a:p>
            <a:pPr lvl="0"/>
            <a:r>
              <a:rPr lang="en-GB" dirty="0"/>
              <a:t>Click to edit Master text styles</a:t>
            </a:r>
          </a:p>
        </p:txBody>
      </p:sp>
    </p:spTree>
    <p:extLst>
      <p:ext uri="{BB962C8B-B14F-4D97-AF65-F5344CB8AC3E}">
        <p14:creationId xmlns:p14="http://schemas.microsoft.com/office/powerpoint/2010/main" val="1803925614"/>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2" r:id="rId3"/>
    <p:sldLayoutId id="2147483651" r:id="rId4"/>
    <p:sldLayoutId id="2147483653" r:id="rId5"/>
    <p:sldLayoutId id="2147483650" r:id="rId6"/>
    <p:sldLayoutId id="2147483688" r:id="rId7"/>
    <p:sldLayoutId id="2147483692" r:id="rId8"/>
    <p:sldLayoutId id="2147483693" r:id="rId9"/>
  </p:sldLayoutIdLst>
  <p:hf hdr="0" dt="0"/>
  <p:txStyles>
    <p:titleStyle>
      <a:lvl1pPr marL="0" indent="0" algn="l" defTabSz="914400" rtl="0" eaLnBrk="1" latinLnBrk="0" hangingPunct="1">
        <a:lnSpc>
          <a:spcPct val="100000"/>
        </a:lnSpc>
        <a:spcBef>
          <a:spcPct val="0"/>
        </a:spcBef>
        <a:buNone/>
        <a:defRPr sz="110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buFont typeface="Calibri" panose="020F050202020403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E664CD-741D-4C8B-81A1-8F813AD195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AU" dirty="0"/>
          </a:p>
        </p:txBody>
      </p:sp>
      <p:sp>
        <p:nvSpPr>
          <p:cNvPr id="3" name="Text Placeholder 2">
            <a:extLst>
              <a:ext uri="{FF2B5EF4-FFF2-40B4-BE49-F238E27FC236}">
                <a16:creationId xmlns:a16="http://schemas.microsoft.com/office/drawing/2014/main" id="{5BC9109C-5296-411A-BFAE-02503EAE8F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Date Placeholder 3">
            <a:extLst>
              <a:ext uri="{FF2B5EF4-FFF2-40B4-BE49-F238E27FC236}">
                <a16:creationId xmlns:a16="http://schemas.microsoft.com/office/drawing/2014/main" id="{127DF911-AF5C-4E26-A571-BA8DB3C794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AU"/>
          </a:p>
        </p:txBody>
      </p:sp>
      <p:sp>
        <p:nvSpPr>
          <p:cNvPr id="5" name="Footer Placeholder 4">
            <a:extLst>
              <a:ext uri="{FF2B5EF4-FFF2-40B4-BE49-F238E27FC236}">
                <a16:creationId xmlns:a16="http://schemas.microsoft.com/office/drawing/2014/main" id="{28AD8E53-B55F-4650-ADAB-27193A7195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AU"/>
              <a:t>22T2</a:t>
            </a:r>
          </a:p>
        </p:txBody>
      </p:sp>
      <p:sp>
        <p:nvSpPr>
          <p:cNvPr id="6" name="Slide Number Placeholder 5">
            <a:extLst>
              <a:ext uri="{FF2B5EF4-FFF2-40B4-BE49-F238E27FC236}">
                <a16:creationId xmlns:a16="http://schemas.microsoft.com/office/drawing/2014/main" id="{9DADCEA8-03AE-46AA-AD1B-6B051BA054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9375D7-070A-4959-9224-FB5E66F2B1B3}" type="slidenum">
              <a:rPr lang="en-AU" smtClean="0"/>
              <a:t>‹#›</a:t>
            </a:fld>
            <a:endParaRPr lang="en-AU"/>
          </a:p>
        </p:txBody>
      </p:sp>
      <p:sp>
        <p:nvSpPr>
          <p:cNvPr id="8" name="Rectangle 7">
            <a:extLst>
              <a:ext uri="{FF2B5EF4-FFF2-40B4-BE49-F238E27FC236}">
                <a16:creationId xmlns:a16="http://schemas.microsoft.com/office/drawing/2014/main" id="{FA7CA2B4-C8AB-4F09-B260-BA7609DF079D}"/>
              </a:ext>
            </a:extLst>
          </p:cNvPr>
          <p:cNvSpPr/>
          <p:nvPr userDrawn="1"/>
        </p:nvSpPr>
        <p:spPr>
          <a:xfrm rot="5400000">
            <a:off x="5706290" y="372291"/>
            <a:ext cx="779419" cy="12192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UNSW Sydney Logo">
            <a:extLst>
              <a:ext uri="{FF2B5EF4-FFF2-40B4-BE49-F238E27FC236}">
                <a16:creationId xmlns:a16="http://schemas.microsoft.com/office/drawing/2014/main" id="{84EF7EA2-D124-438C-BF7A-68B3D6878301}"/>
              </a:ext>
            </a:extLst>
          </p:cNvPr>
          <p:cNvPicPr>
            <a:picLocks noChangeAspect="1"/>
          </p:cNvPicPr>
          <p:nvPr userDrawn="1"/>
        </p:nvPicPr>
        <p:blipFill>
          <a:blip r:embed="rId4"/>
          <a:srcRect/>
          <a:stretch/>
        </p:blipFill>
        <p:spPr>
          <a:xfrm>
            <a:off x="11526898" y="6196827"/>
            <a:ext cx="540000" cy="563746"/>
          </a:xfrm>
          <a:prstGeom prst="rect">
            <a:avLst/>
          </a:prstGeom>
        </p:spPr>
      </p:pic>
    </p:spTree>
    <p:extLst>
      <p:ext uri="{BB962C8B-B14F-4D97-AF65-F5344CB8AC3E}">
        <p14:creationId xmlns:p14="http://schemas.microsoft.com/office/powerpoint/2010/main" val="3623885719"/>
      </p:ext>
    </p:extLst>
  </p:cSld>
  <p:clrMap bg1="lt1" tx1="dk1" bg2="lt2" tx2="dk2" accent1="accent1" accent2="accent2" accent3="accent3" accent4="accent4" accent5="accent5" accent6="accent6" hlink="hlink" folHlink="folHlink"/>
  <p:sldLayoutIdLst>
    <p:sldLayoutId id="2147483671" r:id="rId1"/>
    <p:sldLayoutId id="2147483691"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Calibri" panose="020F0502020204030204" pitchFamily="34" charset="0"/>
        <a:buChar char="﻿"/>
        <a:defRPr sz="2800" kern="1200">
          <a:solidFill>
            <a:schemeClr val="tx1"/>
          </a:solidFill>
          <a:latin typeface="+mn-lt"/>
          <a:ea typeface="+mn-ea"/>
          <a:cs typeface="+mn-cs"/>
        </a:defRPr>
      </a:lvl1pPr>
      <a:lvl2pPr marL="230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687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144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602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FD9B66-E5D8-458F-B15F-FCAE5CAD781F}"/>
              </a:ext>
            </a:extLst>
          </p:cNvPr>
          <p:cNvSpPr/>
          <p:nvPr userDrawn="1"/>
        </p:nvSpPr>
        <p:spPr>
          <a:xfrm rot="5400000">
            <a:off x="8353696" y="3019698"/>
            <a:ext cx="6858002" cy="818606"/>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UNSW Sydney Logo">
            <a:extLst>
              <a:ext uri="{FF2B5EF4-FFF2-40B4-BE49-F238E27FC236}">
                <a16:creationId xmlns:a16="http://schemas.microsoft.com/office/drawing/2014/main" id="{725B2B7F-7BA2-426B-BEF7-9C26ECD9179C}"/>
              </a:ext>
            </a:extLst>
          </p:cNvPr>
          <p:cNvPicPr>
            <a:picLocks noChangeAspect="1"/>
          </p:cNvPicPr>
          <p:nvPr userDrawn="1"/>
        </p:nvPicPr>
        <p:blipFill>
          <a:blip r:embed="rId4"/>
          <a:srcRect/>
          <a:stretch/>
        </p:blipFill>
        <p:spPr>
          <a:xfrm>
            <a:off x="11526898" y="6196827"/>
            <a:ext cx="540000" cy="563746"/>
          </a:xfrm>
          <a:prstGeom prst="rect">
            <a:avLst/>
          </a:prstGeom>
        </p:spPr>
      </p:pic>
      <p:sp>
        <p:nvSpPr>
          <p:cNvPr id="21" name="Footer Placeholder 4">
            <a:extLst>
              <a:ext uri="{FF2B5EF4-FFF2-40B4-BE49-F238E27FC236}">
                <a16:creationId xmlns:a16="http://schemas.microsoft.com/office/drawing/2014/main" id="{26A50593-43F0-96AF-FD9D-380B27A7AF64}"/>
              </a:ext>
            </a:extLst>
          </p:cNvPr>
          <p:cNvSpPr>
            <a:spLocks noGrp="1"/>
          </p:cNvSpPr>
          <p:nvPr>
            <p:ph type="ftr" sz="quarter" idx="3"/>
          </p:nvPr>
        </p:nvSpPr>
        <p:spPr>
          <a:xfrm>
            <a:off x="7239000" y="6356350"/>
            <a:ext cx="4114800" cy="365125"/>
          </a:xfrm>
          <a:prstGeom prst="rect">
            <a:avLst/>
          </a:prstGeom>
        </p:spPr>
        <p:txBody>
          <a:bodyPr anchor="ctr"/>
          <a:lstStyle>
            <a:lvl1pPr algn="r">
              <a:defRPr sz="1200" b="1">
                <a:solidFill>
                  <a:schemeClr val="tx2"/>
                </a:solidFill>
                <a:latin typeface="+mj-lt"/>
              </a:defRPr>
            </a:lvl1pPr>
          </a:lstStyle>
          <a:p>
            <a:r>
              <a:rPr lang="en-AU" dirty="0"/>
              <a:t>22T2</a:t>
            </a:r>
          </a:p>
        </p:txBody>
      </p:sp>
      <p:sp>
        <p:nvSpPr>
          <p:cNvPr id="22" name="Slide Number Placeholder 5">
            <a:extLst>
              <a:ext uri="{FF2B5EF4-FFF2-40B4-BE49-F238E27FC236}">
                <a16:creationId xmlns:a16="http://schemas.microsoft.com/office/drawing/2014/main" id="{C0AF1D01-58C9-2952-D90B-46497F88501E}"/>
              </a:ext>
            </a:extLst>
          </p:cNvPr>
          <p:cNvSpPr>
            <a:spLocks noGrp="1"/>
          </p:cNvSpPr>
          <p:nvPr>
            <p:ph type="sldNum" sz="quarter" idx="4"/>
          </p:nvPr>
        </p:nvSpPr>
        <p:spPr>
          <a:xfrm>
            <a:off x="4724400" y="6356350"/>
            <a:ext cx="2743200" cy="365125"/>
          </a:xfrm>
          <a:prstGeom prst="rect">
            <a:avLst/>
          </a:prstGeom>
        </p:spPr>
        <p:txBody>
          <a:bodyPr anchor="ctr"/>
          <a:lstStyle>
            <a:lvl1pPr algn="ctr">
              <a:defRPr sz="1200" b="1">
                <a:solidFill>
                  <a:schemeClr val="tx1"/>
                </a:solidFill>
                <a:latin typeface="+mj-lt"/>
              </a:defRPr>
            </a:lvl1pPr>
          </a:lstStyle>
          <a:p>
            <a:fld id="{009375D7-070A-4959-9224-FB5E66F2B1B3}" type="slidenum">
              <a:rPr lang="en-AU" smtClean="0"/>
              <a:pPr/>
              <a:t>‹#›</a:t>
            </a:fld>
            <a:endParaRPr lang="en-AU" dirty="0"/>
          </a:p>
        </p:txBody>
      </p:sp>
    </p:spTree>
    <p:extLst>
      <p:ext uri="{BB962C8B-B14F-4D97-AF65-F5344CB8AC3E}">
        <p14:creationId xmlns:p14="http://schemas.microsoft.com/office/powerpoint/2010/main" val="451936099"/>
      </p:ext>
    </p:extLst>
  </p:cSld>
  <p:clrMap bg1="lt1" tx1="dk1" bg2="lt2" tx2="dk2" accent1="accent1" accent2="accent2" accent3="accent3" accent4="accent4" accent5="accent5" accent6="accent6" hlink="hlink" folHlink="folHlink"/>
  <p:sldLayoutIdLst>
    <p:sldLayoutId id="2147483695" r:id="rId1"/>
    <p:sldLayoutId id="2147483696"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Calibri" panose="020F0502020204030204" pitchFamily="34" charset="0"/>
        <a:buChar char="﻿"/>
        <a:defRPr sz="2800" kern="1200">
          <a:solidFill>
            <a:schemeClr val="tx1"/>
          </a:solidFill>
          <a:latin typeface="+mn-lt"/>
          <a:ea typeface="+mn-ea"/>
          <a:cs typeface="+mn-cs"/>
        </a:defRPr>
      </a:lvl1pPr>
      <a:lvl2pPr marL="230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687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144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602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openxmlformats.org/officeDocument/2006/relationships/image" Target="../media/image81.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80.png"/><Relationship Id="rId2" Type="http://schemas.openxmlformats.org/officeDocument/2006/relationships/notesSlide" Target="../notesSlides/notesSlide41.xml"/><Relationship Id="rId16" Type="http://schemas.openxmlformats.org/officeDocument/2006/relationships/image" Target="../media/image79.png"/><Relationship Id="rId1" Type="http://schemas.openxmlformats.org/officeDocument/2006/relationships/slideLayout" Target="../slideLayouts/slideLayout12.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18" Type="http://schemas.openxmlformats.org/officeDocument/2006/relationships/image" Target="../media/image97.png"/><Relationship Id="rId26" Type="http://schemas.openxmlformats.org/officeDocument/2006/relationships/image" Target="../media/image105.png"/><Relationship Id="rId3" Type="http://schemas.openxmlformats.org/officeDocument/2006/relationships/image" Target="../media/image82.png"/><Relationship Id="rId21" Type="http://schemas.openxmlformats.org/officeDocument/2006/relationships/image" Target="../media/image100.png"/><Relationship Id="rId7" Type="http://schemas.openxmlformats.org/officeDocument/2006/relationships/image" Target="../media/image86.png"/><Relationship Id="rId12" Type="http://schemas.openxmlformats.org/officeDocument/2006/relationships/image" Target="../media/image91.png"/><Relationship Id="rId17" Type="http://schemas.openxmlformats.org/officeDocument/2006/relationships/image" Target="../media/image96.png"/><Relationship Id="rId25" Type="http://schemas.openxmlformats.org/officeDocument/2006/relationships/image" Target="../media/image104.png"/><Relationship Id="rId2" Type="http://schemas.openxmlformats.org/officeDocument/2006/relationships/notesSlide" Target="../notesSlides/notesSlide44.xml"/><Relationship Id="rId16" Type="http://schemas.openxmlformats.org/officeDocument/2006/relationships/image" Target="../media/image95.png"/><Relationship Id="rId20" Type="http://schemas.openxmlformats.org/officeDocument/2006/relationships/image" Target="../media/image99.png"/><Relationship Id="rId1" Type="http://schemas.openxmlformats.org/officeDocument/2006/relationships/slideLayout" Target="../slideLayouts/slideLayout12.xml"/><Relationship Id="rId6" Type="http://schemas.openxmlformats.org/officeDocument/2006/relationships/image" Target="../media/image85.png"/><Relationship Id="rId11" Type="http://schemas.openxmlformats.org/officeDocument/2006/relationships/image" Target="../media/image90.png"/><Relationship Id="rId24" Type="http://schemas.openxmlformats.org/officeDocument/2006/relationships/image" Target="../media/image103.png"/><Relationship Id="rId5" Type="http://schemas.openxmlformats.org/officeDocument/2006/relationships/image" Target="../media/image84.png"/><Relationship Id="rId15" Type="http://schemas.openxmlformats.org/officeDocument/2006/relationships/image" Target="../media/image94.png"/><Relationship Id="rId23" Type="http://schemas.openxmlformats.org/officeDocument/2006/relationships/image" Target="../media/image102.png"/><Relationship Id="rId10" Type="http://schemas.openxmlformats.org/officeDocument/2006/relationships/image" Target="../media/image89.png"/><Relationship Id="rId19" Type="http://schemas.openxmlformats.org/officeDocument/2006/relationships/image" Target="../media/image98.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3.png"/><Relationship Id="rId22" Type="http://schemas.openxmlformats.org/officeDocument/2006/relationships/image" Target="../media/image101.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47.xml"/><Relationship Id="rId1" Type="http://schemas.openxmlformats.org/officeDocument/2006/relationships/slideLayout" Target="../slideLayouts/slideLayout12.xml"/><Relationship Id="rId5" Type="http://schemas.openxmlformats.org/officeDocument/2006/relationships/image" Target="../media/image40.png"/><Relationship Id="rId4" Type="http://schemas.openxmlformats.org/officeDocument/2006/relationships/image" Target="../media/image1020.png"/></Relationships>
</file>

<file path=ppt/slides/_rels/slide108.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109.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49.xml"/><Relationship Id="rId1" Type="http://schemas.openxmlformats.org/officeDocument/2006/relationships/slideLayout" Target="../slideLayouts/slideLayout12.xml"/><Relationship Id="rId5" Type="http://schemas.openxmlformats.org/officeDocument/2006/relationships/image" Target="../media/image40.png"/><Relationship Id="rId4" Type="http://schemas.openxmlformats.org/officeDocument/2006/relationships/image" Target="../media/image1040.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50.png"/><Relationship Id="rId2" Type="http://schemas.openxmlformats.org/officeDocument/2006/relationships/notesSlide" Target="../notesSlides/notesSlide50.xml"/><Relationship Id="rId1" Type="http://schemas.openxmlformats.org/officeDocument/2006/relationships/slideLayout" Target="../slideLayouts/slideLayout12.xml"/><Relationship Id="rId6" Type="http://schemas.openxmlformats.org/officeDocument/2006/relationships/image" Target="../media/image40.png"/><Relationship Id="rId5" Type="http://schemas.openxmlformats.org/officeDocument/2006/relationships/image" Target="../media/image107.png"/><Relationship Id="rId4" Type="http://schemas.openxmlformats.org/officeDocument/2006/relationships/image" Target="../media/image106.png"/></Relationships>
</file>

<file path=ppt/slides/_rels/slide111.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1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 Id="rId9" Type="http://schemas.openxmlformats.org/officeDocument/2006/relationships/image" Target="../media/image112.png"/></Relationships>
</file>

<file path=ppt/slides/_rels/slide112.xml.rels><?xml version="1.0" encoding="UTF-8" standalone="yes"?>
<Relationships xmlns="http://schemas.openxmlformats.org/package/2006/relationships"><Relationship Id="rId8" Type="http://schemas.openxmlformats.org/officeDocument/2006/relationships/image" Target="../media/image117.png"/><Relationship Id="rId7" Type="http://schemas.openxmlformats.org/officeDocument/2006/relationships/image" Target="../media/image116.png"/><Relationship Id="rId2" Type="http://schemas.openxmlformats.org/officeDocument/2006/relationships/notesSlide" Target="../notesSlides/notesSlide52.xml"/><Relationship Id="rId1" Type="http://schemas.openxmlformats.org/officeDocument/2006/relationships/slideLayout" Target="../slideLayouts/slideLayout12.xml"/><Relationship Id="rId6" Type="http://schemas.openxmlformats.org/officeDocument/2006/relationships/image" Target="../media/image115.png"/><Relationship Id="rId5" Type="http://schemas.openxmlformats.org/officeDocument/2006/relationships/image" Target="../media/image114.png"/><Relationship Id="rId10" Type="http://schemas.openxmlformats.org/officeDocument/2006/relationships/image" Target="../media/image50.png"/><Relationship Id="rId4" Type="http://schemas.openxmlformats.org/officeDocument/2006/relationships/image" Target="../media/image113.png"/><Relationship Id="rId9" Type="http://schemas.openxmlformats.org/officeDocument/2006/relationships/image" Target="../media/image118.png"/></Relationships>
</file>

<file path=ppt/slides/_rels/slide113.xml.rels><?xml version="1.0" encoding="UTF-8" standalone="yes"?>
<Relationships xmlns="http://schemas.openxmlformats.org/package/2006/relationships"><Relationship Id="rId8" Type="http://schemas.openxmlformats.org/officeDocument/2006/relationships/image" Target="../media/image123.png"/><Relationship Id="rId7" Type="http://schemas.openxmlformats.org/officeDocument/2006/relationships/image" Target="../media/image122.png"/><Relationship Id="rId2" Type="http://schemas.openxmlformats.org/officeDocument/2006/relationships/notesSlide" Target="../notesSlides/notesSlide53.xml"/><Relationship Id="rId1" Type="http://schemas.openxmlformats.org/officeDocument/2006/relationships/slideLayout" Target="../slideLayouts/slideLayout12.xml"/><Relationship Id="rId6" Type="http://schemas.openxmlformats.org/officeDocument/2006/relationships/image" Target="../media/image121.png"/><Relationship Id="rId5" Type="http://schemas.openxmlformats.org/officeDocument/2006/relationships/image" Target="../media/image120.png"/><Relationship Id="rId10" Type="http://schemas.openxmlformats.org/officeDocument/2006/relationships/image" Target="../media/image50.png"/><Relationship Id="rId4" Type="http://schemas.openxmlformats.org/officeDocument/2006/relationships/image" Target="../media/image119.png"/><Relationship Id="rId9" Type="http://schemas.openxmlformats.org/officeDocument/2006/relationships/image" Target="../media/image124.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s://seanperfecto.github.io/BFS-DFS-Pathfinder/"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hyperlink" Target="https://docs.google.com/forms/d/e/1FAIpQLSdrFDB9mq3nHhpufQ0p7MuuGH41e36DkJFg1r8Rv_S4iFaogQ/viewform?usp=sf_link"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162F43-9BC3-88C7-024B-A8308EF7CB36}"/>
              </a:ext>
            </a:extLst>
          </p:cNvPr>
          <p:cNvSpPr txBox="1"/>
          <p:nvPr/>
        </p:nvSpPr>
        <p:spPr>
          <a:xfrm>
            <a:off x="310055" y="2105561"/>
            <a:ext cx="10364572" cy="1323439"/>
          </a:xfrm>
          <a:prstGeom prst="rect">
            <a:avLst/>
          </a:prstGeom>
          <a:noFill/>
        </p:spPr>
        <p:txBody>
          <a:bodyPr wrap="square" rtlCol="0">
            <a:spAutoFit/>
          </a:bodyPr>
          <a:lstStyle/>
          <a:p>
            <a:r>
              <a:rPr lang="en-US" sz="8000" dirty="0">
                <a:latin typeface="+mj-lt"/>
                <a:cs typeface="Arial" panose="020B0604020202020204" pitchFamily="34" charset="0"/>
              </a:rPr>
              <a:t>Graph Traversal</a:t>
            </a:r>
            <a:endParaRPr lang="en-US" sz="6000" dirty="0">
              <a:latin typeface="+mj-lt"/>
              <a:cs typeface="Arial" panose="020B0604020202020204" pitchFamily="34" charset="0"/>
            </a:endParaRPr>
          </a:p>
        </p:txBody>
      </p:sp>
      <p:sp>
        <p:nvSpPr>
          <p:cNvPr id="4" name="TextBox 3">
            <a:extLst>
              <a:ext uri="{FF2B5EF4-FFF2-40B4-BE49-F238E27FC236}">
                <a16:creationId xmlns:a16="http://schemas.microsoft.com/office/drawing/2014/main" id="{2481AC27-9413-0C51-B721-B70699922FA6}"/>
              </a:ext>
            </a:extLst>
          </p:cNvPr>
          <p:cNvSpPr txBox="1"/>
          <p:nvPr/>
        </p:nvSpPr>
        <p:spPr>
          <a:xfrm>
            <a:off x="408909" y="3541012"/>
            <a:ext cx="2530658" cy="506292"/>
          </a:xfrm>
          <a:prstGeom prst="rect">
            <a:avLst/>
          </a:prstGeom>
          <a:noFill/>
        </p:spPr>
        <p:txBody>
          <a:bodyPr wrap="square" rtlCol="0">
            <a:spAutoFit/>
          </a:bodyPr>
          <a:lstStyle/>
          <a:p>
            <a:pPr>
              <a:lnSpc>
                <a:spcPct val="150000"/>
              </a:lnSpc>
            </a:pPr>
            <a:r>
              <a:rPr lang="en-US" sz="2000" b="1" dirty="0">
                <a:latin typeface="+mj-lt"/>
                <a:ea typeface="Roboto" panose="02000000000000000000" pitchFamily="2" charset="0"/>
                <a:cs typeface="Arial" panose="020B0604020202020204" pitchFamily="34" charset="0"/>
              </a:rPr>
              <a:t>COMP9312_22T2</a:t>
            </a:r>
          </a:p>
        </p:txBody>
      </p:sp>
    </p:spTree>
    <p:extLst>
      <p:ext uri="{BB962C8B-B14F-4D97-AF65-F5344CB8AC3E}">
        <p14:creationId xmlns:p14="http://schemas.microsoft.com/office/powerpoint/2010/main" val="1061862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1" descr="C:\Users\dwharder\Desktop\a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4449" y="2708920"/>
            <a:ext cx="4486283" cy="24218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marL="357188" indent="-357188">
              <a:buNone/>
            </a:pPr>
            <a:r>
              <a:rPr lang="en-CA" dirty="0"/>
              <a:t>Performing a breadth-first traversal:</a:t>
            </a:r>
          </a:p>
          <a:p>
            <a:pPr lvl="1"/>
            <a:r>
              <a:rPr lang="en-CA" dirty="0"/>
              <a:t>Pop B and push D</a:t>
            </a:r>
          </a:p>
          <a:p>
            <a:pPr marL="457200" lvl="1" indent="0">
              <a:buNone/>
            </a:pPr>
            <a:r>
              <a:rPr lang="en-CA" dirty="0"/>
              <a:t>			A, B</a:t>
            </a:r>
          </a:p>
          <a:p>
            <a:pPr marL="357188" indent="-357188">
              <a:buNone/>
            </a:pPr>
            <a:endParaRPr lang="en-CA" dirty="0"/>
          </a:p>
        </p:txBody>
      </p:sp>
      <p:graphicFrame>
        <p:nvGraphicFramePr>
          <p:cNvPr id="15" name="Table 14"/>
          <p:cNvGraphicFramePr>
            <a:graphicFrameLocks noGrp="1"/>
          </p:cNvGraphicFramePr>
          <p:nvPr/>
        </p:nvGraphicFramePr>
        <p:xfrm>
          <a:off x="3431704" y="5373216"/>
          <a:ext cx="3024336" cy="370840"/>
        </p:xfrm>
        <a:graphic>
          <a:graphicData uri="http://schemas.openxmlformats.org/drawingml/2006/table">
            <a:tbl>
              <a:tblPr firstRow="1" bandRow="1">
                <a:tableStyleId>{2D5ABB26-0587-4C30-8999-92F81FD0307C}</a:tableStyleId>
              </a:tblPr>
              <a:tblGrid>
                <a:gridCol w="504056">
                  <a:extLst>
                    <a:ext uri="{9D8B030D-6E8A-4147-A177-3AD203B41FA5}">
                      <a16:colId xmlns:a16="http://schemas.microsoft.com/office/drawing/2014/main" val="20000"/>
                    </a:ext>
                  </a:extLst>
                </a:gridCol>
                <a:gridCol w="504056">
                  <a:extLst>
                    <a:ext uri="{9D8B030D-6E8A-4147-A177-3AD203B41FA5}">
                      <a16:colId xmlns:a16="http://schemas.microsoft.com/office/drawing/2014/main" val="20001"/>
                    </a:ext>
                  </a:extLst>
                </a:gridCol>
                <a:gridCol w="504056">
                  <a:extLst>
                    <a:ext uri="{9D8B030D-6E8A-4147-A177-3AD203B41FA5}">
                      <a16:colId xmlns:a16="http://schemas.microsoft.com/office/drawing/2014/main" val="20002"/>
                    </a:ext>
                  </a:extLst>
                </a:gridCol>
                <a:gridCol w="504056">
                  <a:extLst>
                    <a:ext uri="{9D8B030D-6E8A-4147-A177-3AD203B41FA5}">
                      <a16:colId xmlns:a16="http://schemas.microsoft.com/office/drawing/2014/main" val="20003"/>
                    </a:ext>
                  </a:extLst>
                </a:gridCol>
                <a:gridCol w="504056">
                  <a:extLst>
                    <a:ext uri="{9D8B030D-6E8A-4147-A177-3AD203B41FA5}">
                      <a16:colId xmlns:a16="http://schemas.microsoft.com/office/drawing/2014/main" val="20004"/>
                    </a:ext>
                  </a:extLst>
                </a:gridCol>
                <a:gridCol w="504056">
                  <a:extLst>
                    <a:ext uri="{9D8B030D-6E8A-4147-A177-3AD203B41FA5}">
                      <a16:colId xmlns:a16="http://schemas.microsoft.com/office/drawing/2014/main" val="20005"/>
                    </a:ext>
                  </a:extLst>
                </a:gridCol>
              </a:tblGrid>
              <a:tr h="370840">
                <a:tc>
                  <a:txBody>
                    <a:bodyPr/>
                    <a:lstStyle/>
                    <a:p>
                      <a:pPr algn="ctr"/>
                      <a:r>
                        <a:rPr lang="en-CA"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4" name="Footer Placeholder 3">
            <a:extLst>
              <a:ext uri="{FF2B5EF4-FFF2-40B4-BE49-F238E27FC236}">
                <a16:creationId xmlns:a16="http://schemas.microsoft.com/office/drawing/2014/main" id="{9CD24415-061A-ABCE-FA16-41AF76D0540D}"/>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BF126255-B525-DF17-1864-8F28C75400AC}"/>
              </a:ext>
            </a:extLst>
          </p:cNvPr>
          <p:cNvSpPr>
            <a:spLocks noGrp="1"/>
          </p:cNvSpPr>
          <p:nvPr>
            <p:ph type="sldNum" sz="quarter" idx="11"/>
          </p:nvPr>
        </p:nvSpPr>
        <p:spPr/>
        <p:txBody>
          <a:bodyPr/>
          <a:lstStyle/>
          <a:p>
            <a:fld id="{009375D7-070A-4959-9224-FB5E66F2B1B3}" type="slidenum">
              <a:rPr lang="en-AU" smtClean="0"/>
              <a:pPr/>
              <a:t>10</a:t>
            </a:fld>
            <a:endParaRPr lang="en-AU" dirty="0"/>
          </a:p>
        </p:txBody>
      </p:sp>
    </p:spTree>
    <p:extLst>
      <p:ext uri="{BB962C8B-B14F-4D97-AF65-F5344CB8AC3E}">
        <p14:creationId xmlns:p14="http://schemas.microsoft.com/office/powerpoint/2010/main" val="42384468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cs typeface="Arial" charset="0"/>
              </a:rPr>
              <a:t>Disjoint set data structure</a:t>
            </a:r>
          </a:p>
        </p:txBody>
      </p:sp>
      <p:sp>
        <p:nvSpPr>
          <p:cNvPr id="10243" name="Rectangle 3"/>
          <p:cNvSpPr>
            <a:spLocks noGrp="1" noChangeArrowheads="1"/>
          </p:cNvSpPr>
          <p:nvPr>
            <p:ph idx="1"/>
          </p:nvPr>
        </p:nvSpPr>
        <p:spPr/>
        <p:txBody>
          <a:bodyPr>
            <a:normAutofit/>
          </a:bodyPr>
          <a:lstStyle/>
          <a:p>
            <a:pPr marL="457200" lvl="1" indent="0">
              <a:buNone/>
            </a:pPr>
            <a:r>
              <a:rPr lang="en-AU" altLang="zh-CN" sz="2000" b="1" dirty="0">
                <a:solidFill>
                  <a:schemeClr val="accent3"/>
                </a:solidFill>
                <a:latin typeface="Arial" charset="0"/>
                <a:cs typeface="Arial" charset="0"/>
              </a:rPr>
              <a:t>Attempt 1</a:t>
            </a:r>
            <a:r>
              <a:rPr lang="en-AU" altLang="zh-CN" sz="2000" dirty="0">
                <a:latin typeface="Arial" charset="0"/>
                <a:cs typeface="Arial" charset="0"/>
              </a:rPr>
              <a:t>: Quick Find</a:t>
            </a:r>
            <a:endParaRPr lang="en-US" altLang="en-US" dirty="0">
              <a:latin typeface="Arial" charset="0"/>
              <a:cs typeface="Arial" charset="0"/>
            </a:endParaRPr>
          </a:p>
          <a:p>
            <a:pPr lvl="1"/>
            <a:r>
              <a:rPr lang="en-US" altLang="en-US" dirty="0">
                <a:latin typeface="Arial" charset="0"/>
                <a:cs typeface="Arial" charset="0"/>
              </a:rPr>
              <a:t> </a:t>
            </a:r>
            <a:r>
              <a:rPr lang="en-US" altLang="en-US" sz="2000" dirty="0">
                <a:latin typeface="Arial" charset="0"/>
                <a:cs typeface="Arial" charset="0"/>
              </a:rPr>
              <a:t>Array implementation. elements are 1, …, N</a:t>
            </a:r>
          </a:p>
          <a:p>
            <a:pPr lvl="1"/>
            <a:r>
              <a:rPr lang="en-US" altLang="en-US" sz="2000" dirty="0" err="1">
                <a:latin typeface="Arial" charset="0"/>
                <a:cs typeface="Arial" charset="0"/>
              </a:rPr>
              <a:t>SetName</a:t>
            </a:r>
            <a:r>
              <a:rPr lang="en-US" altLang="en-US" sz="2000" dirty="0">
                <a:latin typeface="Arial" charset="0"/>
                <a:cs typeface="Arial" charset="0"/>
              </a:rPr>
              <a:t>[</a:t>
            </a:r>
            <a:r>
              <a:rPr lang="en-US" altLang="en-US" sz="2000" dirty="0" err="1">
                <a:latin typeface="Arial" charset="0"/>
                <a:cs typeface="Arial" charset="0"/>
              </a:rPr>
              <a:t>i</a:t>
            </a:r>
            <a:r>
              <a:rPr lang="en-US" altLang="en-US" sz="2000" dirty="0">
                <a:latin typeface="Arial" charset="0"/>
                <a:cs typeface="Arial" charset="0"/>
              </a:rPr>
              <a:t>] = name of the set containing </a:t>
            </a:r>
            <a:r>
              <a:rPr lang="en-US" altLang="en-US" sz="2000" dirty="0"/>
              <a:t>element</a:t>
            </a:r>
            <a:r>
              <a:rPr lang="en-US" altLang="en-US" sz="2000" dirty="0">
                <a:latin typeface="Arial" charset="0"/>
                <a:cs typeface="Arial" charset="0"/>
              </a:rPr>
              <a:t> </a:t>
            </a:r>
            <a:r>
              <a:rPr lang="en-US" altLang="en-US" sz="2000" dirty="0" err="1">
                <a:latin typeface="Arial" charset="0"/>
                <a:cs typeface="Arial" charset="0"/>
              </a:rPr>
              <a:t>i</a:t>
            </a:r>
            <a:endParaRPr lang="en-US" altLang="en-US" sz="2000" dirty="0">
              <a:latin typeface="Arial" charset="0"/>
              <a:cs typeface="Arial" charset="0"/>
            </a:endParaRPr>
          </a:p>
          <a:p>
            <a:pPr lvl="1"/>
            <a:r>
              <a:rPr lang="en-US" altLang="en-US" sz="2000" dirty="0">
                <a:latin typeface="Arial" charset="0"/>
                <a:cs typeface="Arial" charset="0"/>
              </a:rPr>
              <a:t>Pseudo code: </a:t>
            </a:r>
            <a:endParaRPr lang="en-US" altLang="en-US" sz="2000" dirty="0">
              <a:latin typeface="Times New Roman" panose="02020603050405020304" pitchFamily="18" charset="0"/>
              <a:cs typeface="Times New Roman" panose="02020603050405020304" pitchFamily="18" charset="0"/>
            </a:endParaRPr>
          </a:p>
          <a:p>
            <a:pPr lvl="1"/>
            <a:endParaRPr lang="en-US" altLang="en-US" sz="2000" dirty="0">
              <a:latin typeface="Times New Roman" panose="02020603050405020304" pitchFamily="18" charset="0"/>
              <a:cs typeface="Times New Roman" panose="02020603050405020304" pitchFamily="18" charset="0"/>
            </a:endParaRPr>
          </a:p>
          <a:p>
            <a:pPr>
              <a:buNone/>
            </a:pPr>
            <a:r>
              <a:rPr lang="en-US" altLang="en-US" sz="2400" dirty="0">
                <a:latin typeface="Arial" charset="0"/>
                <a:cs typeface="Arial" charset="0"/>
              </a:rPr>
              <a:t>	</a:t>
            </a:r>
            <a:endParaRPr lang="en-US" altLang="en-US" sz="2400" dirty="0">
              <a:solidFill>
                <a:srgbClr val="FF0000"/>
              </a:solidFill>
              <a:latin typeface="Arial" charset="0"/>
              <a:cs typeface="Arial" charset="0"/>
            </a:endParaRPr>
          </a:p>
          <a:p>
            <a:pPr lvl="1"/>
            <a:endParaRPr lang="en-US" altLang="en-US" sz="2000" dirty="0">
              <a:latin typeface="Arial" charset="0"/>
              <a:cs typeface="Arial" charset="0"/>
            </a:endParaRPr>
          </a:p>
          <a:p>
            <a:pPr marL="355600" indent="-355600">
              <a:buNone/>
            </a:pPr>
            <a:r>
              <a:rPr lang="en-US" altLang="en-US" sz="2400" dirty="0">
                <a:latin typeface="Arial" charset="0"/>
                <a:cs typeface="Arial" charset="0"/>
              </a:rPr>
              <a:t>	</a:t>
            </a:r>
            <a:endParaRPr lang="en-US" altLang="en-US" sz="2400" dirty="0">
              <a:latin typeface="Times New Roman" panose="02020603050405020304" pitchFamily="18" charset="0"/>
              <a:cs typeface="Times New Roman" panose="02020603050405020304" pitchFamily="18" charset="0"/>
            </a:endParaRPr>
          </a:p>
          <a:p>
            <a:pPr lvl="1"/>
            <a:endParaRPr lang="en-US" altLang="en-US" sz="2000" dirty="0">
              <a:latin typeface="Times New Roman" panose="02020603050405020304" pitchFamily="18" charset="0"/>
              <a:cs typeface="Times New Roman" panose="02020603050405020304" pitchFamily="18" charset="0"/>
            </a:endParaRPr>
          </a:p>
          <a:p>
            <a:pPr lvl="1"/>
            <a:endParaRPr lang="en-US" altLang="en-US" dirty="0">
              <a:latin typeface="Arial" charset="0"/>
              <a:cs typeface="Arial" charset="0"/>
            </a:endParaRPr>
          </a:p>
        </p:txBody>
      </p:sp>
      <p:sp>
        <p:nvSpPr>
          <p:cNvPr id="4" name="Text Box 4">
            <a:extLst>
              <a:ext uri="{FF2B5EF4-FFF2-40B4-BE49-F238E27FC236}">
                <a16:creationId xmlns:a16="http://schemas.microsoft.com/office/drawing/2014/main" id="{CBE8696B-CA26-49F9-9833-E7B88AED6F23}"/>
              </a:ext>
            </a:extLst>
          </p:cNvPr>
          <p:cNvSpPr txBox="1">
            <a:spLocks noChangeArrowheads="1"/>
          </p:cNvSpPr>
          <p:nvPr/>
        </p:nvSpPr>
        <p:spPr bwMode="auto">
          <a:xfrm>
            <a:off x="998002" y="3227145"/>
            <a:ext cx="4495800" cy="3129205"/>
          </a:xfrm>
          <a:prstGeom prst="rect">
            <a:avLst/>
          </a:prstGeom>
          <a:solidFill>
            <a:srgbClr val="EDECD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6661" tIns="48331" rIns="96661" bIns="48331">
            <a:spAutoFit/>
          </a:bodyPr>
          <a:lstStyle>
            <a:lvl1pPr defTabSz="227013">
              <a:defRPr sz="2400">
                <a:solidFill>
                  <a:schemeClr val="tx1"/>
                </a:solidFill>
                <a:latin typeface="Times New Roman" charset="0"/>
                <a:ea typeface="ＭＳ Ｐゴシック" charset="0"/>
              </a:defRPr>
            </a:lvl1pPr>
            <a:lvl2pPr marL="482600" defTabSz="227013">
              <a:defRPr sz="2400">
                <a:solidFill>
                  <a:schemeClr val="tx1"/>
                </a:solidFill>
                <a:latin typeface="Times New Roman" charset="0"/>
                <a:ea typeface="ＭＳ Ｐゴシック" charset="0"/>
              </a:defRPr>
            </a:lvl2pPr>
            <a:lvl3pPr marL="966788" defTabSz="227013">
              <a:defRPr sz="2400">
                <a:solidFill>
                  <a:schemeClr val="tx1"/>
                </a:solidFill>
                <a:latin typeface="Times New Roman" charset="0"/>
                <a:ea typeface="ＭＳ Ｐゴシック" charset="0"/>
              </a:defRPr>
            </a:lvl3pPr>
            <a:lvl4pPr marL="1449388" defTabSz="227013">
              <a:defRPr sz="2400">
                <a:solidFill>
                  <a:schemeClr val="tx1"/>
                </a:solidFill>
                <a:latin typeface="Times New Roman" charset="0"/>
                <a:ea typeface="ＭＳ Ｐゴシック" charset="0"/>
              </a:defRPr>
            </a:lvl4pPr>
            <a:lvl5pPr marL="1933575" defTabSz="227013">
              <a:defRPr sz="2400">
                <a:solidFill>
                  <a:schemeClr val="tx1"/>
                </a:solidFill>
                <a:latin typeface="Times New Roman" charset="0"/>
                <a:ea typeface="ＭＳ Ｐゴシック" charset="0"/>
              </a:defRPr>
            </a:lvl5pPr>
            <a:lvl6pPr marL="2390775" defTabSz="227013" eaLnBrk="0" fontAlgn="base" hangingPunct="0">
              <a:spcBef>
                <a:spcPct val="0"/>
              </a:spcBef>
              <a:spcAft>
                <a:spcPct val="0"/>
              </a:spcAft>
              <a:defRPr sz="2400">
                <a:solidFill>
                  <a:schemeClr val="tx1"/>
                </a:solidFill>
                <a:latin typeface="Times New Roman" charset="0"/>
                <a:ea typeface="ＭＳ Ｐゴシック" charset="0"/>
              </a:defRPr>
            </a:lvl6pPr>
            <a:lvl7pPr marL="2847975" defTabSz="227013" eaLnBrk="0" fontAlgn="base" hangingPunct="0">
              <a:spcBef>
                <a:spcPct val="0"/>
              </a:spcBef>
              <a:spcAft>
                <a:spcPct val="0"/>
              </a:spcAft>
              <a:defRPr sz="2400">
                <a:solidFill>
                  <a:schemeClr val="tx1"/>
                </a:solidFill>
                <a:latin typeface="Times New Roman" charset="0"/>
                <a:ea typeface="ＭＳ Ｐゴシック" charset="0"/>
              </a:defRPr>
            </a:lvl7pPr>
            <a:lvl8pPr marL="3305175" defTabSz="227013" eaLnBrk="0" fontAlgn="base" hangingPunct="0">
              <a:spcBef>
                <a:spcPct val="0"/>
              </a:spcBef>
              <a:spcAft>
                <a:spcPct val="0"/>
              </a:spcAft>
              <a:defRPr sz="2400">
                <a:solidFill>
                  <a:schemeClr val="tx1"/>
                </a:solidFill>
                <a:latin typeface="Times New Roman" charset="0"/>
                <a:ea typeface="ＭＳ Ｐゴシック" charset="0"/>
              </a:defRPr>
            </a:lvl8pPr>
            <a:lvl9pPr marL="3762375" defTabSz="227013" eaLnBrk="0" fontAlgn="base" hangingPunct="0">
              <a:spcBef>
                <a:spcPct val="0"/>
              </a:spcBef>
              <a:spcAft>
                <a:spcPct val="0"/>
              </a:spcAft>
              <a:defRPr sz="2400">
                <a:solidFill>
                  <a:schemeClr val="tx1"/>
                </a:solidFill>
                <a:latin typeface="Times New Roman" charset="0"/>
                <a:ea typeface="ＭＳ Ｐゴシック" charset="0"/>
              </a:defRPr>
            </a:lvl9pPr>
          </a:lstStyle>
          <a:p>
            <a:pPr>
              <a:lnSpc>
                <a:spcPct val="80000"/>
              </a:lnSpc>
              <a:defRPr/>
            </a:pPr>
            <a:r>
              <a:rPr lang="en-US" sz="2000" b="1" dirty="0">
                <a:latin typeface="Courier New" charset="0"/>
              </a:rPr>
              <a:t>Initialize(int N)</a:t>
            </a:r>
          </a:p>
          <a:p>
            <a:pPr>
              <a:lnSpc>
                <a:spcPct val="80000"/>
              </a:lnSpc>
              <a:defRPr/>
            </a:pPr>
            <a:r>
              <a:rPr lang="en-US" sz="2000" b="1" dirty="0">
                <a:latin typeface="Courier New" charset="0"/>
              </a:rPr>
              <a:t>	</a:t>
            </a:r>
            <a:r>
              <a:rPr lang="en-US" sz="2000" b="1" dirty="0" err="1">
                <a:latin typeface="Courier New" charset="0"/>
              </a:rPr>
              <a:t>SetName</a:t>
            </a:r>
            <a:r>
              <a:rPr lang="en-US" sz="2000" b="1" dirty="0">
                <a:latin typeface="Courier New" charset="0"/>
              </a:rPr>
              <a:t> = new int [N+1];</a:t>
            </a:r>
          </a:p>
          <a:p>
            <a:pPr>
              <a:lnSpc>
                <a:spcPct val="80000"/>
              </a:lnSpc>
              <a:defRPr/>
            </a:pPr>
            <a:r>
              <a:rPr lang="en-US" sz="2000" b="1" dirty="0">
                <a:latin typeface="Courier New" charset="0"/>
              </a:rPr>
              <a:t>	</a:t>
            </a:r>
            <a:r>
              <a:rPr lang="en-US" sz="2000" b="1" dirty="0"/>
              <a:t>for</a:t>
            </a:r>
            <a:r>
              <a:rPr lang="en-US" sz="2000" b="1" dirty="0">
                <a:latin typeface="Courier New" charset="0"/>
              </a:rPr>
              <a:t> (int e=1; e&lt;=N; e++)</a:t>
            </a:r>
          </a:p>
          <a:p>
            <a:pPr>
              <a:lnSpc>
                <a:spcPct val="80000"/>
              </a:lnSpc>
              <a:defRPr/>
            </a:pPr>
            <a:r>
              <a:rPr lang="en-US" sz="2000" b="1" dirty="0">
                <a:latin typeface="Courier New" charset="0"/>
              </a:rPr>
              <a:t>		</a:t>
            </a:r>
            <a:r>
              <a:rPr lang="en-US" sz="2000" b="1" dirty="0" err="1">
                <a:latin typeface="Courier New" charset="0"/>
              </a:rPr>
              <a:t>SetName</a:t>
            </a:r>
            <a:r>
              <a:rPr lang="en-US" sz="2000" b="1" dirty="0">
                <a:latin typeface="Courier New" charset="0"/>
              </a:rPr>
              <a:t>[e] = e;</a:t>
            </a:r>
          </a:p>
          <a:p>
            <a:pPr>
              <a:lnSpc>
                <a:spcPct val="80000"/>
              </a:lnSpc>
              <a:defRPr/>
            </a:pPr>
            <a:endParaRPr lang="en-US" sz="2000" b="1" dirty="0">
              <a:latin typeface="Courier New" charset="0"/>
            </a:endParaRPr>
          </a:p>
          <a:p>
            <a:pPr>
              <a:lnSpc>
                <a:spcPct val="80000"/>
              </a:lnSpc>
              <a:defRPr/>
            </a:pPr>
            <a:r>
              <a:rPr lang="en-US" sz="2000" b="1" dirty="0">
                <a:solidFill>
                  <a:srgbClr val="FF0000"/>
                </a:solidFill>
                <a:latin typeface="Book Antiqua" charset="0"/>
              </a:rPr>
              <a:t>Union</a:t>
            </a:r>
            <a:r>
              <a:rPr lang="en-US" sz="2000" b="1" dirty="0">
                <a:latin typeface="Courier New" charset="0"/>
              </a:rPr>
              <a:t>(int </a:t>
            </a:r>
            <a:r>
              <a:rPr lang="en-US" sz="2000" b="1" dirty="0" err="1">
                <a:latin typeface="Courier New" charset="0"/>
              </a:rPr>
              <a:t>i</a:t>
            </a:r>
            <a:r>
              <a:rPr lang="en-US" sz="2000" b="1" dirty="0">
                <a:latin typeface="Courier New" charset="0"/>
              </a:rPr>
              <a:t>, int j)</a:t>
            </a:r>
          </a:p>
          <a:p>
            <a:pPr>
              <a:lnSpc>
                <a:spcPct val="80000"/>
              </a:lnSpc>
              <a:defRPr/>
            </a:pPr>
            <a:r>
              <a:rPr lang="en-US" sz="2000" b="1" dirty="0">
                <a:latin typeface="Courier New" charset="0"/>
              </a:rPr>
              <a:t>	</a:t>
            </a:r>
            <a:r>
              <a:rPr lang="en-US" sz="2000" b="1" dirty="0"/>
              <a:t>for </a:t>
            </a:r>
            <a:r>
              <a:rPr lang="en-US" sz="2000" b="1" dirty="0">
                <a:latin typeface="Courier New" charset="0"/>
              </a:rPr>
              <a:t>(int k=1; k&lt;=N; k++)</a:t>
            </a:r>
          </a:p>
          <a:p>
            <a:pPr>
              <a:lnSpc>
                <a:spcPct val="80000"/>
              </a:lnSpc>
              <a:defRPr/>
            </a:pPr>
            <a:r>
              <a:rPr lang="en-US" sz="2000" b="1" dirty="0">
                <a:latin typeface="Courier New" charset="0"/>
              </a:rPr>
              <a:t>		</a:t>
            </a:r>
            <a:r>
              <a:rPr lang="en-US" sz="2000" b="1" dirty="0"/>
              <a:t>if </a:t>
            </a:r>
            <a:r>
              <a:rPr lang="en-US" sz="2000" b="1" dirty="0">
                <a:latin typeface="Courier New" charset="0"/>
              </a:rPr>
              <a:t>(</a:t>
            </a:r>
            <a:r>
              <a:rPr lang="en-US" sz="2000" b="1" dirty="0" err="1">
                <a:latin typeface="Courier New" charset="0"/>
              </a:rPr>
              <a:t>SetName</a:t>
            </a:r>
            <a:r>
              <a:rPr lang="en-US" sz="2000" b="1" dirty="0">
                <a:latin typeface="Courier New" charset="0"/>
              </a:rPr>
              <a:t>[k] == j)</a:t>
            </a:r>
            <a:br>
              <a:rPr lang="en-US" sz="2000" b="1" dirty="0">
                <a:latin typeface="Courier New" charset="0"/>
              </a:rPr>
            </a:br>
            <a:r>
              <a:rPr lang="en-US" sz="2000" b="1" dirty="0">
                <a:latin typeface="Courier New" charset="0"/>
              </a:rPr>
              <a:t>      </a:t>
            </a:r>
            <a:r>
              <a:rPr lang="en-US" sz="2000" b="1" dirty="0" err="1">
                <a:latin typeface="Courier New" charset="0"/>
              </a:rPr>
              <a:t>SetName</a:t>
            </a:r>
            <a:r>
              <a:rPr lang="en-US" sz="2000" b="1" dirty="0">
                <a:latin typeface="Courier New" charset="0"/>
              </a:rPr>
              <a:t>[k] = </a:t>
            </a:r>
            <a:r>
              <a:rPr lang="en-US" sz="2000" b="1" dirty="0" err="1">
                <a:latin typeface="Courier New" charset="0"/>
              </a:rPr>
              <a:t>i</a:t>
            </a:r>
            <a:r>
              <a:rPr lang="en-US" sz="2000" b="1" dirty="0">
                <a:latin typeface="Courier New" charset="0"/>
              </a:rPr>
              <a:t>;</a:t>
            </a:r>
          </a:p>
          <a:p>
            <a:pPr>
              <a:lnSpc>
                <a:spcPct val="80000"/>
              </a:lnSpc>
              <a:spcBef>
                <a:spcPct val="100000"/>
              </a:spcBef>
              <a:defRPr/>
            </a:pPr>
            <a:r>
              <a:rPr lang="en-US" sz="2000" b="1" dirty="0">
                <a:latin typeface="Courier New" charset="0"/>
              </a:rPr>
              <a:t>int </a:t>
            </a:r>
            <a:r>
              <a:rPr lang="en-US" sz="2000" b="1" dirty="0">
                <a:solidFill>
                  <a:srgbClr val="FF0000"/>
                </a:solidFill>
                <a:latin typeface="Book Antiqua" charset="0"/>
              </a:rPr>
              <a:t>Find</a:t>
            </a:r>
            <a:r>
              <a:rPr lang="en-US" sz="2000" b="1" dirty="0">
                <a:latin typeface="Courier New" charset="0"/>
              </a:rPr>
              <a:t>(int e)</a:t>
            </a:r>
          </a:p>
          <a:p>
            <a:pPr>
              <a:lnSpc>
                <a:spcPct val="80000"/>
              </a:lnSpc>
              <a:defRPr/>
            </a:pPr>
            <a:r>
              <a:rPr lang="en-US" sz="2000" b="1" dirty="0">
                <a:latin typeface="Courier New" charset="0"/>
              </a:rPr>
              <a:t>	return </a:t>
            </a:r>
            <a:r>
              <a:rPr lang="en-US" sz="2000" b="1" dirty="0" err="1">
                <a:latin typeface="Courier New" charset="0"/>
              </a:rPr>
              <a:t>SetName</a:t>
            </a:r>
            <a:r>
              <a:rPr lang="en-US" sz="2000" b="1" dirty="0">
                <a:latin typeface="Courier New" charset="0"/>
              </a:rPr>
              <a:t>[e];</a:t>
            </a:r>
          </a:p>
        </p:txBody>
      </p:sp>
      <p:sp>
        <p:nvSpPr>
          <p:cNvPr id="6" name="TextBox 5">
            <a:extLst>
              <a:ext uri="{FF2B5EF4-FFF2-40B4-BE49-F238E27FC236}">
                <a16:creationId xmlns:a16="http://schemas.microsoft.com/office/drawing/2014/main" id="{7616BAD7-29F1-4213-AE3D-3443DCBB8599}"/>
              </a:ext>
            </a:extLst>
          </p:cNvPr>
          <p:cNvSpPr txBox="1"/>
          <p:nvPr/>
        </p:nvSpPr>
        <p:spPr>
          <a:xfrm>
            <a:off x="6751102" y="3767697"/>
            <a:ext cx="3665379" cy="1089529"/>
          </a:xfrm>
          <a:prstGeom prst="rect">
            <a:avLst/>
          </a:prstGeom>
          <a:noFill/>
        </p:spPr>
        <p:txBody>
          <a:bodyPr wrap="square">
            <a:spAutoFit/>
          </a:bodyPr>
          <a:lstStyle/>
          <a:p>
            <a:pPr>
              <a:lnSpc>
                <a:spcPct val="90000"/>
              </a:lnSpc>
            </a:pPr>
            <a:r>
              <a:rPr lang="en-US" altLang="en-US" dirty="0">
                <a:latin typeface="Arial" panose="020B0604020202020204" pitchFamily="34" charset="0"/>
                <a:cs typeface="Arial" panose="020B0604020202020204" pitchFamily="34" charset="0"/>
              </a:rPr>
              <a:t>Time Complexity Analysis: </a:t>
            </a:r>
          </a:p>
          <a:p>
            <a:pPr>
              <a:lnSpc>
                <a:spcPct val="90000"/>
              </a:lnSpc>
            </a:pPr>
            <a:endParaRPr lang="en-US" altLang="en-US" dirty="0">
              <a:latin typeface="Arial" panose="020B0604020202020204" pitchFamily="34" charset="0"/>
              <a:cs typeface="Arial" panose="020B0604020202020204" pitchFamily="34" charset="0"/>
            </a:endParaRPr>
          </a:p>
          <a:p>
            <a:pPr>
              <a:lnSpc>
                <a:spcPct val="90000"/>
              </a:lnSpc>
            </a:pPr>
            <a:r>
              <a:rPr lang="en-US" altLang="en-US" dirty="0">
                <a:latin typeface="Arial" panose="020B0604020202020204" pitchFamily="34" charset="0"/>
                <a:cs typeface="Arial" panose="020B0604020202020204" pitchFamily="34" charset="0"/>
              </a:rPr>
              <a:t> Find :  </a:t>
            </a:r>
            <a:r>
              <a:rPr lang="en-US" altLang="en-US" i="1" dirty="0">
                <a:latin typeface="Arial" panose="020B0604020202020204" pitchFamily="34" charset="0"/>
                <a:cs typeface="Arial" panose="020B0604020202020204" pitchFamily="34" charset="0"/>
              </a:rPr>
              <a:t>O</a:t>
            </a:r>
            <a:r>
              <a:rPr lang="en-US" altLang="en-US" dirty="0">
                <a:latin typeface="Arial" panose="020B0604020202020204" pitchFamily="34" charset="0"/>
                <a:cs typeface="Arial" panose="020B0604020202020204" pitchFamily="34" charset="0"/>
              </a:rPr>
              <a:t>(1),  </a:t>
            </a:r>
            <a:r>
              <a:rPr lang="en-US" altLang="en-US" dirty="0">
                <a:solidFill>
                  <a:schemeClr val="accent2">
                    <a:lumMod val="50000"/>
                  </a:schemeClr>
                </a:solidFill>
                <a:latin typeface="Arial" panose="020B0604020202020204" pitchFamily="34" charset="0"/>
                <a:cs typeface="Arial" panose="020B0604020202020204" pitchFamily="34" charset="0"/>
              </a:rPr>
              <a:t>Union :  O(n)</a:t>
            </a:r>
          </a:p>
          <a:p>
            <a:pPr>
              <a:lnSpc>
                <a:spcPct val="90000"/>
              </a:lnSpc>
            </a:pPr>
            <a:endParaRPr lang="en-US" altLang="en-US" i="1" dirty="0">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88B68BC4-9797-4C4D-8B43-ED59E9AD48A2}"/>
              </a:ext>
            </a:extLst>
          </p:cNvPr>
          <p:cNvSpPr txBox="1"/>
          <p:nvPr/>
        </p:nvSpPr>
        <p:spPr>
          <a:xfrm>
            <a:off x="6751102" y="4857226"/>
            <a:ext cx="3528392" cy="1200329"/>
          </a:xfrm>
          <a:prstGeom prst="rect">
            <a:avLst/>
          </a:prstGeom>
          <a:noFill/>
        </p:spPr>
        <p:txBody>
          <a:bodyPr wrap="square">
            <a:spAutoFit/>
          </a:bodyPr>
          <a:lstStyle/>
          <a:p>
            <a:r>
              <a:rPr lang="en-US" altLang="en-US" dirty="0">
                <a:latin typeface="Arial" panose="020B0604020202020204" pitchFamily="34" charset="0"/>
                <a:cs typeface="Arial" panose="020B0604020202020204" pitchFamily="34" charset="0"/>
              </a:rPr>
              <a:t>Note: we usually use n to denote the number of vertices (i.e., |V|) and use m to denote the number of edges (i.e., |E|).</a:t>
            </a:r>
            <a:endParaRPr lang="zh-CN" altLang="en-US" dirty="0"/>
          </a:p>
        </p:txBody>
      </p:sp>
      <p:sp>
        <p:nvSpPr>
          <p:cNvPr id="2" name="Footer Placeholder 1">
            <a:extLst>
              <a:ext uri="{FF2B5EF4-FFF2-40B4-BE49-F238E27FC236}">
                <a16:creationId xmlns:a16="http://schemas.microsoft.com/office/drawing/2014/main" id="{2A8623B1-C2F3-580A-1148-9EBB93255AF8}"/>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982FF6F2-D3C6-4880-C499-3AB424C0318D}"/>
              </a:ext>
            </a:extLst>
          </p:cNvPr>
          <p:cNvSpPr>
            <a:spLocks noGrp="1"/>
          </p:cNvSpPr>
          <p:nvPr>
            <p:ph type="sldNum" sz="quarter" idx="11"/>
          </p:nvPr>
        </p:nvSpPr>
        <p:spPr/>
        <p:txBody>
          <a:bodyPr/>
          <a:lstStyle/>
          <a:p>
            <a:fld id="{009375D7-070A-4959-9224-FB5E66F2B1B3}" type="slidenum">
              <a:rPr lang="en-AU" smtClean="0"/>
              <a:pPr/>
              <a:t>100</a:t>
            </a:fld>
            <a:endParaRPr lang="en-AU" dirty="0"/>
          </a:p>
        </p:txBody>
      </p:sp>
    </p:spTree>
    <p:extLst>
      <p:ext uri="{BB962C8B-B14F-4D97-AF65-F5344CB8AC3E}">
        <p14:creationId xmlns:p14="http://schemas.microsoft.com/office/powerpoint/2010/main" val="39594760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cs typeface="Arial" charset="0"/>
              </a:rPr>
              <a:t>Disjoint Set data structure</a:t>
            </a:r>
          </a:p>
        </p:txBody>
      </p:sp>
      <p:sp>
        <p:nvSpPr>
          <p:cNvPr id="10243" name="Rectangle 3"/>
          <p:cNvSpPr>
            <a:spLocks noGrp="1" noChangeArrowheads="1"/>
          </p:cNvSpPr>
          <p:nvPr>
            <p:ph idx="1"/>
          </p:nvPr>
        </p:nvSpPr>
        <p:spPr/>
        <p:txBody>
          <a:bodyPr>
            <a:normAutofit/>
          </a:bodyPr>
          <a:lstStyle/>
          <a:p>
            <a:pPr marL="457200" lvl="1" indent="0">
              <a:buNone/>
            </a:pPr>
            <a:r>
              <a:rPr lang="en-AU" altLang="zh-CN" sz="2000" b="1" dirty="0">
                <a:solidFill>
                  <a:schemeClr val="accent3"/>
                </a:solidFill>
                <a:latin typeface="Arial" charset="0"/>
                <a:cs typeface="Arial" charset="0"/>
              </a:rPr>
              <a:t>Attempt 2</a:t>
            </a:r>
            <a:r>
              <a:rPr lang="en-AU" altLang="zh-CN" sz="2000" dirty="0">
                <a:latin typeface="Arial" charset="0"/>
                <a:cs typeface="Arial" charset="0"/>
              </a:rPr>
              <a:t>: </a:t>
            </a:r>
            <a:r>
              <a:rPr lang="en-US" altLang="en-US" sz="2000" dirty="0">
                <a:latin typeface="Arial" charset="0"/>
                <a:cs typeface="Arial" charset="0"/>
              </a:rPr>
              <a:t>Smart Union: </a:t>
            </a:r>
            <a:r>
              <a:rPr lang="en-US" altLang="en-US" sz="2000" dirty="0">
                <a:solidFill>
                  <a:srgbClr val="FF0000"/>
                </a:solidFill>
                <a:latin typeface="Arial" charset="0"/>
                <a:cs typeface="Arial" charset="0"/>
              </a:rPr>
              <a:t>Union by Size</a:t>
            </a:r>
          </a:p>
          <a:p>
            <a:pPr lvl="1"/>
            <a:r>
              <a:rPr lang="en-US" altLang="en-US" sz="2000" dirty="0">
                <a:latin typeface="Arial" charset="0"/>
                <a:cs typeface="Arial" charset="0"/>
              </a:rPr>
              <a:t>union(u, v): make smaller tree’s root point to bigger one’s root</a:t>
            </a:r>
          </a:p>
          <a:p>
            <a:pPr lvl="1"/>
            <a:r>
              <a:rPr lang="en-US" altLang="en-US" sz="2000" dirty="0">
                <a:latin typeface="Arial" charset="0"/>
                <a:cs typeface="Arial" charset="0"/>
              </a:rPr>
              <a:t>That is, make v’s root point to u’s if v’s tree is smaller. </a:t>
            </a:r>
          </a:p>
          <a:p>
            <a:pPr lvl="1"/>
            <a:r>
              <a:rPr lang="en-US" altLang="en-US" sz="2000" dirty="0">
                <a:latin typeface="Arial" charset="0"/>
                <a:cs typeface="Arial" charset="0"/>
              </a:rPr>
              <a:t>Union(4,5), union(6,7), union(4,6) </a:t>
            </a:r>
            <a:endParaRPr lang="en-US" altLang="en-US" sz="2000" dirty="0">
              <a:latin typeface="Times New Roman" panose="02020603050405020304" pitchFamily="18" charset="0"/>
              <a:cs typeface="Times New Roman" panose="02020603050405020304" pitchFamily="18" charset="0"/>
            </a:endParaRPr>
          </a:p>
          <a:p>
            <a:pPr lvl="1"/>
            <a:endParaRPr lang="en-US" altLang="en-US" dirty="0">
              <a:latin typeface="Times New Roman" panose="02020603050405020304" pitchFamily="18" charset="0"/>
              <a:cs typeface="Times New Roman" panose="02020603050405020304" pitchFamily="18" charset="0"/>
            </a:endParaRPr>
          </a:p>
          <a:p>
            <a:pPr>
              <a:buNone/>
            </a:pPr>
            <a:r>
              <a:rPr lang="en-US" altLang="en-US" dirty="0">
                <a:latin typeface="Arial" charset="0"/>
                <a:cs typeface="Arial" charset="0"/>
              </a:rPr>
              <a:t>	</a:t>
            </a:r>
            <a:endParaRPr lang="en-US" altLang="en-US" dirty="0">
              <a:solidFill>
                <a:srgbClr val="FF0000"/>
              </a:solidFill>
              <a:latin typeface="Arial" charset="0"/>
              <a:cs typeface="Arial" charset="0"/>
            </a:endParaRPr>
          </a:p>
          <a:p>
            <a:pPr lvl="1"/>
            <a:endParaRPr lang="en-US" altLang="en-US" dirty="0">
              <a:latin typeface="Arial" charset="0"/>
              <a:cs typeface="Arial" charset="0"/>
            </a:endParaRPr>
          </a:p>
          <a:p>
            <a:pPr marL="355600" indent="-355600">
              <a:buNone/>
            </a:pPr>
            <a:r>
              <a:rPr lang="en-US" altLang="en-US" dirty="0">
                <a:latin typeface="Arial" charset="0"/>
                <a:cs typeface="Arial" charset="0"/>
              </a:rPr>
              <a:t>	</a:t>
            </a:r>
            <a:endParaRPr lang="en-US" altLang="en-US" dirty="0">
              <a:latin typeface="Times New Roman" panose="02020603050405020304" pitchFamily="18" charset="0"/>
              <a:cs typeface="Times New Roman" panose="02020603050405020304" pitchFamily="18" charset="0"/>
            </a:endParaRPr>
          </a:p>
          <a:p>
            <a:pPr lvl="1"/>
            <a:endParaRPr lang="en-US" altLang="en-US" dirty="0">
              <a:latin typeface="Times New Roman" panose="02020603050405020304" pitchFamily="18" charset="0"/>
              <a:cs typeface="Times New Roman" panose="02020603050405020304" pitchFamily="18" charset="0"/>
            </a:endParaRPr>
          </a:p>
          <a:p>
            <a:pPr lvl="1"/>
            <a:endParaRPr lang="en-US" altLang="en-US" dirty="0">
              <a:latin typeface="Arial" charset="0"/>
              <a:cs typeface="Arial" charset="0"/>
            </a:endParaRPr>
          </a:p>
        </p:txBody>
      </p:sp>
      <p:sp>
        <p:nvSpPr>
          <p:cNvPr id="8" name="TextBox 7">
            <a:extLst>
              <a:ext uri="{FF2B5EF4-FFF2-40B4-BE49-F238E27FC236}">
                <a16:creationId xmlns:a16="http://schemas.microsoft.com/office/drawing/2014/main" id="{9F1636E0-4BCA-4320-8EEE-2B3EFC71E64D}"/>
              </a:ext>
            </a:extLst>
          </p:cNvPr>
          <p:cNvSpPr txBox="1"/>
          <p:nvPr/>
        </p:nvSpPr>
        <p:spPr>
          <a:xfrm>
            <a:off x="2830890" y="4541829"/>
            <a:ext cx="6408712" cy="369332"/>
          </a:xfrm>
          <a:prstGeom prst="rect">
            <a:avLst/>
          </a:prstGeom>
          <a:noFill/>
        </p:spPr>
        <p:txBody>
          <a:bodyPr wrap="square">
            <a:spAutoFit/>
          </a:bodyPr>
          <a:lstStyle/>
          <a:p>
            <a:pPr>
              <a:spcBef>
                <a:spcPct val="20000"/>
              </a:spcBef>
              <a:buClr>
                <a:schemeClr val="tx2"/>
              </a:buClr>
              <a:buSzPct val="65000"/>
            </a:pPr>
            <a:r>
              <a:rPr lang="en-US" altLang="en-US" dirty="0">
                <a:solidFill>
                  <a:srgbClr val="FF0000"/>
                </a:solidFill>
                <a:latin typeface="Arial" panose="020B0604020202020204" pitchFamily="34" charset="0"/>
                <a:cs typeface="Arial" panose="020B0604020202020204" pitchFamily="34" charset="0"/>
              </a:rPr>
              <a:t>Now perform union(3, 4). Smaller tree made the child node.</a:t>
            </a:r>
            <a:endParaRPr kumimoji="1" lang="en-US" altLang="en-US" dirty="0">
              <a:solidFill>
                <a:srgbClr val="FF0000"/>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C1D717C3-3D17-9D43-BDD9-50092A7B8614}"/>
                  </a:ext>
                </a:extLst>
              </p:cNvPr>
              <p:cNvSpPr/>
              <p:nvPr/>
            </p:nvSpPr>
            <p:spPr>
              <a:xfrm flipH="1">
                <a:off x="6452091" y="3005923"/>
                <a:ext cx="317564" cy="31264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zh-CN" altLang="en-US" sz="2000" i="1">
                          <a:solidFill>
                            <a:schemeClr val="tx1"/>
                          </a:solidFill>
                          <a:latin typeface="Cambria Math" panose="02040503050406030204" pitchFamily="18" charset="0"/>
                        </a:rPr>
                        <m:t> </m:t>
                      </m:r>
                      <m:r>
                        <a:rPr lang="en-US" altLang="zh-CN" sz="2000" i="1">
                          <a:solidFill>
                            <a:schemeClr val="tx1"/>
                          </a:solidFill>
                          <a:latin typeface="Cambria Math" panose="02040503050406030204" pitchFamily="18" charset="0"/>
                        </a:rPr>
                        <m:t>4</m:t>
                      </m:r>
                    </m:oMath>
                  </m:oMathPara>
                </a14:m>
                <a:endParaRPr lang="en-US" sz="2000" i="1" dirty="0">
                  <a:solidFill>
                    <a:schemeClr val="tx1"/>
                  </a:solidFill>
                </a:endParaRPr>
              </a:p>
            </p:txBody>
          </p:sp>
        </mc:Choice>
        <mc:Fallback xmlns="">
          <p:sp>
            <p:nvSpPr>
              <p:cNvPr id="24" name="Oval 23">
                <a:extLst>
                  <a:ext uri="{FF2B5EF4-FFF2-40B4-BE49-F238E27FC236}">
                    <a16:creationId xmlns:a16="http://schemas.microsoft.com/office/drawing/2014/main" id="{C1D717C3-3D17-9D43-BDD9-50092A7B8614}"/>
                  </a:ext>
                </a:extLst>
              </p:cNvPr>
              <p:cNvSpPr>
                <a:spLocks noRot="1" noChangeAspect="1" noMove="1" noResize="1" noEditPoints="1" noAdjustHandles="1" noChangeArrowheads="1" noChangeShapeType="1" noTextEdit="1"/>
              </p:cNvSpPr>
              <p:nvPr/>
            </p:nvSpPr>
            <p:spPr>
              <a:xfrm flipH="1">
                <a:off x="6452091" y="3005923"/>
                <a:ext cx="317564" cy="312640"/>
              </a:xfrm>
              <a:prstGeom prst="ellipse">
                <a:avLst/>
              </a:prstGeom>
              <a:blipFill>
                <a:blip r:embed="rId3"/>
                <a:stretch>
                  <a:fillRect l="-25000" t="-3704" b="-29630"/>
                </a:stretch>
              </a:blipFill>
              <a:ln w="19050" cap="flat">
                <a:solidFill>
                  <a:schemeClr val="tx1"/>
                </a:solidFill>
                <a:prstDash val="solid"/>
                <a:miter/>
              </a:ln>
            </p:spPr>
            <p:txBody>
              <a:bodyPr/>
              <a:lstStyle/>
              <a:p>
                <a:r>
                  <a:rPr lang="en-US">
                    <a:noFill/>
                  </a:rPr>
                  <a:t> </a:t>
                </a:r>
              </a:p>
            </p:txBody>
          </p:sp>
        </mc:Fallback>
      </mc:AlternateContent>
      <p:cxnSp>
        <p:nvCxnSpPr>
          <p:cNvPr id="25" name="Curved Connector 24">
            <a:extLst>
              <a:ext uri="{FF2B5EF4-FFF2-40B4-BE49-F238E27FC236}">
                <a16:creationId xmlns:a16="http://schemas.microsoft.com/office/drawing/2014/main" id="{0D2E1417-DAC0-5E41-BFE8-BFC296BBFEA2}"/>
              </a:ext>
            </a:extLst>
          </p:cNvPr>
          <p:cNvCxnSpPr>
            <a:cxnSpLocks/>
            <a:stCxn id="24" idx="7"/>
            <a:endCxn id="24" idx="1"/>
          </p:cNvCxnSpPr>
          <p:nvPr/>
        </p:nvCxnSpPr>
        <p:spPr>
          <a:xfrm rot="5400000" flipH="1" flipV="1">
            <a:off x="6610873" y="2939432"/>
            <a:ext cx="12700" cy="224552"/>
          </a:xfrm>
          <a:prstGeom prst="curvedConnector3">
            <a:avLst>
              <a:gd name="adj1" fmla="val 1239575"/>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7BAB5E11-7399-5441-9DEB-744CEAF55C31}"/>
                  </a:ext>
                </a:extLst>
              </p:cNvPr>
              <p:cNvSpPr/>
              <p:nvPr/>
            </p:nvSpPr>
            <p:spPr>
              <a:xfrm flipH="1">
                <a:off x="6130232" y="3522696"/>
                <a:ext cx="317564" cy="31264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zh-CN" altLang="en-US" sz="2000" i="1">
                          <a:solidFill>
                            <a:schemeClr val="tx1"/>
                          </a:solidFill>
                          <a:latin typeface="Cambria Math" panose="02040503050406030204" pitchFamily="18" charset="0"/>
                        </a:rPr>
                        <m:t> </m:t>
                      </m:r>
                      <m:r>
                        <a:rPr lang="en-US" altLang="zh-CN" sz="2000" i="1">
                          <a:solidFill>
                            <a:schemeClr val="tx1"/>
                          </a:solidFill>
                          <a:latin typeface="Cambria Math" panose="02040503050406030204" pitchFamily="18" charset="0"/>
                        </a:rPr>
                        <m:t>5</m:t>
                      </m:r>
                    </m:oMath>
                  </m:oMathPara>
                </a14:m>
                <a:endParaRPr lang="en-US" sz="2000" i="1" dirty="0">
                  <a:solidFill>
                    <a:schemeClr val="tx1"/>
                  </a:solidFill>
                </a:endParaRPr>
              </a:p>
            </p:txBody>
          </p:sp>
        </mc:Choice>
        <mc:Fallback xmlns="">
          <p:sp>
            <p:nvSpPr>
              <p:cNvPr id="26" name="Oval 25">
                <a:extLst>
                  <a:ext uri="{FF2B5EF4-FFF2-40B4-BE49-F238E27FC236}">
                    <a16:creationId xmlns:a16="http://schemas.microsoft.com/office/drawing/2014/main" id="{7BAB5E11-7399-5441-9DEB-744CEAF55C31}"/>
                  </a:ext>
                </a:extLst>
              </p:cNvPr>
              <p:cNvSpPr>
                <a:spLocks noRot="1" noChangeAspect="1" noMove="1" noResize="1" noEditPoints="1" noAdjustHandles="1" noChangeArrowheads="1" noChangeShapeType="1" noTextEdit="1"/>
              </p:cNvSpPr>
              <p:nvPr/>
            </p:nvSpPr>
            <p:spPr>
              <a:xfrm flipH="1">
                <a:off x="6130232" y="3522696"/>
                <a:ext cx="317564" cy="312640"/>
              </a:xfrm>
              <a:prstGeom prst="ellipse">
                <a:avLst/>
              </a:prstGeom>
              <a:blipFill>
                <a:blip r:embed="rId4"/>
                <a:stretch>
                  <a:fillRect l="-29630" b="-33333"/>
                </a:stretch>
              </a:blipFill>
              <a:ln w="19050" cap="flat">
                <a:solidFill>
                  <a:schemeClr val="tx1"/>
                </a:solidFill>
                <a:prstDash val="solid"/>
                <a:miter/>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val 26">
                <a:extLst>
                  <a:ext uri="{FF2B5EF4-FFF2-40B4-BE49-F238E27FC236}">
                    <a16:creationId xmlns:a16="http://schemas.microsoft.com/office/drawing/2014/main" id="{61BCF54F-BECC-834B-9AED-911C76B61379}"/>
                  </a:ext>
                </a:extLst>
              </p:cNvPr>
              <p:cNvSpPr/>
              <p:nvPr/>
            </p:nvSpPr>
            <p:spPr>
              <a:xfrm flipH="1">
                <a:off x="6851510" y="3522696"/>
                <a:ext cx="317564" cy="31264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zh-CN" altLang="en-US" sz="2000" i="1">
                          <a:solidFill>
                            <a:schemeClr val="tx1"/>
                          </a:solidFill>
                          <a:latin typeface="Cambria Math" panose="02040503050406030204" pitchFamily="18" charset="0"/>
                        </a:rPr>
                        <m:t> </m:t>
                      </m:r>
                      <m:r>
                        <a:rPr lang="en-US" altLang="zh-CN" sz="2000" i="1">
                          <a:solidFill>
                            <a:schemeClr val="tx1"/>
                          </a:solidFill>
                          <a:latin typeface="Cambria Math" panose="02040503050406030204" pitchFamily="18" charset="0"/>
                        </a:rPr>
                        <m:t>6</m:t>
                      </m:r>
                    </m:oMath>
                  </m:oMathPara>
                </a14:m>
                <a:endParaRPr lang="en-US" sz="2000" i="1" dirty="0">
                  <a:solidFill>
                    <a:schemeClr val="tx1"/>
                  </a:solidFill>
                </a:endParaRPr>
              </a:p>
            </p:txBody>
          </p:sp>
        </mc:Choice>
        <mc:Fallback xmlns="">
          <p:sp>
            <p:nvSpPr>
              <p:cNvPr id="27" name="Oval 26">
                <a:extLst>
                  <a:ext uri="{FF2B5EF4-FFF2-40B4-BE49-F238E27FC236}">
                    <a16:creationId xmlns:a16="http://schemas.microsoft.com/office/drawing/2014/main" id="{61BCF54F-BECC-834B-9AED-911C76B61379}"/>
                  </a:ext>
                </a:extLst>
              </p:cNvPr>
              <p:cNvSpPr>
                <a:spLocks noRot="1" noChangeAspect="1" noMove="1" noResize="1" noEditPoints="1" noAdjustHandles="1" noChangeArrowheads="1" noChangeShapeType="1" noTextEdit="1"/>
              </p:cNvSpPr>
              <p:nvPr/>
            </p:nvSpPr>
            <p:spPr>
              <a:xfrm flipH="1">
                <a:off x="6851510" y="3522696"/>
                <a:ext cx="317564" cy="312640"/>
              </a:xfrm>
              <a:prstGeom prst="ellipse">
                <a:avLst/>
              </a:prstGeom>
              <a:blipFill>
                <a:blip r:embed="rId5"/>
                <a:stretch>
                  <a:fillRect l="-29630" b="-33333"/>
                </a:stretch>
              </a:blipFill>
              <a:ln w="19050" cap="flat">
                <a:solidFill>
                  <a:schemeClr val="tx1"/>
                </a:solidFill>
                <a:prstDash val="solid"/>
                <a:miter/>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Oval 27">
                <a:extLst>
                  <a:ext uri="{FF2B5EF4-FFF2-40B4-BE49-F238E27FC236}">
                    <a16:creationId xmlns:a16="http://schemas.microsoft.com/office/drawing/2014/main" id="{D17EAD98-4428-1046-9C7C-AF3FFC515ABC}"/>
                  </a:ext>
                </a:extLst>
              </p:cNvPr>
              <p:cNvSpPr/>
              <p:nvPr/>
            </p:nvSpPr>
            <p:spPr>
              <a:xfrm flipH="1">
                <a:off x="7288148" y="4133386"/>
                <a:ext cx="317564" cy="31264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zh-CN" altLang="en-US" sz="2000" i="1">
                          <a:solidFill>
                            <a:schemeClr val="tx1"/>
                          </a:solidFill>
                          <a:latin typeface="Cambria Math" panose="02040503050406030204" pitchFamily="18" charset="0"/>
                        </a:rPr>
                        <m:t> </m:t>
                      </m:r>
                      <m:r>
                        <a:rPr lang="en-US" altLang="zh-CN" sz="2000" i="1">
                          <a:solidFill>
                            <a:schemeClr val="tx1"/>
                          </a:solidFill>
                          <a:latin typeface="Cambria Math" panose="02040503050406030204" pitchFamily="18" charset="0"/>
                        </a:rPr>
                        <m:t>7</m:t>
                      </m:r>
                    </m:oMath>
                  </m:oMathPara>
                </a14:m>
                <a:endParaRPr lang="en-US" sz="2000" i="1" dirty="0">
                  <a:solidFill>
                    <a:schemeClr val="tx1"/>
                  </a:solidFill>
                </a:endParaRPr>
              </a:p>
            </p:txBody>
          </p:sp>
        </mc:Choice>
        <mc:Fallback xmlns="">
          <p:sp>
            <p:nvSpPr>
              <p:cNvPr id="28" name="Oval 27">
                <a:extLst>
                  <a:ext uri="{FF2B5EF4-FFF2-40B4-BE49-F238E27FC236}">
                    <a16:creationId xmlns:a16="http://schemas.microsoft.com/office/drawing/2014/main" id="{D17EAD98-4428-1046-9C7C-AF3FFC515ABC}"/>
                  </a:ext>
                </a:extLst>
              </p:cNvPr>
              <p:cNvSpPr>
                <a:spLocks noRot="1" noChangeAspect="1" noMove="1" noResize="1" noEditPoints="1" noAdjustHandles="1" noChangeArrowheads="1" noChangeShapeType="1" noTextEdit="1"/>
              </p:cNvSpPr>
              <p:nvPr/>
            </p:nvSpPr>
            <p:spPr>
              <a:xfrm flipH="1">
                <a:off x="7288148" y="4133386"/>
                <a:ext cx="317564" cy="312640"/>
              </a:xfrm>
              <a:prstGeom prst="ellipse">
                <a:avLst/>
              </a:prstGeom>
              <a:blipFill>
                <a:blip r:embed="rId6"/>
                <a:stretch>
                  <a:fillRect l="-29630" b="-33333"/>
                </a:stretch>
              </a:blipFill>
              <a:ln w="19050" cap="flat">
                <a:solidFill>
                  <a:schemeClr val="tx1"/>
                </a:solidFill>
                <a:prstDash val="solid"/>
                <a:miter/>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Oval 28">
                <a:extLst>
                  <a:ext uri="{FF2B5EF4-FFF2-40B4-BE49-F238E27FC236}">
                    <a16:creationId xmlns:a16="http://schemas.microsoft.com/office/drawing/2014/main" id="{2EF70168-D0ED-5E4F-9ED5-A0B623CFB5CF}"/>
                  </a:ext>
                </a:extLst>
              </p:cNvPr>
              <p:cNvSpPr/>
              <p:nvPr/>
            </p:nvSpPr>
            <p:spPr>
              <a:xfrm flipH="1">
                <a:off x="3183340" y="3311188"/>
                <a:ext cx="317564" cy="31264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zh-CN" altLang="en-US" sz="2000" i="1">
                          <a:solidFill>
                            <a:schemeClr val="tx1"/>
                          </a:solidFill>
                          <a:latin typeface="Cambria Math" panose="02040503050406030204" pitchFamily="18" charset="0"/>
                        </a:rPr>
                        <m:t> </m:t>
                      </m:r>
                      <m:r>
                        <a:rPr lang="en-US" altLang="zh-CN" sz="2000" i="1">
                          <a:solidFill>
                            <a:schemeClr val="tx1"/>
                          </a:solidFill>
                          <a:latin typeface="Cambria Math" panose="02040503050406030204" pitchFamily="18" charset="0"/>
                        </a:rPr>
                        <m:t>0</m:t>
                      </m:r>
                    </m:oMath>
                  </m:oMathPara>
                </a14:m>
                <a:endParaRPr lang="en-US" sz="2000" i="1" dirty="0">
                  <a:solidFill>
                    <a:schemeClr val="tx1"/>
                  </a:solidFill>
                </a:endParaRPr>
              </a:p>
            </p:txBody>
          </p:sp>
        </mc:Choice>
        <mc:Fallback xmlns="">
          <p:sp>
            <p:nvSpPr>
              <p:cNvPr id="29" name="Oval 28">
                <a:extLst>
                  <a:ext uri="{FF2B5EF4-FFF2-40B4-BE49-F238E27FC236}">
                    <a16:creationId xmlns:a16="http://schemas.microsoft.com/office/drawing/2014/main" id="{2EF70168-D0ED-5E4F-9ED5-A0B623CFB5CF}"/>
                  </a:ext>
                </a:extLst>
              </p:cNvPr>
              <p:cNvSpPr>
                <a:spLocks noRot="1" noChangeAspect="1" noMove="1" noResize="1" noEditPoints="1" noAdjustHandles="1" noChangeArrowheads="1" noChangeShapeType="1" noTextEdit="1"/>
              </p:cNvSpPr>
              <p:nvPr/>
            </p:nvSpPr>
            <p:spPr>
              <a:xfrm flipH="1">
                <a:off x="3183340" y="3311188"/>
                <a:ext cx="317564" cy="312640"/>
              </a:xfrm>
              <a:prstGeom prst="ellipse">
                <a:avLst/>
              </a:prstGeom>
              <a:blipFill>
                <a:blip r:embed="rId7"/>
                <a:stretch>
                  <a:fillRect l="-29630" t="-3704" b="-29630"/>
                </a:stretch>
              </a:blipFill>
              <a:ln w="19050" cap="flat">
                <a:solidFill>
                  <a:schemeClr val="tx1"/>
                </a:solidFill>
                <a:prstDash val="solid"/>
                <a:miter/>
              </a:ln>
            </p:spPr>
            <p:txBody>
              <a:bodyPr/>
              <a:lstStyle/>
              <a:p>
                <a:r>
                  <a:rPr lang="en-US">
                    <a:noFill/>
                  </a:rPr>
                  <a:t> </a:t>
                </a:r>
              </a:p>
            </p:txBody>
          </p:sp>
        </mc:Fallback>
      </mc:AlternateContent>
      <p:cxnSp>
        <p:nvCxnSpPr>
          <p:cNvPr id="30" name="Curved Connector 29">
            <a:extLst>
              <a:ext uri="{FF2B5EF4-FFF2-40B4-BE49-F238E27FC236}">
                <a16:creationId xmlns:a16="http://schemas.microsoft.com/office/drawing/2014/main" id="{87F058FC-5BA1-7748-9F15-704CE0EC5587}"/>
              </a:ext>
            </a:extLst>
          </p:cNvPr>
          <p:cNvCxnSpPr>
            <a:cxnSpLocks/>
            <a:stCxn id="29" idx="7"/>
            <a:endCxn id="29" idx="1"/>
          </p:cNvCxnSpPr>
          <p:nvPr/>
        </p:nvCxnSpPr>
        <p:spPr>
          <a:xfrm rot="5400000" flipH="1" flipV="1">
            <a:off x="3342122" y="3244697"/>
            <a:ext cx="12700" cy="224552"/>
          </a:xfrm>
          <a:prstGeom prst="curvedConnector3">
            <a:avLst>
              <a:gd name="adj1" fmla="val 1239583"/>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B641252D-0B72-DD47-87FA-90CF63A456D7}"/>
                  </a:ext>
                </a:extLst>
              </p:cNvPr>
              <p:cNvSpPr/>
              <p:nvPr/>
            </p:nvSpPr>
            <p:spPr>
              <a:xfrm flipH="1">
                <a:off x="3759404" y="3317457"/>
                <a:ext cx="317564" cy="31264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zh-CN" altLang="en-US" sz="2000" i="1">
                          <a:solidFill>
                            <a:schemeClr val="tx1"/>
                          </a:solidFill>
                          <a:latin typeface="Cambria Math" panose="02040503050406030204" pitchFamily="18" charset="0"/>
                        </a:rPr>
                        <m:t> </m:t>
                      </m:r>
                      <m:r>
                        <a:rPr lang="en-US" altLang="zh-CN" sz="2000" i="1">
                          <a:solidFill>
                            <a:schemeClr val="tx1"/>
                          </a:solidFill>
                          <a:latin typeface="Cambria Math" panose="02040503050406030204" pitchFamily="18" charset="0"/>
                        </a:rPr>
                        <m:t>1</m:t>
                      </m:r>
                    </m:oMath>
                  </m:oMathPara>
                </a14:m>
                <a:endParaRPr lang="en-US" sz="2000" i="1" dirty="0">
                  <a:solidFill>
                    <a:schemeClr val="tx1"/>
                  </a:solidFill>
                </a:endParaRPr>
              </a:p>
            </p:txBody>
          </p:sp>
        </mc:Choice>
        <mc:Fallback xmlns="">
          <p:sp>
            <p:nvSpPr>
              <p:cNvPr id="31" name="Oval 30">
                <a:extLst>
                  <a:ext uri="{FF2B5EF4-FFF2-40B4-BE49-F238E27FC236}">
                    <a16:creationId xmlns:a16="http://schemas.microsoft.com/office/drawing/2014/main" id="{B641252D-0B72-DD47-87FA-90CF63A456D7}"/>
                  </a:ext>
                </a:extLst>
              </p:cNvPr>
              <p:cNvSpPr>
                <a:spLocks noRot="1" noChangeAspect="1" noMove="1" noResize="1" noEditPoints="1" noAdjustHandles="1" noChangeArrowheads="1" noChangeShapeType="1" noTextEdit="1"/>
              </p:cNvSpPr>
              <p:nvPr/>
            </p:nvSpPr>
            <p:spPr>
              <a:xfrm flipH="1">
                <a:off x="3759404" y="3317457"/>
                <a:ext cx="317564" cy="312640"/>
              </a:xfrm>
              <a:prstGeom prst="ellipse">
                <a:avLst/>
              </a:prstGeom>
              <a:blipFill>
                <a:blip r:embed="rId8"/>
                <a:stretch>
                  <a:fillRect l="-25000" t="-3704" b="-33333"/>
                </a:stretch>
              </a:blipFill>
              <a:ln w="19050" cap="flat">
                <a:solidFill>
                  <a:schemeClr val="tx1"/>
                </a:solidFill>
                <a:prstDash val="solid"/>
                <a:miter/>
              </a:ln>
            </p:spPr>
            <p:txBody>
              <a:bodyPr/>
              <a:lstStyle/>
              <a:p>
                <a:r>
                  <a:rPr lang="en-US">
                    <a:noFill/>
                  </a:rPr>
                  <a:t> </a:t>
                </a:r>
              </a:p>
            </p:txBody>
          </p:sp>
        </mc:Fallback>
      </mc:AlternateContent>
      <p:cxnSp>
        <p:nvCxnSpPr>
          <p:cNvPr id="32" name="Curved Connector 31">
            <a:extLst>
              <a:ext uri="{FF2B5EF4-FFF2-40B4-BE49-F238E27FC236}">
                <a16:creationId xmlns:a16="http://schemas.microsoft.com/office/drawing/2014/main" id="{E180F166-1BAE-5749-A4BD-9C4F89A729BC}"/>
              </a:ext>
            </a:extLst>
          </p:cNvPr>
          <p:cNvCxnSpPr>
            <a:cxnSpLocks/>
            <a:stCxn id="31" idx="7"/>
            <a:endCxn id="31" idx="1"/>
          </p:cNvCxnSpPr>
          <p:nvPr/>
        </p:nvCxnSpPr>
        <p:spPr>
          <a:xfrm rot="5400000" flipH="1" flipV="1">
            <a:off x="3918186" y="3250966"/>
            <a:ext cx="12700" cy="224552"/>
          </a:xfrm>
          <a:prstGeom prst="curvedConnector3">
            <a:avLst>
              <a:gd name="adj1" fmla="val 1239583"/>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Oval 32">
                <a:extLst>
                  <a:ext uri="{FF2B5EF4-FFF2-40B4-BE49-F238E27FC236}">
                    <a16:creationId xmlns:a16="http://schemas.microsoft.com/office/drawing/2014/main" id="{1EEDB218-2410-AF49-B90F-D9E6392BCB72}"/>
                  </a:ext>
                </a:extLst>
              </p:cNvPr>
              <p:cNvSpPr/>
              <p:nvPr/>
            </p:nvSpPr>
            <p:spPr>
              <a:xfrm flipH="1">
                <a:off x="4373309" y="3306825"/>
                <a:ext cx="317564" cy="31264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zh-CN" altLang="en-US" sz="2000" i="1">
                          <a:solidFill>
                            <a:schemeClr val="tx1"/>
                          </a:solidFill>
                          <a:latin typeface="Cambria Math" panose="02040503050406030204" pitchFamily="18" charset="0"/>
                        </a:rPr>
                        <m:t> </m:t>
                      </m:r>
                      <m:r>
                        <a:rPr lang="en-US" altLang="zh-CN" sz="2000" i="1">
                          <a:solidFill>
                            <a:schemeClr val="tx1"/>
                          </a:solidFill>
                          <a:latin typeface="Cambria Math" panose="02040503050406030204" pitchFamily="18" charset="0"/>
                        </a:rPr>
                        <m:t>2</m:t>
                      </m:r>
                    </m:oMath>
                  </m:oMathPara>
                </a14:m>
                <a:endParaRPr lang="en-US" sz="2000" i="1" dirty="0">
                  <a:solidFill>
                    <a:schemeClr val="tx1"/>
                  </a:solidFill>
                </a:endParaRPr>
              </a:p>
            </p:txBody>
          </p:sp>
        </mc:Choice>
        <mc:Fallback xmlns="">
          <p:sp>
            <p:nvSpPr>
              <p:cNvPr id="33" name="Oval 32">
                <a:extLst>
                  <a:ext uri="{FF2B5EF4-FFF2-40B4-BE49-F238E27FC236}">
                    <a16:creationId xmlns:a16="http://schemas.microsoft.com/office/drawing/2014/main" id="{1EEDB218-2410-AF49-B90F-D9E6392BCB72}"/>
                  </a:ext>
                </a:extLst>
              </p:cNvPr>
              <p:cNvSpPr>
                <a:spLocks noRot="1" noChangeAspect="1" noMove="1" noResize="1" noEditPoints="1" noAdjustHandles="1" noChangeArrowheads="1" noChangeShapeType="1" noTextEdit="1"/>
              </p:cNvSpPr>
              <p:nvPr/>
            </p:nvSpPr>
            <p:spPr>
              <a:xfrm flipH="1">
                <a:off x="4373309" y="3306825"/>
                <a:ext cx="317564" cy="312640"/>
              </a:xfrm>
              <a:prstGeom prst="ellipse">
                <a:avLst/>
              </a:prstGeom>
              <a:blipFill>
                <a:blip r:embed="rId9"/>
                <a:stretch>
                  <a:fillRect l="-25000" t="-3571" b="-28571"/>
                </a:stretch>
              </a:blipFill>
              <a:ln w="19050" cap="flat">
                <a:solidFill>
                  <a:schemeClr val="tx1"/>
                </a:solidFill>
                <a:prstDash val="solid"/>
                <a:miter/>
              </a:ln>
            </p:spPr>
            <p:txBody>
              <a:bodyPr/>
              <a:lstStyle/>
              <a:p>
                <a:r>
                  <a:rPr lang="en-US">
                    <a:noFill/>
                  </a:rPr>
                  <a:t> </a:t>
                </a:r>
              </a:p>
            </p:txBody>
          </p:sp>
        </mc:Fallback>
      </mc:AlternateContent>
      <p:cxnSp>
        <p:nvCxnSpPr>
          <p:cNvPr id="34" name="Curved Connector 33">
            <a:extLst>
              <a:ext uri="{FF2B5EF4-FFF2-40B4-BE49-F238E27FC236}">
                <a16:creationId xmlns:a16="http://schemas.microsoft.com/office/drawing/2014/main" id="{431C2711-83FD-FC41-A43D-2641DB8ED402}"/>
              </a:ext>
            </a:extLst>
          </p:cNvPr>
          <p:cNvCxnSpPr>
            <a:cxnSpLocks/>
            <a:stCxn id="33" idx="7"/>
            <a:endCxn id="33" idx="1"/>
          </p:cNvCxnSpPr>
          <p:nvPr/>
        </p:nvCxnSpPr>
        <p:spPr>
          <a:xfrm rot="5400000" flipH="1" flipV="1">
            <a:off x="4532091" y="3240334"/>
            <a:ext cx="12700" cy="224552"/>
          </a:xfrm>
          <a:prstGeom prst="curvedConnector3">
            <a:avLst>
              <a:gd name="adj1" fmla="val 1239583"/>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5" name="Oval 34">
                <a:extLst>
                  <a:ext uri="{FF2B5EF4-FFF2-40B4-BE49-F238E27FC236}">
                    <a16:creationId xmlns:a16="http://schemas.microsoft.com/office/drawing/2014/main" id="{7CBE3478-229E-FB44-9BDE-3DA586A62034}"/>
                  </a:ext>
                </a:extLst>
              </p:cNvPr>
              <p:cNvSpPr/>
              <p:nvPr/>
            </p:nvSpPr>
            <p:spPr>
              <a:xfrm flipH="1">
                <a:off x="4987214" y="3306825"/>
                <a:ext cx="317564" cy="31264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zh-CN" altLang="en-US" sz="2000" i="1">
                          <a:solidFill>
                            <a:schemeClr val="tx1"/>
                          </a:solidFill>
                          <a:latin typeface="Cambria Math" panose="02040503050406030204" pitchFamily="18" charset="0"/>
                        </a:rPr>
                        <m:t> </m:t>
                      </m:r>
                      <m:r>
                        <a:rPr lang="en-US" altLang="zh-CN" sz="2000" i="1">
                          <a:solidFill>
                            <a:schemeClr val="tx1"/>
                          </a:solidFill>
                          <a:latin typeface="Cambria Math" panose="02040503050406030204" pitchFamily="18" charset="0"/>
                        </a:rPr>
                        <m:t>3</m:t>
                      </m:r>
                    </m:oMath>
                  </m:oMathPara>
                </a14:m>
                <a:endParaRPr lang="en-US" sz="2000" i="1" dirty="0">
                  <a:solidFill>
                    <a:schemeClr val="tx1"/>
                  </a:solidFill>
                </a:endParaRPr>
              </a:p>
            </p:txBody>
          </p:sp>
        </mc:Choice>
        <mc:Fallback xmlns="">
          <p:sp>
            <p:nvSpPr>
              <p:cNvPr id="35" name="Oval 34">
                <a:extLst>
                  <a:ext uri="{FF2B5EF4-FFF2-40B4-BE49-F238E27FC236}">
                    <a16:creationId xmlns:a16="http://schemas.microsoft.com/office/drawing/2014/main" id="{7CBE3478-229E-FB44-9BDE-3DA586A62034}"/>
                  </a:ext>
                </a:extLst>
              </p:cNvPr>
              <p:cNvSpPr>
                <a:spLocks noRot="1" noChangeAspect="1" noMove="1" noResize="1" noEditPoints="1" noAdjustHandles="1" noChangeArrowheads="1" noChangeShapeType="1" noTextEdit="1"/>
              </p:cNvSpPr>
              <p:nvPr/>
            </p:nvSpPr>
            <p:spPr>
              <a:xfrm flipH="1">
                <a:off x="4987214" y="3306825"/>
                <a:ext cx="317564" cy="312640"/>
              </a:xfrm>
              <a:prstGeom prst="ellipse">
                <a:avLst/>
              </a:prstGeom>
              <a:blipFill>
                <a:blip r:embed="rId10"/>
                <a:stretch>
                  <a:fillRect l="-29630" t="-3571" b="-28571"/>
                </a:stretch>
              </a:blipFill>
              <a:ln w="19050" cap="flat">
                <a:solidFill>
                  <a:schemeClr val="tx1"/>
                </a:solidFill>
                <a:prstDash val="solid"/>
                <a:miter/>
              </a:ln>
            </p:spPr>
            <p:txBody>
              <a:bodyPr/>
              <a:lstStyle/>
              <a:p>
                <a:r>
                  <a:rPr lang="en-US">
                    <a:noFill/>
                  </a:rPr>
                  <a:t> </a:t>
                </a:r>
              </a:p>
            </p:txBody>
          </p:sp>
        </mc:Fallback>
      </mc:AlternateContent>
      <p:cxnSp>
        <p:nvCxnSpPr>
          <p:cNvPr id="36" name="Curved Connector 35">
            <a:extLst>
              <a:ext uri="{FF2B5EF4-FFF2-40B4-BE49-F238E27FC236}">
                <a16:creationId xmlns:a16="http://schemas.microsoft.com/office/drawing/2014/main" id="{9FD48737-A01E-3441-A3F3-C5EE31925923}"/>
              </a:ext>
            </a:extLst>
          </p:cNvPr>
          <p:cNvCxnSpPr>
            <a:cxnSpLocks/>
            <a:stCxn id="35" idx="7"/>
            <a:endCxn id="35" idx="1"/>
          </p:cNvCxnSpPr>
          <p:nvPr/>
        </p:nvCxnSpPr>
        <p:spPr>
          <a:xfrm rot="5400000" flipH="1" flipV="1">
            <a:off x="5145996" y="3240334"/>
            <a:ext cx="12700" cy="224552"/>
          </a:xfrm>
          <a:prstGeom prst="curvedConnector3">
            <a:avLst>
              <a:gd name="adj1" fmla="val 1239583"/>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C793CB92-6ADD-6B46-889C-31597A3B7D0E}"/>
              </a:ext>
            </a:extLst>
          </p:cNvPr>
          <p:cNvCxnSpPr>
            <a:cxnSpLocks/>
            <a:stCxn id="26" idx="0"/>
            <a:endCxn id="24" idx="5"/>
          </p:cNvCxnSpPr>
          <p:nvPr/>
        </p:nvCxnSpPr>
        <p:spPr>
          <a:xfrm flipV="1">
            <a:off x="6289015" y="3272778"/>
            <a:ext cx="209583" cy="2499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56A2120-6FD4-6E4E-9BDE-C9520FD87FF8}"/>
              </a:ext>
            </a:extLst>
          </p:cNvPr>
          <p:cNvCxnSpPr>
            <a:cxnSpLocks/>
            <a:stCxn id="27" idx="7"/>
            <a:endCxn id="24" idx="3"/>
          </p:cNvCxnSpPr>
          <p:nvPr/>
        </p:nvCxnSpPr>
        <p:spPr>
          <a:xfrm flipH="1" flipV="1">
            <a:off x="6723150" y="3272779"/>
            <a:ext cx="174867" cy="2957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545D0160-B73D-CD43-AF73-72CC4FAE8CAC}"/>
              </a:ext>
            </a:extLst>
          </p:cNvPr>
          <p:cNvCxnSpPr>
            <a:cxnSpLocks/>
            <a:stCxn id="28" idx="7"/>
            <a:endCxn id="27" idx="3"/>
          </p:cNvCxnSpPr>
          <p:nvPr/>
        </p:nvCxnSpPr>
        <p:spPr>
          <a:xfrm flipH="1" flipV="1">
            <a:off x="7122568" y="3789551"/>
            <a:ext cx="212086" cy="3896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0" name="Oval 39">
                <a:extLst>
                  <a:ext uri="{FF2B5EF4-FFF2-40B4-BE49-F238E27FC236}">
                    <a16:creationId xmlns:a16="http://schemas.microsoft.com/office/drawing/2014/main" id="{0A103C69-B6DA-E145-A4ED-A20DDFF65D7D}"/>
                  </a:ext>
                </a:extLst>
              </p:cNvPr>
              <p:cNvSpPr/>
              <p:nvPr/>
            </p:nvSpPr>
            <p:spPr>
              <a:xfrm flipH="1">
                <a:off x="3077414" y="5612463"/>
                <a:ext cx="317564" cy="31264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zh-CN" altLang="en-US" sz="2000" i="1">
                          <a:solidFill>
                            <a:schemeClr val="tx1"/>
                          </a:solidFill>
                          <a:latin typeface="Cambria Math" panose="02040503050406030204" pitchFamily="18" charset="0"/>
                        </a:rPr>
                        <m:t> </m:t>
                      </m:r>
                      <m:r>
                        <a:rPr lang="en-US" altLang="zh-CN" sz="2000" i="1">
                          <a:solidFill>
                            <a:schemeClr val="tx1"/>
                          </a:solidFill>
                          <a:latin typeface="Cambria Math" panose="02040503050406030204" pitchFamily="18" charset="0"/>
                        </a:rPr>
                        <m:t>0</m:t>
                      </m:r>
                    </m:oMath>
                  </m:oMathPara>
                </a14:m>
                <a:endParaRPr lang="en-US" sz="2000" i="1" dirty="0">
                  <a:solidFill>
                    <a:schemeClr val="tx1"/>
                  </a:solidFill>
                </a:endParaRPr>
              </a:p>
            </p:txBody>
          </p:sp>
        </mc:Choice>
        <mc:Fallback xmlns="">
          <p:sp>
            <p:nvSpPr>
              <p:cNvPr id="40" name="Oval 39">
                <a:extLst>
                  <a:ext uri="{FF2B5EF4-FFF2-40B4-BE49-F238E27FC236}">
                    <a16:creationId xmlns:a16="http://schemas.microsoft.com/office/drawing/2014/main" id="{0A103C69-B6DA-E145-A4ED-A20DDFF65D7D}"/>
                  </a:ext>
                </a:extLst>
              </p:cNvPr>
              <p:cNvSpPr>
                <a:spLocks noRot="1" noChangeAspect="1" noMove="1" noResize="1" noEditPoints="1" noAdjustHandles="1" noChangeArrowheads="1" noChangeShapeType="1" noTextEdit="1"/>
              </p:cNvSpPr>
              <p:nvPr/>
            </p:nvSpPr>
            <p:spPr>
              <a:xfrm flipH="1">
                <a:off x="3077414" y="5612463"/>
                <a:ext cx="317564" cy="312640"/>
              </a:xfrm>
              <a:prstGeom prst="ellipse">
                <a:avLst/>
              </a:prstGeom>
              <a:blipFill>
                <a:blip r:embed="rId11"/>
                <a:stretch>
                  <a:fillRect l="-25000" t="-3704" b="-29630"/>
                </a:stretch>
              </a:blipFill>
              <a:ln w="19050" cap="flat">
                <a:solidFill>
                  <a:schemeClr val="tx1"/>
                </a:solidFill>
                <a:prstDash val="solid"/>
                <a:miter/>
              </a:ln>
            </p:spPr>
            <p:txBody>
              <a:bodyPr/>
              <a:lstStyle/>
              <a:p>
                <a:r>
                  <a:rPr lang="en-US">
                    <a:noFill/>
                  </a:rPr>
                  <a:t> </a:t>
                </a:r>
              </a:p>
            </p:txBody>
          </p:sp>
        </mc:Fallback>
      </mc:AlternateContent>
      <p:cxnSp>
        <p:nvCxnSpPr>
          <p:cNvPr id="41" name="Curved Connector 40">
            <a:extLst>
              <a:ext uri="{FF2B5EF4-FFF2-40B4-BE49-F238E27FC236}">
                <a16:creationId xmlns:a16="http://schemas.microsoft.com/office/drawing/2014/main" id="{5AC98E9C-BD3B-1E4A-94E2-82A4FE201CED}"/>
              </a:ext>
            </a:extLst>
          </p:cNvPr>
          <p:cNvCxnSpPr>
            <a:cxnSpLocks/>
            <a:stCxn id="40" idx="7"/>
            <a:endCxn id="40" idx="1"/>
          </p:cNvCxnSpPr>
          <p:nvPr/>
        </p:nvCxnSpPr>
        <p:spPr>
          <a:xfrm rot="5400000" flipH="1" flipV="1">
            <a:off x="3236196" y="5545972"/>
            <a:ext cx="12700" cy="224552"/>
          </a:xfrm>
          <a:prstGeom prst="curvedConnector3">
            <a:avLst>
              <a:gd name="adj1" fmla="val 1239583"/>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2" name="Oval 41">
                <a:extLst>
                  <a:ext uri="{FF2B5EF4-FFF2-40B4-BE49-F238E27FC236}">
                    <a16:creationId xmlns:a16="http://schemas.microsoft.com/office/drawing/2014/main" id="{B07E2E78-3704-6D4A-9C43-506138754C87}"/>
                  </a:ext>
                </a:extLst>
              </p:cNvPr>
              <p:cNvSpPr/>
              <p:nvPr/>
            </p:nvSpPr>
            <p:spPr>
              <a:xfrm flipH="1">
                <a:off x="3653478" y="5618732"/>
                <a:ext cx="317564" cy="31264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zh-CN" altLang="en-US" sz="2000" i="1">
                          <a:solidFill>
                            <a:schemeClr val="tx1"/>
                          </a:solidFill>
                          <a:latin typeface="Cambria Math" panose="02040503050406030204" pitchFamily="18" charset="0"/>
                        </a:rPr>
                        <m:t> </m:t>
                      </m:r>
                      <m:r>
                        <a:rPr lang="en-US" altLang="zh-CN" sz="2000" i="1">
                          <a:solidFill>
                            <a:schemeClr val="tx1"/>
                          </a:solidFill>
                          <a:latin typeface="Cambria Math" panose="02040503050406030204" pitchFamily="18" charset="0"/>
                        </a:rPr>
                        <m:t>1</m:t>
                      </m:r>
                    </m:oMath>
                  </m:oMathPara>
                </a14:m>
                <a:endParaRPr lang="en-US" sz="2000" i="1" dirty="0">
                  <a:solidFill>
                    <a:schemeClr val="tx1"/>
                  </a:solidFill>
                </a:endParaRPr>
              </a:p>
            </p:txBody>
          </p:sp>
        </mc:Choice>
        <mc:Fallback xmlns="">
          <p:sp>
            <p:nvSpPr>
              <p:cNvPr id="42" name="Oval 41">
                <a:extLst>
                  <a:ext uri="{FF2B5EF4-FFF2-40B4-BE49-F238E27FC236}">
                    <a16:creationId xmlns:a16="http://schemas.microsoft.com/office/drawing/2014/main" id="{B07E2E78-3704-6D4A-9C43-506138754C87}"/>
                  </a:ext>
                </a:extLst>
              </p:cNvPr>
              <p:cNvSpPr>
                <a:spLocks noRot="1" noChangeAspect="1" noMove="1" noResize="1" noEditPoints="1" noAdjustHandles="1" noChangeArrowheads="1" noChangeShapeType="1" noTextEdit="1"/>
              </p:cNvSpPr>
              <p:nvPr/>
            </p:nvSpPr>
            <p:spPr>
              <a:xfrm flipH="1">
                <a:off x="3653478" y="5618732"/>
                <a:ext cx="317564" cy="312640"/>
              </a:xfrm>
              <a:prstGeom prst="ellipse">
                <a:avLst/>
              </a:prstGeom>
              <a:blipFill>
                <a:blip r:embed="rId12"/>
                <a:stretch>
                  <a:fillRect l="-29630" t="-3704" b="-29630"/>
                </a:stretch>
              </a:blipFill>
              <a:ln w="19050" cap="flat">
                <a:solidFill>
                  <a:schemeClr val="tx1"/>
                </a:solidFill>
                <a:prstDash val="solid"/>
                <a:miter/>
              </a:ln>
            </p:spPr>
            <p:txBody>
              <a:bodyPr/>
              <a:lstStyle/>
              <a:p>
                <a:r>
                  <a:rPr lang="en-US">
                    <a:noFill/>
                  </a:rPr>
                  <a:t> </a:t>
                </a:r>
              </a:p>
            </p:txBody>
          </p:sp>
        </mc:Fallback>
      </mc:AlternateContent>
      <p:cxnSp>
        <p:nvCxnSpPr>
          <p:cNvPr id="43" name="Curved Connector 42">
            <a:extLst>
              <a:ext uri="{FF2B5EF4-FFF2-40B4-BE49-F238E27FC236}">
                <a16:creationId xmlns:a16="http://schemas.microsoft.com/office/drawing/2014/main" id="{F0095C46-23DF-D84B-8621-CF036CFB046B}"/>
              </a:ext>
            </a:extLst>
          </p:cNvPr>
          <p:cNvCxnSpPr>
            <a:cxnSpLocks/>
            <a:stCxn id="42" idx="7"/>
            <a:endCxn id="42" idx="1"/>
          </p:cNvCxnSpPr>
          <p:nvPr/>
        </p:nvCxnSpPr>
        <p:spPr>
          <a:xfrm rot="5400000" flipH="1" flipV="1">
            <a:off x="3812260" y="5552241"/>
            <a:ext cx="12700" cy="224552"/>
          </a:xfrm>
          <a:prstGeom prst="curvedConnector3">
            <a:avLst>
              <a:gd name="adj1" fmla="val 1239583"/>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4" name="Oval 43">
                <a:extLst>
                  <a:ext uri="{FF2B5EF4-FFF2-40B4-BE49-F238E27FC236}">
                    <a16:creationId xmlns:a16="http://schemas.microsoft.com/office/drawing/2014/main" id="{3D6E1C19-68C8-7746-BF96-D390571F4862}"/>
                  </a:ext>
                </a:extLst>
              </p:cNvPr>
              <p:cNvSpPr/>
              <p:nvPr/>
            </p:nvSpPr>
            <p:spPr>
              <a:xfrm flipH="1">
                <a:off x="4267383" y="5608100"/>
                <a:ext cx="317564" cy="31264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zh-CN" altLang="en-US" sz="2000" i="1">
                          <a:solidFill>
                            <a:schemeClr val="tx1"/>
                          </a:solidFill>
                          <a:latin typeface="Cambria Math" panose="02040503050406030204" pitchFamily="18" charset="0"/>
                        </a:rPr>
                        <m:t> </m:t>
                      </m:r>
                      <m:r>
                        <a:rPr lang="en-US" altLang="zh-CN" sz="2000" i="1">
                          <a:solidFill>
                            <a:schemeClr val="tx1"/>
                          </a:solidFill>
                          <a:latin typeface="Cambria Math" panose="02040503050406030204" pitchFamily="18" charset="0"/>
                        </a:rPr>
                        <m:t>2</m:t>
                      </m:r>
                    </m:oMath>
                  </m:oMathPara>
                </a14:m>
                <a:endParaRPr lang="en-US" sz="2000" i="1" dirty="0">
                  <a:solidFill>
                    <a:schemeClr val="tx1"/>
                  </a:solidFill>
                </a:endParaRPr>
              </a:p>
            </p:txBody>
          </p:sp>
        </mc:Choice>
        <mc:Fallback xmlns="">
          <p:sp>
            <p:nvSpPr>
              <p:cNvPr id="44" name="Oval 43">
                <a:extLst>
                  <a:ext uri="{FF2B5EF4-FFF2-40B4-BE49-F238E27FC236}">
                    <a16:creationId xmlns:a16="http://schemas.microsoft.com/office/drawing/2014/main" id="{3D6E1C19-68C8-7746-BF96-D390571F4862}"/>
                  </a:ext>
                </a:extLst>
              </p:cNvPr>
              <p:cNvSpPr>
                <a:spLocks noRot="1" noChangeAspect="1" noMove="1" noResize="1" noEditPoints="1" noAdjustHandles="1" noChangeArrowheads="1" noChangeShapeType="1" noTextEdit="1"/>
              </p:cNvSpPr>
              <p:nvPr/>
            </p:nvSpPr>
            <p:spPr>
              <a:xfrm flipH="1">
                <a:off x="4267383" y="5608100"/>
                <a:ext cx="317564" cy="312640"/>
              </a:xfrm>
              <a:prstGeom prst="ellipse">
                <a:avLst/>
              </a:prstGeom>
              <a:blipFill>
                <a:blip r:embed="rId13"/>
                <a:stretch>
                  <a:fillRect l="-25926" t="-3704" b="-29630"/>
                </a:stretch>
              </a:blipFill>
              <a:ln w="19050" cap="flat">
                <a:solidFill>
                  <a:schemeClr val="tx1"/>
                </a:solidFill>
                <a:prstDash val="solid"/>
                <a:miter/>
              </a:ln>
            </p:spPr>
            <p:txBody>
              <a:bodyPr/>
              <a:lstStyle/>
              <a:p>
                <a:r>
                  <a:rPr lang="en-US">
                    <a:noFill/>
                  </a:rPr>
                  <a:t> </a:t>
                </a:r>
              </a:p>
            </p:txBody>
          </p:sp>
        </mc:Fallback>
      </mc:AlternateContent>
      <p:cxnSp>
        <p:nvCxnSpPr>
          <p:cNvPr id="45" name="Curved Connector 44">
            <a:extLst>
              <a:ext uri="{FF2B5EF4-FFF2-40B4-BE49-F238E27FC236}">
                <a16:creationId xmlns:a16="http://schemas.microsoft.com/office/drawing/2014/main" id="{847C3AE9-1701-8641-9756-065D0B23BEA6}"/>
              </a:ext>
            </a:extLst>
          </p:cNvPr>
          <p:cNvCxnSpPr>
            <a:cxnSpLocks/>
            <a:stCxn id="44" idx="7"/>
            <a:endCxn id="44" idx="1"/>
          </p:cNvCxnSpPr>
          <p:nvPr/>
        </p:nvCxnSpPr>
        <p:spPr>
          <a:xfrm rot="5400000" flipH="1" flipV="1">
            <a:off x="4426165" y="5541609"/>
            <a:ext cx="12700" cy="224552"/>
          </a:xfrm>
          <a:prstGeom prst="curvedConnector3">
            <a:avLst>
              <a:gd name="adj1" fmla="val 1239583"/>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2" name="Oval 61">
                <a:extLst>
                  <a:ext uri="{FF2B5EF4-FFF2-40B4-BE49-F238E27FC236}">
                    <a16:creationId xmlns:a16="http://schemas.microsoft.com/office/drawing/2014/main" id="{3D97DEE8-BCA7-064C-95C0-4467C77F9F51}"/>
                  </a:ext>
                </a:extLst>
              </p:cNvPr>
              <p:cNvSpPr/>
              <p:nvPr/>
            </p:nvSpPr>
            <p:spPr>
              <a:xfrm flipH="1">
                <a:off x="6452091" y="5165406"/>
                <a:ext cx="317564" cy="31264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zh-CN" altLang="en-US" sz="2000" i="1">
                          <a:solidFill>
                            <a:schemeClr val="tx1"/>
                          </a:solidFill>
                          <a:latin typeface="Cambria Math" panose="02040503050406030204" pitchFamily="18" charset="0"/>
                        </a:rPr>
                        <m:t> </m:t>
                      </m:r>
                      <m:r>
                        <a:rPr lang="en-US" altLang="zh-CN" sz="2000" i="1">
                          <a:solidFill>
                            <a:schemeClr val="tx1"/>
                          </a:solidFill>
                          <a:latin typeface="Cambria Math" panose="02040503050406030204" pitchFamily="18" charset="0"/>
                        </a:rPr>
                        <m:t>4</m:t>
                      </m:r>
                    </m:oMath>
                  </m:oMathPara>
                </a14:m>
                <a:endParaRPr lang="en-US" sz="2000" i="1" dirty="0">
                  <a:solidFill>
                    <a:schemeClr val="tx1"/>
                  </a:solidFill>
                </a:endParaRPr>
              </a:p>
            </p:txBody>
          </p:sp>
        </mc:Choice>
        <mc:Fallback xmlns="">
          <p:sp>
            <p:nvSpPr>
              <p:cNvPr id="62" name="Oval 61">
                <a:extLst>
                  <a:ext uri="{FF2B5EF4-FFF2-40B4-BE49-F238E27FC236}">
                    <a16:creationId xmlns:a16="http://schemas.microsoft.com/office/drawing/2014/main" id="{3D97DEE8-BCA7-064C-95C0-4467C77F9F51}"/>
                  </a:ext>
                </a:extLst>
              </p:cNvPr>
              <p:cNvSpPr>
                <a:spLocks noRot="1" noChangeAspect="1" noMove="1" noResize="1" noEditPoints="1" noAdjustHandles="1" noChangeArrowheads="1" noChangeShapeType="1" noTextEdit="1"/>
              </p:cNvSpPr>
              <p:nvPr/>
            </p:nvSpPr>
            <p:spPr>
              <a:xfrm flipH="1">
                <a:off x="6452091" y="5165406"/>
                <a:ext cx="317564" cy="312640"/>
              </a:xfrm>
              <a:prstGeom prst="ellipse">
                <a:avLst/>
              </a:prstGeom>
              <a:blipFill>
                <a:blip r:embed="rId14"/>
                <a:stretch>
                  <a:fillRect l="-25000" t="-3704" b="-29630"/>
                </a:stretch>
              </a:blipFill>
              <a:ln w="19050" cap="flat">
                <a:solidFill>
                  <a:schemeClr val="tx1"/>
                </a:solidFill>
                <a:prstDash val="solid"/>
                <a:miter/>
              </a:ln>
            </p:spPr>
            <p:txBody>
              <a:bodyPr/>
              <a:lstStyle/>
              <a:p>
                <a:r>
                  <a:rPr lang="en-US">
                    <a:noFill/>
                  </a:rPr>
                  <a:t> </a:t>
                </a:r>
              </a:p>
            </p:txBody>
          </p:sp>
        </mc:Fallback>
      </mc:AlternateContent>
      <p:cxnSp>
        <p:nvCxnSpPr>
          <p:cNvPr id="63" name="Curved Connector 62">
            <a:extLst>
              <a:ext uri="{FF2B5EF4-FFF2-40B4-BE49-F238E27FC236}">
                <a16:creationId xmlns:a16="http://schemas.microsoft.com/office/drawing/2014/main" id="{6A474F96-A77D-2E41-A054-3E936F71A6B0}"/>
              </a:ext>
            </a:extLst>
          </p:cNvPr>
          <p:cNvCxnSpPr>
            <a:cxnSpLocks/>
            <a:stCxn id="62" idx="7"/>
            <a:endCxn id="62" idx="1"/>
          </p:cNvCxnSpPr>
          <p:nvPr/>
        </p:nvCxnSpPr>
        <p:spPr>
          <a:xfrm rot="5400000" flipH="1" flipV="1">
            <a:off x="6610873" y="5098915"/>
            <a:ext cx="12700" cy="224552"/>
          </a:xfrm>
          <a:prstGeom prst="curvedConnector3">
            <a:avLst>
              <a:gd name="adj1" fmla="val 1239575"/>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4" name="Oval 63">
                <a:extLst>
                  <a:ext uri="{FF2B5EF4-FFF2-40B4-BE49-F238E27FC236}">
                    <a16:creationId xmlns:a16="http://schemas.microsoft.com/office/drawing/2014/main" id="{17E88AD7-F3AB-CA43-BE84-7D2C3E0AC067}"/>
                  </a:ext>
                </a:extLst>
              </p:cNvPr>
              <p:cNvSpPr/>
              <p:nvPr/>
            </p:nvSpPr>
            <p:spPr>
              <a:xfrm flipH="1">
                <a:off x="6130232" y="5682179"/>
                <a:ext cx="317564" cy="31264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zh-CN" altLang="en-US" sz="2000" i="1">
                          <a:solidFill>
                            <a:schemeClr val="tx1"/>
                          </a:solidFill>
                          <a:latin typeface="Cambria Math" panose="02040503050406030204" pitchFamily="18" charset="0"/>
                        </a:rPr>
                        <m:t> </m:t>
                      </m:r>
                      <m:r>
                        <a:rPr lang="en-US" altLang="zh-CN" sz="2000" i="1">
                          <a:solidFill>
                            <a:schemeClr val="tx1"/>
                          </a:solidFill>
                          <a:latin typeface="Cambria Math" panose="02040503050406030204" pitchFamily="18" charset="0"/>
                        </a:rPr>
                        <m:t>5</m:t>
                      </m:r>
                    </m:oMath>
                  </m:oMathPara>
                </a14:m>
                <a:endParaRPr lang="en-US" sz="2000" i="1" dirty="0">
                  <a:solidFill>
                    <a:schemeClr val="tx1"/>
                  </a:solidFill>
                </a:endParaRPr>
              </a:p>
            </p:txBody>
          </p:sp>
        </mc:Choice>
        <mc:Fallback xmlns="">
          <p:sp>
            <p:nvSpPr>
              <p:cNvPr id="64" name="Oval 63">
                <a:extLst>
                  <a:ext uri="{FF2B5EF4-FFF2-40B4-BE49-F238E27FC236}">
                    <a16:creationId xmlns:a16="http://schemas.microsoft.com/office/drawing/2014/main" id="{17E88AD7-F3AB-CA43-BE84-7D2C3E0AC067}"/>
                  </a:ext>
                </a:extLst>
              </p:cNvPr>
              <p:cNvSpPr>
                <a:spLocks noRot="1" noChangeAspect="1" noMove="1" noResize="1" noEditPoints="1" noAdjustHandles="1" noChangeArrowheads="1" noChangeShapeType="1" noTextEdit="1"/>
              </p:cNvSpPr>
              <p:nvPr/>
            </p:nvSpPr>
            <p:spPr>
              <a:xfrm flipH="1">
                <a:off x="6130232" y="5682179"/>
                <a:ext cx="317564" cy="312640"/>
              </a:xfrm>
              <a:prstGeom prst="ellipse">
                <a:avLst/>
              </a:prstGeom>
              <a:blipFill>
                <a:blip r:embed="rId15"/>
                <a:stretch>
                  <a:fillRect l="-29630" t="-3704" b="-33333"/>
                </a:stretch>
              </a:blipFill>
              <a:ln w="19050" cap="flat">
                <a:solidFill>
                  <a:schemeClr val="tx1"/>
                </a:solidFill>
                <a:prstDash val="solid"/>
                <a:miter/>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Oval 64">
                <a:extLst>
                  <a:ext uri="{FF2B5EF4-FFF2-40B4-BE49-F238E27FC236}">
                    <a16:creationId xmlns:a16="http://schemas.microsoft.com/office/drawing/2014/main" id="{8821D91C-F906-EE41-AF1C-6906BDF67EF9}"/>
                  </a:ext>
                </a:extLst>
              </p:cNvPr>
              <p:cNvSpPr/>
              <p:nvPr/>
            </p:nvSpPr>
            <p:spPr>
              <a:xfrm flipH="1">
                <a:off x="6851510" y="5682179"/>
                <a:ext cx="317564" cy="31264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zh-CN" altLang="en-US" sz="2000" i="1">
                          <a:solidFill>
                            <a:schemeClr val="tx1"/>
                          </a:solidFill>
                          <a:latin typeface="Cambria Math" panose="02040503050406030204" pitchFamily="18" charset="0"/>
                        </a:rPr>
                        <m:t> </m:t>
                      </m:r>
                      <m:r>
                        <a:rPr lang="en-US" altLang="zh-CN" sz="2000" i="1">
                          <a:solidFill>
                            <a:schemeClr val="tx1"/>
                          </a:solidFill>
                          <a:latin typeface="Cambria Math" panose="02040503050406030204" pitchFamily="18" charset="0"/>
                        </a:rPr>
                        <m:t>6</m:t>
                      </m:r>
                    </m:oMath>
                  </m:oMathPara>
                </a14:m>
                <a:endParaRPr lang="en-US" sz="2000" i="1" dirty="0">
                  <a:solidFill>
                    <a:schemeClr val="tx1"/>
                  </a:solidFill>
                </a:endParaRPr>
              </a:p>
            </p:txBody>
          </p:sp>
        </mc:Choice>
        <mc:Fallback xmlns="">
          <p:sp>
            <p:nvSpPr>
              <p:cNvPr id="65" name="Oval 64">
                <a:extLst>
                  <a:ext uri="{FF2B5EF4-FFF2-40B4-BE49-F238E27FC236}">
                    <a16:creationId xmlns:a16="http://schemas.microsoft.com/office/drawing/2014/main" id="{8821D91C-F906-EE41-AF1C-6906BDF67EF9}"/>
                  </a:ext>
                </a:extLst>
              </p:cNvPr>
              <p:cNvSpPr>
                <a:spLocks noRot="1" noChangeAspect="1" noMove="1" noResize="1" noEditPoints="1" noAdjustHandles="1" noChangeArrowheads="1" noChangeShapeType="1" noTextEdit="1"/>
              </p:cNvSpPr>
              <p:nvPr/>
            </p:nvSpPr>
            <p:spPr>
              <a:xfrm flipH="1">
                <a:off x="6851510" y="5682179"/>
                <a:ext cx="317564" cy="312640"/>
              </a:xfrm>
              <a:prstGeom prst="ellipse">
                <a:avLst/>
              </a:prstGeom>
              <a:blipFill>
                <a:blip r:embed="rId16"/>
                <a:stretch>
                  <a:fillRect l="-29630" t="-3704" b="-33333"/>
                </a:stretch>
              </a:blipFill>
              <a:ln w="19050" cap="flat">
                <a:solidFill>
                  <a:schemeClr val="tx1"/>
                </a:solidFill>
                <a:prstDash val="solid"/>
                <a:miter/>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Oval 65">
                <a:extLst>
                  <a:ext uri="{FF2B5EF4-FFF2-40B4-BE49-F238E27FC236}">
                    <a16:creationId xmlns:a16="http://schemas.microsoft.com/office/drawing/2014/main" id="{149D7F8C-F118-CF41-8606-7734181ED486}"/>
                  </a:ext>
                </a:extLst>
              </p:cNvPr>
              <p:cNvSpPr/>
              <p:nvPr/>
            </p:nvSpPr>
            <p:spPr>
              <a:xfrm flipH="1">
                <a:off x="7288148" y="6292869"/>
                <a:ext cx="317564" cy="31264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zh-CN" altLang="en-US" sz="2000" i="1">
                          <a:solidFill>
                            <a:schemeClr val="tx1"/>
                          </a:solidFill>
                          <a:latin typeface="Cambria Math" panose="02040503050406030204" pitchFamily="18" charset="0"/>
                        </a:rPr>
                        <m:t> </m:t>
                      </m:r>
                      <m:r>
                        <a:rPr lang="en-US" altLang="zh-CN" sz="2000" i="1">
                          <a:solidFill>
                            <a:schemeClr val="tx1"/>
                          </a:solidFill>
                          <a:latin typeface="Cambria Math" panose="02040503050406030204" pitchFamily="18" charset="0"/>
                        </a:rPr>
                        <m:t>7</m:t>
                      </m:r>
                    </m:oMath>
                  </m:oMathPara>
                </a14:m>
                <a:endParaRPr lang="en-US" sz="2000" i="1" dirty="0">
                  <a:solidFill>
                    <a:schemeClr val="tx1"/>
                  </a:solidFill>
                </a:endParaRPr>
              </a:p>
            </p:txBody>
          </p:sp>
        </mc:Choice>
        <mc:Fallback xmlns="">
          <p:sp>
            <p:nvSpPr>
              <p:cNvPr id="66" name="Oval 65">
                <a:extLst>
                  <a:ext uri="{FF2B5EF4-FFF2-40B4-BE49-F238E27FC236}">
                    <a16:creationId xmlns:a16="http://schemas.microsoft.com/office/drawing/2014/main" id="{149D7F8C-F118-CF41-8606-7734181ED486}"/>
                  </a:ext>
                </a:extLst>
              </p:cNvPr>
              <p:cNvSpPr>
                <a:spLocks noRot="1" noChangeAspect="1" noMove="1" noResize="1" noEditPoints="1" noAdjustHandles="1" noChangeArrowheads="1" noChangeShapeType="1" noTextEdit="1"/>
              </p:cNvSpPr>
              <p:nvPr/>
            </p:nvSpPr>
            <p:spPr>
              <a:xfrm flipH="1">
                <a:off x="7288148" y="6292869"/>
                <a:ext cx="317564" cy="312640"/>
              </a:xfrm>
              <a:prstGeom prst="ellipse">
                <a:avLst/>
              </a:prstGeom>
              <a:blipFill>
                <a:blip r:embed="rId17"/>
                <a:stretch>
                  <a:fillRect l="-29630" t="-3571" b="-28571"/>
                </a:stretch>
              </a:blipFill>
              <a:ln w="19050" cap="flat">
                <a:solidFill>
                  <a:schemeClr val="tx1"/>
                </a:solidFill>
                <a:prstDash val="solid"/>
                <a:miter/>
              </a:ln>
            </p:spPr>
            <p:txBody>
              <a:bodyPr/>
              <a:lstStyle/>
              <a:p>
                <a:r>
                  <a:rPr lang="en-US">
                    <a:noFill/>
                  </a:rPr>
                  <a:t> </a:t>
                </a:r>
              </a:p>
            </p:txBody>
          </p:sp>
        </mc:Fallback>
      </mc:AlternateContent>
      <p:cxnSp>
        <p:nvCxnSpPr>
          <p:cNvPr id="67" name="Straight Arrow Connector 66">
            <a:extLst>
              <a:ext uri="{FF2B5EF4-FFF2-40B4-BE49-F238E27FC236}">
                <a16:creationId xmlns:a16="http://schemas.microsoft.com/office/drawing/2014/main" id="{25A80A81-DE15-EE42-9E48-6BC00E1DCE00}"/>
              </a:ext>
            </a:extLst>
          </p:cNvPr>
          <p:cNvCxnSpPr>
            <a:cxnSpLocks/>
            <a:stCxn id="64" idx="0"/>
            <a:endCxn id="62" idx="5"/>
          </p:cNvCxnSpPr>
          <p:nvPr/>
        </p:nvCxnSpPr>
        <p:spPr>
          <a:xfrm flipV="1">
            <a:off x="6289015" y="5432261"/>
            <a:ext cx="209583" cy="2499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91CFF785-88E8-6B45-A417-94A2D0C2DF7F}"/>
              </a:ext>
            </a:extLst>
          </p:cNvPr>
          <p:cNvCxnSpPr>
            <a:cxnSpLocks/>
            <a:stCxn id="65" idx="7"/>
            <a:endCxn id="62" idx="3"/>
          </p:cNvCxnSpPr>
          <p:nvPr/>
        </p:nvCxnSpPr>
        <p:spPr>
          <a:xfrm flipH="1" flipV="1">
            <a:off x="6723150" y="5432262"/>
            <a:ext cx="174867" cy="2957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02808134-AC58-C84F-8A80-8DFE501FDFC4}"/>
              </a:ext>
            </a:extLst>
          </p:cNvPr>
          <p:cNvCxnSpPr>
            <a:cxnSpLocks/>
            <a:stCxn id="66" idx="7"/>
            <a:endCxn id="65" idx="3"/>
          </p:cNvCxnSpPr>
          <p:nvPr/>
        </p:nvCxnSpPr>
        <p:spPr>
          <a:xfrm flipH="1" flipV="1">
            <a:off x="7122568" y="5949034"/>
            <a:ext cx="212086" cy="3896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0" name="Oval 69">
                <a:extLst>
                  <a:ext uri="{FF2B5EF4-FFF2-40B4-BE49-F238E27FC236}">
                    <a16:creationId xmlns:a16="http://schemas.microsoft.com/office/drawing/2014/main" id="{8311CE48-47C9-0F4E-892C-40912D079063}"/>
                  </a:ext>
                </a:extLst>
              </p:cNvPr>
              <p:cNvSpPr/>
              <p:nvPr/>
            </p:nvSpPr>
            <p:spPr>
              <a:xfrm flipH="1">
                <a:off x="5445119" y="5682179"/>
                <a:ext cx="317564" cy="31264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zh-CN" altLang="en-US" sz="2000" i="1">
                          <a:solidFill>
                            <a:schemeClr val="tx1"/>
                          </a:solidFill>
                          <a:latin typeface="Cambria Math" panose="02040503050406030204" pitchFamily="18" charset="0"/>
                        </a:rPr>
                        <m:t> </m:t>
                      </m:r>
                      <m:r>
                        <a:rPr lang="en-US" altLang="zh-CN" sz="2000" i="1">
                          <a:solidFill>
                            <a:schemeClr val="tx1"/>
                          </a:solidFill>
                          <a:latin typeface="Cambria Math" panose="02040503050406030204" pitchFamily="18" charset="0"/>
                        </a:rPr>
                        <m:t>3</m:t>
                      </m:r>
                    </m:oMath>
                  </m:oMathPara>
                </a14:m>
                <a:endParaRPr lang="en-US" sz="2000" i="1" dirty="0">
                  <a:solidFill>
                    <a:schemeClr val="tx1"/>
                  </a:solidFill>
                </a:endParaRPr>
              </a:p>
            </p:txBody>
          </p:sp>
        </mc:Choice>
        <mc:Fallback xmlns="">
          <p:sp>
            <p:nvSpPr>
              <p:cNvPr id="70" name="Oval 69">
                <a:extLst>
                  <a:ext uri="{FF2B5EF4-FFF2-40B4-BE49-F238E27FC236}">
                    <a16:creationId xmlns:a16="http://schemas.microsoft.com/office/drawing/2014/main" id="{8311CE48-47C9-0F4E-892C-40912D079063}"/>
                  </a:ext>
                </a:extLst>
              </p:cNvPr>
              <p:cNvSpPr>
                <a:spLocks noRot="1" noChangeAspect="1" noMove="1" noResize="1" noEditPoints="1" noAdjustHandles="1" noChangeArrowheads="1" noChangeShapeType="1" noTextEdit="1"/>
              </p:cNvSpPr>
              <p:nvPr/>
            </p:nvSpPr>
            <p:spPr>
              <a:xfrm flipH="1">
                <a:off x="5445119" y="5682179"/>
                <a:ext cx="317564" cy="312640"/>
              </a:xfrm>
              <a:prstGeom prst="ellipse">
                <a:avLst/>
              </a:prstGeom>
              <a:blipFill>
                <a:blip r:embed="rId18"/>
                <a:stretch>
                  <a:fillRect l="-29630" t="-3704" b="-33333"/>
                </a:stretch>
              </a:blipFill>
              <a:ln w="19050" cap="flat">
                <a:solidFill>
                  <a:schemeClr val="tx1"/>
                </a:solidFill>
                <a:prstDash val="solid"/>
                <a:miter/>
              </a:ln>
            </p:spPr>
            <p:txBody>
              <a:bodyPr/>
              <a:lstStyle/>
              <a:p>
                <a:r>
                  <a:rPr lang="en-US">
                    <a:noFill/>
                  </a:rPr>
                  <a:t> </a:t>
                </a:r>
              </a:p>
            </p:txBody>
          </p:sp>
        </mc:Fallback>
      </mc:AlternateContent>
      <p:cxnSp>
        <p:nvCxnSpPr>
          <p:cNvPr id="71" name="Straight Arrow Connector 70">
            <a:extLst>
              <a:ext uri="{FF2B5EF4-FFF2-40B4-BE49-F238E27FC236}">
                <a16:creationId xmlns:a16="http://schemas.microsoft.com/office/drawing/2014/main" id="{B8999B29-F1C1-9043-9CDE-3552531B21EB}"/>
              </a:ext>
            </a:extLst>
          </p:cNvPr>
          <p:cNvCxnSpPr>
            <a:cxnSpLocks/>
            <a:stCxn id="70" idx="1"/>
            <a:endCxn id="62" idx="5"/>
          </p:cNvCxnSpPr>
          <p:nvPr/>
        </p:nvCxnSpPr>
        <p:spPr>
          <a:xfrm flipV="1">
            <a:off x="5716177" y="5432262"/>
            <a:ext cx="782420" cy="2957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Footer Placeholder 1">
            <a:extLst>
              <a:ext uri="{FF2B5EF4-FFF2-40B4-BE49-F238E27FC236}">
                <a16:creationId xmlns:a16="http://schemas.microsoft.com/office/drawing/2014/main" id="{8257FB63-123F-166E-444F-D397DB144B07}"/>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40E2B223-2B0A-8AA5-B600-587E0D230D30}"/>
              </a:ext>
            </a:extLst>
          </p:cNvPr>
          <p:cNvSpPr>
            <a:spLocks noGrp="1"/>
          </p:cNvSpPr>
          <p:nvPr>
            <p:ph type="sldNum" sz="quarter" idx="11"/>
          </p:nvPr>
        </p:nvSpPr>
        <p:spPr/>
        <p:txBody>
          <a:bodyPr/>
          <a:lstStyle/>
          <a:p>
            <a:fld id="{009375D7-070A-4959-9224-FB5E66F2B1B3}" type="slidenum">
              <a:rPr lang="en-AU" smtClean="0"/>
              <a:pPr/>
              <a:t>101</a:t>
            </a:fld>
            <a:endParaRPr lang="en-AU" dirty="0"/>
          </a:p>
        </p:txBody>
      </p:sp>
    </p:spTree>
    <p:extLst>
      <p:ext uri="{BB962C8B-B14F-4D97-AF65-F5344CB8AC3E}">
        <p14:creationId xmlns:p14="http://schemas.microsoft.com/office/powerpoint/2010/main" val="9363901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cs typeface="Arial" charset="0"/>
              </a:rPr>
              <a:t>Disjoint Set data structure</a:t>
            </a:r>
          </a:p>
        </p:txBody>
      </p:sp>
      <p:sp>
        <p:nvSpPr>
          <p:cNvPr id="10243" name="Rectangle 3"/>
          <p:cNvSpPr>
            <a:spLocks noGrp="1" noChangeArrowheads="1"/>
          </p:cNvSpPr>
          <p:nvPr>
            <p:ph idx="1"/>
          </p:nvPr>
        </p:nvSpPr>
        <p:spPr/>
        <p:txBody>
          <a:bodyPr>
            <a:normAutofit/>
          </a:bodyPr>
          <a:lstStyle/>
          <a:p>
            <a:pPr lvl="1"/>
            <a:endParaRPr lang="en-US" altLang="en-US" dirty="0">
              <a:latin typeface="Times New Roman" panose="02020603050405020304" pitchFamily="18" charset="0"/>
              <a:cs typeface="Times New Roman" panose="02020603050405020304" pitchFamily="18" charset="0"/>
            </a:endParaRPr>
          </a:p>
          <a:p>
            <a:pPr>
              <a:buNone/>
            </a:pPr>
            <a:r>
              <a:rPr lang="en-US" altLang="en-US" dirty="0">
                <a:latin typeface="Arial" charset="0"/>
                <a:cs typeface="Arial" charset="0"/>
              </a:rPr>
              <a:t>	</a:t>
            </a:r>
            <a:endParaRPr lang="en-US" altLang="en-US" dirty="0">
              <a:solidFill>
                <a:srgbClr val="FF0000"/>
              </a:solidFill>
              <a:latin typeface="Arial" charset="0"/>
              <a:cs typeface="Arial" charset="0"/>
            </a:endParaRPr>
          </a:p>
          <a:p>
            <a:pPr lvl="1"/>
            <a:endParaRPr lang="en-US" altLang="en-US" dirty="0">
              <a:latin typeface="Arial" charset="0"/>
              <a:cs typeface="Arial" charset="0"/>
            </a:endParaRPr>
          </a:p>
          <a:p>
            <a:pPr marL="355600" indent="-355600">
              <a:buNone/>
            </a:pPr>
            <a:r>
              <a:rPr lang="en-US" altLang="en-US" dirty="0">
                <a:latin typeface="Arial" charset="0"/>
                <a:cs typeface="Arial" charset="0"/>
              </a:rPr>
              <a:t>	</a:t>
            </a:r>
            <a:endParaRPr lang="en-US" altLang="en-US" dirty="0">
              <a:latin typeface="Times New Roman" panose="02020603050405020304" pitchFamily="18" charset="0"/>
              <a:cs typeface="Times New Roman" panose="02020603050405020304" pitchFamily="18" charset="0"/>
            </a:endParaRPr>
          </a:p>
          <a:p>
            <a:pPr lvl="1"/>
            <a:endParaRPr lang="en-US" altLang="en-US" dirty="0">
              <a:latin typeface="Times New Roman" panose="02020603050405020304" pitchFamily="18" charset="0"/>
              <a:cs typeface="Times New Roman" panose="02020603050405020304" pitchFamily="18" charset="0"/>
            </a:endParaRPr>
          </a:p>
          <a:p>
            <a:pPr lvl="1"/>
            <a:endParaRPr lang="en-US" altLang="en-US" dirty="0">
              <a:latin typeface="Arial" charset="0"/>
              <a:cs typeface="Arial" charset="0"/>
            </a:endParaRPr>
          </a:p>
        </p:txBody>
      </p:sp>
      <p:sp>
        <p:nvSpPr>
          <p:cNvPr id="9" name="Text Box 4">
            <a:extLst>
              <a:ext uri="{FF2B5EF4-FFF2-40B4-BE49-F238E27FC236}">
                <a16:creationId xmlns:a16="http://schemas.microsoft.com/office/drawing/2014/main" id="{748784C2-F3D9-4E6B-88CE-ADF72619FB08}"/>
              </a:ext>
            </a:extLst>
          </p:cNvPr>
          <p:cNvSpPr txBox="1">
            <a:spLocks noChangeArrowheads="1"/>
          </p:cNvSpPr>
          <p:nvPr/>
        </p:nvSpPr>
        <p:spPr bwMode="auto">
          <a:xfrm>
            <a:off x="950912" y="1328138"/>
            <a:ext cx="4803775" cy="5529862"/>
          </a:xfrm>
          <a:prstGeom prst="rect">
            <a:avLst/>
          </a:prstGeom>
          <a:solidFill>
            <a:srgbClr val="E1E1B7"/>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6661" tIns="48331" rIns="96661" bIns="48331">
            <a:spAutoFit/>
          </a:bodyPr>
          <a:lstStyle>
            <a:lvl1pPr defTabSz="228600">
              <a:defRPr sz="2400">
                <a:solidFill>
                  <a:schemeClr val="tx1"/>
                </a:solidFill>
                <a:latin typeface="Times New Roman" charset="0"/>
                <a:ea typeface="ＭＳ Ｐゴシック" charset="0"/>
              </a:defRPr>
            </a:lvl1pPr>
            <a:lvl2pPr marL="482600" defTabSz="228600">
              <a:defRPr sz="2400">
                <a:solidFill>
                  <a:schemeClr val="tx1"/>
                </a:solidFill>
                <a:latin typeface="Times New Roman" charset="0"/>
                <a:ea typeface="ＭＳ Ｐゴシック" charset="0"/>
              </a:defRPr>
            </a:lvl2pPr>
            <a:lvl3pPr marL="966788" defTabSz="228600">
              <a:defRPr sz="2400">
                <a:solidFill>
                  <a:schemeClr val="tx1"/>
                </a:solidFill>
                <a:latin typeface="Times New Roman" charset="0"/>
                <a:ea typeface="ＭＳ Ｐゴシック" charset="0"/>
              </a:defRPr>
            </a:lvl3pPr>
            <a:lvl4pPr marL="1449388" defTabSz="228600">
              <a:defRPr sz="2400">
                <a:solidFill>
                  <a:schemeClr val="tx1"/>
                </a:solidFill>
                <a:latin typeface="Times New Roman" charset="0"/>
                <a:ea typeface="ＭＳ Ｐゴシック" charset="0"/>
              </a:defRPr>
            </a:lvl4pPr>
            <a:lvl5pPr marL="1933575" defTabSz="228600">
              <a:defRPr sz="2400">
                <a:solidFill>
                  <a:schemeClr val="tx1"/>
                </a:solidFill>
                <a:latin typeface="Times New Roman" charset="0"/>
                <a:ea typeface="ＭＳ Ｐゴシック" charset="0"/>
              </a:defRPr>
            </a:lvl5pPr>
            <a:lvl6pPr marL="2390775" defTabSz="228600" eaLnBrk="0" fontAlgn="base" hangingPunct="0">
              <a:spcBef>
                <a:spcPct val="0"/>
              </a:spcBef>
              <a:spcAft>
                <a:spcPct val="0"/>
              </a:spcAft>
              <a:defRPr sz="2400">
                <a:solidFill>
                  <a:schemeClr val="tx1"/>
                </a:solidFill>
                <a:latin typeface="Times New Roman" charset="0"/>
                <a:ea typeface="ＭＳ Ｐゴシック" charset="0"/>
              </a:defRPr>
            </a:lvl6pPr>
            <a:lvl7pPr marL="2847975" defTabSz="228600" eaLnBrk="0" fontAlgn="base" hangingPunct="0">
              <a:spcBef>
                <a:spcPct val="0"/>
              </a:spcBef>
              <a:spcAft>
                <a:spcPct val="0"/>
              </a:spcAft>
              <a:defRPr sz="2400">
                <a:solidFill>
                  <a:schemeClr val="tx1"/>
                </a:solidFill>
                <a:latin typeface="Times New Roman" charset="0"/>
                <a:ea typeface="ＭＳ Ｐゴシック" charset="0"/>
              </a:defRPr>
            </a:lvl7pPr>
            <a:lvl8pPr marL="3305175" defTabSz="228600" eaLnBrk="0" fontAlgn="base" hangingPunct="0">
              <a:spcBef>
                <a:spcPct val="0"/>
              </a:spcBef>
              <a:spcAft>
                <a:spcPct val="0"/>
              </a:spcAft>
              <a:defRPr sz="2400">
                <a:solidFill>
                  <a:schemeClr val="tx1"/>
                </a:solidFill>
                <a:latin typeface="Times New Roman" charset="0"/>
                <a:ea typeface="ＭＳ Ｐゴシック" charset="0"/>
              </a:defRPr>
            </a:lvl8pPr>
            <a:lvl9pPr marL="3762375" defTabSz="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0" hangingPunct="0">
              <a:lnSpc>
                <a:spcPct val="80000"/>
              </a:lnSpc>
              <a:defRPr/>
            </a:pPr>
            <a:r>
              <a:rPr lang="en-US" sz="2000" b="1" kern="0" dirty="0">
                <a:solidFill>
                  <a:srgbClr val="000000"/>
                </a:solidFill>
                <a:latin typeface="Book Antiqua" charset="0"/>
              </a:rPr>
              <a:t>Initialize</a:t>
            </a:r>
            <a:r>
              <a:rPr lang="en-US" sz="2000" b="1" kern="0" dirty="0">
                <a:solidFill>
                  <a:srgbClr val="000000"/>
                </a:solidFill>
                <a:latin typeface="Courier New" charset="0"/>
              </a:rPr>
              <a:t>(</a:t>
            </a:r>
            <a:r>
              <a:rPr lang="en-US" sz="2000" b="1" kern="0" dirty="0" err="1">
                <a:solidFill>
                  <a:srgbClr val="000000"/>
                </a:solidFill>
                <a:latin typeface="Courier New" charset="0"/>
              </a:rPr>
              <a:t>int</a:t>
            </a:r>
            <a:r>
              <a:rPr lang="en-US" sz="2000" b="1" kern="0" dirty="0">
                <a:solidFill>
                  <a:srgbClr val="000000"/>
                </a:solidFill>
                <a:latin typeface="Courier New" charset="0"/>
              </a:rPr>
              <a:t> N)</a:t>
            </a:r>
          </a:p>
          <a:p>
            <a:pPr eaLnBrk="0" hangingPunct="0">
              <a:lnSpc>
                <a:spcPct val="80000"/>
              </a:lnSpc>
              <a:defRPr/>
            </a:pPr>
            <a:r>
              <a:rPr lang="en-US" sz="2000" b="1" kern="0" dirty="0">
                <a:solidFill>
                  <a:srgbClr val="000000"/>
                </a:solidFill>
                <a:latin typeface="Courier New" charset="0"/>
              </a:rPr>
              <a:t>	</a:t>
            </a:r>
            <a:r>
              <a:rPr lang="en-US" sz="2000" b="1" kern="0" dirty="0" err="1">
                <a:solidFill>
                  <a:srgbClr val="000000"/>
                </a:solidFill>
                <a:latin typeface="Courier New" charset="0"/>
              </a:rPr>
              <a:t>setsize</a:t>
            </a:r>
            <a:r>
              <a:rPr lang="en-US" sz="2000" b="1" kern="0" dirty="0">
                <a:solidFill>
                  <a:srgbClr val="000000"/>
                </a:solidFill>
                <a:latin typeface="Courier New" charset="0"/>
              </a:rPr>
              <a:t> = new </a:t>
            </a:r>
            <a:r>
              <a:rPr lang="en-US" sz="2000" b="1" kern="0" dirty="0" err="1">
                <a:solidFill>
                  <a:srgbClr val="000000"/>
                </a:solidFill>
                <a:latin typeface="Courier New" charset="0"/>
              </a:rPr>
              <a:t>int</a:t>
            </a:r>
            <a:r>
              <a:rPr lang="en-US" sz="2000" b="1" kern="0" dirty="0">
                <a:solidFill>
                  <a:srgbClr val="000000"/>
                </a:solidFill>
                <a:latin typeface="Courier New" charset="0"/>
              </a:rPr>
              <a:t>[N+1];</a:t>
            </a:r>
          </a:p>
          <a:p>
            <a:pPr eaLnBrk="0" hangingPunct="0">
              <a:lnSpc>
                <a:spcPct val="80000"/>
              </a:lnSpc>
              <a:defRPr/>
            </a:pPr>
            <a:r>
              <a:rPr lang="en-US" sz="2000" b="1" kern="0" dirty="0">
                <a:solidFill>
                  <a:srgbClr val="000000"/>
                </a:solidFill>
                <a:latin typeface="Courier New" charset="0"/>
              </a:rPr>
              <a:t>	parent = new </a:t>
            </a:r>
            <a:r>
              <a:rPr lang="en-US" sz="2000" b="1" kern="0" dirty="0" err="1">
                <a:solidFill>
                  <a:srgbClr val="000000"/>
                </a:solidFill>
                <a:latin typeface="Courier New" charset="0"/>
              </a:rPr>
              <a:t>int</a:t>
            </a:r>
            <a:r>
              <a:rPr lang="en-US" sz="2000" b="1" kern="0" dirty="0">
                <a:solidFill>
                  <a:srgbClr val="000000"/>
                </a:solidFill>
                <a:latin typeface="Courier New" charset="0"/>
              </a:rPr>
              <a:t> [N+1];</a:t>
            </a:r>
          </a:p>
          <a:p>
            <a:pPr eaLnBrk="0" hangingPunct="0">
              <a:lnSpc>
                <a:spcPct val="80000"/>
              </a:lnSpc>
              <a:defRPr/>
            </a:pPr>
            <a:r>
              <a:rPr lang="en-US" sz="2000" b="1" kern="0" dirty="0">
                <a:solidFill>
                  <a:srgbClr val="000000"/>
                </a:solidFill>
                <a:latin typeface="Courier New" charset="0"/>
              </a:rPr>
              <a:t>	for (</a:t>
            </a:r>
            <a:r>
              <a:rPr lang="en-US" sz="2000" b="1" kern="0" dirty="0" err="1">
                <a:solidFill>
                  <a:srgbClr val="000000"/>
                </a:solidFill>
                <a:latin typeface="Courier New" charset="0"/>
              </a:rPr>
              <a:t>int</a:t>
            </a:r>
            <a:r>
              <a:rPr lang="en-US" sz="2000" b="1" kern="0" dirty="0">
                <a:solidFill>
                  <a:srgbClr val="000000"/>
                </a:solidFill>
                <a:latin typeface="Courier New" charset="0"/>
              </a:rPr>
              <a:t> e=1; e &lt;= N; e++)</a:t>
            </a:r>
          </a:p>
          <a:p>
            <a:pPr eaLnBrk="0" hangingPunct="0">
              <a:lnSpc>
                <a:spcPct val="80000"/>
              </a:lnSpc>
              <a:defRPr/>
            </a:pPr>
            <a:r>
              <a:rPr lang="en-US" sz="2000" b="1" kern="0" dirty="0">
                <a:solidFill>
                  <a:srgbClr val="000000"/>
                </a:solidFill>
                <a:latin typeface="Courier New" charset="0"/>
              </a:rPr>
              <a:t>		parent[e] = 0;</a:t>
            </a:r>
          </a:p>
          <a:p>
            <a:pPr eaLnBrk="0" hangingPunct="0">
              <a:lnSpc>
                <a:spcPct val="80000"/>
              </a:lnSpc>
              <a:defRPr/>
            </a:pPr>
            <a:r>
              <a:rPr lang="en-US" sz="2000" b="1" kern="0" dirty="0">
                <a:solidFill>
                  <a:srgbClr val="000000"/>
                </a:solidFill>
                <a:latin typeface="Courier New" charset="0"/>
              </a:rPr>
              <a:t>		</a:t>
            </a:r>
            <a:r>
              <a:rPr lang="en-US" sz="2000" b="1" kern="0" dirty="0" err="1">
                <a:solidFill>
                  <a:srgbClr val="000000"/>
                </a:solidFill>
                <a:latin typeface="Courier New" charset="0"/>
              </a:rPr>
              <a:t>setsize</a:t>
            </a:r>
            <a:r>
              <a:rPr lang="en-US" sz="2000" b="1" kern="0" dirty="0">
                <a:solidFill>
                  <a:srgbClr val="000000"/>
                </a:solidFill>
                <a:latin typeface="Courier New" charset="0"/>
              </a:rPr>
              <a:t>[e] = 1;</a:t>
            </a:r>
          </a:p>
          <a:p>
            <a:pPr eaLnBrk="0" hangingPunct="0">
              <a:lnSpc>
                <a:spcPct val="80000"/>
              </a:lnSpc>
              <a:defRPr/>
            </a:pPr>
            <a:endParaRPr lang="en-US" sz="2000" b="1" kern="0" dirty="0">
              <a:solidFill>
                <a:srgbClr val="000000"/>
              </a:solidFill>
              <a:latin typeface="Courier New" charset="0"/>
            </a:endParaRPr>
          </a:p>
          <a:p>
            <a:pPr eaLnBrk="0" hangingPunct="0">
              <a:lnSpc>
                <a:spcPct val="80000"/>
              </a:lnSpc>
              <a:defRPr/>
            </a:pPr>
            <a:r>
              <a:rPr lang="en-US" sz="2000" b="1" kern="0" dirty="0" err="1">
                <a:solidFill>
                  <a:srgbClr val="000000"/>
                </a:solidFill>
                <a:latin typeface="Courier New" charset="0"/>
              </a:rPr>
              <a:t>int</a:t>
            </a:r>
            <a:r>
              <a:rPr lang="en-US" sz="2000" b="1" kern="0" dirty="0">
                <a:solidFill>
                  <a:srgbClr val="000000"/>
                </a:solidFill>
                <a:latin typeface="Courier New" charset="0"/>
              </a:rPr>
              <a:t> </a:t>
            </a:r>
            <a:r>
              <a:rPr lang="en-US" sz="2000" b="1" kern="0" dirty="0">
                <a:solidFill>
                  <a:srgbClr val="FF0000"/>
                </a:solidFill>
                <a:latin typeface="Book Antiqua" charset="0"/>
              </a:rPr>
              <a:t>Find</a:t>
            </a:r>
            <a:r>
              <a:rPr lang="en-US" sz="2000" b="1" kern="0" dirty="0">
                <a:solidFill>
                  <a:srgbClr val="000000"/>
                </a:solidFill>
                <a:latin typeface="Courier New" charset="0"/>
              </a:rPr>
              <a:t>(</a:t>
            </a:r>
            <a:r>
              <a:rPr lang="en-US" sz="2000" b="1" kern="0" dirty="0" err="1">
                <a:solidFill>
                  <a:srgbClr val="000000"/>
                </a:solidFill>
                <a:latin typeface="Courier New" charset="0"/>
              </a:rPr>
              <a:t>int</a:t>
            </a:r>
            <a:r>
              <a:rPr lang="en-US" sz="2000" b="1" kern="0" dirty="0">
                <a:solidFill>
                  <a:srgbClr val="000000"/>
                </a:solidFill>
                <a:latin typeface="Courier New" charset="0"/>
              </a:rPr>
              <a:t> e)</a:t>
            </a:r>
          </a:p>
          <a:p>
            <a:pPr eaLnBrk="0" hangingPunct="0">
              <a:lnSpc>
                <a:spcPct val="80000"/>
              </a:lnSpc>
              <a:defRPr/>
            </a:pPr>
            <a:r>
              <a:rPr lang="en-US" sz="2000" b="1" kern="0" dirty="0">
                <a:solidFill>
                  <a:srgbClr val="000000"/>
                </a:solidFill>
                <a:latin typeface="Courier New" charset="0"/>
              </a:rPr>
              <a:t>	while (parent[e] != 0)</a:t>
            </a:r>
          </a:p>
          <a:p>
            <a:pPr eaLnBrk="0" hangingPunct="0">
              <a:lnSpc>
                <a:spcPct val="80000"/>
              </a:lnSpc>
              <a:defRPr/>
            </a:pPr>
            <a:r>
              <a:rPr lang="en-US" sz="2000" b="1" kern="0" dirty="0">
                <a:solidFill>
                  <a:srgbClr val="000000"/>
                </a:solidFill>
                <a:latin typeface="Courier New" charset="0"/>
              </a:rPr>
              <a:t>		e = parent[e];</a:t>
            </a:r>
          </a:p>
          <a:p>
            <a:pPr eaLnBrk="0" hangingPunct="0">
              <a:lnSpc>
                <a:spcPct val="80000"/>
              </a:lnSpc>
              <a:defRPr/>
            </a:pPr>
            <a:r>
              <a:rPr lang="en-US" sz="2000" b="1" kern="0" dirty="0">
                <a:solidFill>
                  <a:srgbClr val="000000"/>
                </a:solidFill>
                <a:latin typeface="Courier New" charset="0"/>
              </a:rPr>
              <a:t>	return e;</a:t>
            </a:r>
          </a:p>
          <a:p>
            <a:pPr eaLnBrk="0" hangingPunct="0">
              <a:lnSpc>
                <a:spcPct val="80000"/>
              </a:lnSpc>
              <a:defRPr/>
            </a:pPr>
            <a:endParaRPr lang="en-US" sz="2000" b="1" kern="0" dirty="0">
              <a:solidFill>
                <a:srgbClr val="000000"/>
              </a:solidFill>
              <a:latin typeface="Courier New" charset="0"/>
            </a:endParaRPr>
          </a:p>
          <a:p>
            <a:pPr eaLnBrk="0" hangingPunct="0">
              <a:lnSpc>
                <a:spcPct val="80000"/>
              </a:lnSpc>
              <a:defRPr/>
            </a:pPr>
            <a:r>
              <a:rPr lang="en-US" sz="2000" b="1" kern="0" dirty="0">
                <a:solidFill>
                  <a:srgbClr val="FF0000"/>
                </a:solidFill>
                <a:latin typeface="Book Antiqua" charset="0"/>
              </a:rPr>
              <a:t>Union</a:t>
            </a:r>
            <a:r>
              <a:rPr lang="en-US" sz="2000" b="1" kern="0" dirty="0">
                <a:solidFill>
                  <a:srgbClr val="000000"/>
                </a:solidFill>
                <a:latin typeface="Courier New" charset="0"/>
              </a:rPr>
              <a:t>(int </a:t>
            </a:r>
            <a:r>
              <a:rPr lang="en-US" sz="2000" b="1" kern="0" dirty="0" err="1">
                <a:solidFill>
                  <a:srgbClr val="000000"/>
                </a:solidFill>
                <a:latin typeface="Courier New" charset="0"/>
              </a:rPr>
              <a:t>i</a:t>
            </a:r>
            <a:r>
              <a:rPr lang="en-US" sz="2000" b="1" kern="0" dirty="0">
                <a:solidFill>
                  <a:srgbClr val="000000"/>
                </a:solidFill>
                <a:latin typeface="Courier New" charset="0"/>
              </a:rPr>
              <a:t>, int j)</a:t>
            </a:r>
          </a:p>
          <a:p>
            <a:pPr eaLnBrk="0" hangingPunct="0">
              <a:lnSpc>
                <a:spcPct val="80000"/>
              </a:lnSpc>
              <a:defRPr/>
            </a:pPr>
            <a:r>
              <a:rPr lang="en-US" sz="2000" b="1" kern="0" dirty="0">
                <a:solidFill>
                  <a:srgbClr val="000000"/>
                </a:solidFill>
                <a:latin typeface="Courier New" charset="0"/>
              </a:rPr>
              <a:t>  </a:t>
            </a:r>
            <a:r>
              <a:rPr lang="en-US" sz="2000" b="1" kern="0" dirty="0" err="1">
                <a:solidFill>
                  <a:srgbClr val="000000"/>
                </a:solidFill>
                <a:latin typeface="Courier New" charset="0"/>
              </a:rPr>
              <a:t>i</a:t>
            </a:r>
            <a:r>
              <a:rPr lang="en-US" sz="2000" b="1" kern="0" dirty="0">
                <a:solidFill>
                  <a:srgbClr val="000000"/>
                </a:solidFill>
                <a:latin typeface="Courier New" charset="0"/>
              </a:rPr>
              <a:t> = find(</a:t>
            </a:r>
            <a:r>
              <a:rPr lang="en-US" sz="2000" b="1" kern="0" dirty="0" err="1">
                <a:solidFill>
                  <a:srgbClr val="000000"/>
                </a:solidFill>
                <a:latin typeface="Courier New" charset="0"/>
              </a:rPr>
              <a:t>i</a:t>
            </a:r>
            <a:r>
              <a:rPr lang="en-US" sz="2000" b="1" kern="0" dirty="0">
                <a:solidFill>
                  <a:srgbClr val="000000"/>
                </a:solidFill>
                <a:latin typeface="Courier New" charset="0"/>
              </a:rPr>
              <a:t>);</a:t>
            </a:r>
          </a:p>
          <a:p>
            <a:pPr eaLnBrk="0" hangingPunct="0">
              <a:lnSpc>
                <a:spcPct val="80000"/>
              </a:lnSpc>
              <a:defRPr/>
            </a:pPr>
            <a:r>
              <a:rPr lang="en-US" sz="2000" b="1" kern="0" dirty="0">
                <a:solidFill>
                  <a:srgbClr val="000000"/>
                </a:solidFill>
                <a:latin typeface="Courier New" charset="0"/>
              </a:rPr>
              <a:t>  j = find(j)’</a:t>
            </a:r>
          </a:p>
          <a:p>
            <a:pPr eaLnBrk="0" hangingPunct="0">
              <a:lnSpc>
                <a:spcPct val="80000"/>
              </a:lnSpc>
              <a:defRPr/>
            </a:pPr>
            <a:r>
              <a:rPr lang="en-US" sz="2000" b="1" kern="0" dirty="0">
                <a:solidFill>
                  <a:srgbClr val="000000"/>
                </a:solidFill>
                <a:latin typeface="Courier New" charset="0"/>
              </a:rPr>
              <a:t>	if </a:t>
            </a:r>
            <a:r>
              <a:rPr lang="en-US" sz="2000" b="1" kern="0" dirty="0" err="1">
                <a:solidFill>
                  <a:srgbClr val="000000"/>
                </a:solidFill>
                <a:latin typeface="Courier New" charset="0"/>
              </a:rPr>
              <a:t>setsize</a:t>
            </a:r>
            <a:r>
              <a:rPr lang="en-US" sz="2000" b="1" kern="0" dirty="0">
                <a:solidFill>
                  <a:srgbClr val="000000"/>
                </a:solidFill>
                <a:latin typeface="Courier New" charset="0"/>
              </a:rPr>
              <a:t>[</a:t>
            </a:r>
            <a:r>
              <a:rPr lang="en-US" sz="2000" b="1" kern="0" dirty="0" err="1">
                <a:solidFill>
                  <a:srgbClr val="000000"/>
                </a:solidFill>
                <a:latin typeface="Courier New" charset="0"/>
              </a:rPr>
              <a:t>i</a:t>
            </a:r>
            <a:r>
              <a:rPr lang="en-US" sz="2000" b="1" kern="0" dirty="0">
                <a:solidFill>
                  <a:srgbClr val="000000"/>
                </a:solidFill>
                <a:latin typeface="Courier New" charset="0"/>
              </a:rPr>
              <a:t>] &lt; </a:t>
            </a:r>
            <a:r>
              <a:rPr lang="en-US" sz="2000" b="1" kern="0" dirty="0" err="1">
                <a:solidFill>
                  <a:srgbClr val="000000"/>
                </a:solidFill>
                <a:latin typeface="Courier New" charset="0"/>
              </a:rPr>
              <a:t>setsize</a:t>
            </a:r>
            <a:r>
              <a:rPr lang="en-US" sz="2000" b="1" kern="0" dirty="0">
                <a:solidFill>
                  <a:srgbClr val="000000"/>
                </a:solidFill>
                <a:latin typeface="Courier New" charset="0"/>
              </a:rPr>
              <a:t>[j]</a:t>
            </a:r>
          </a:p>
          <a:p>
            <a:pPr eaLnBrk="0" hangingPunct="0">
              <a:lnSpc>
                <a:spcPct val="80000"/>
              </a:lnSpc>
              <a:defRPr/>
            </a:pPr>
            <a:r>
              <a:rPr lang="en-US" sz="2000" b="1" kern="0" dirty="0">
                <a:solidFill>
                  <a:srgbClr val="000000"/>
                </a:solidFill>
                <a:latin typeface="Courier New" charset="0"/>
              </a:rPr>
              <a:t>	then</a:t>
            </a:r>
          </a:p>
          <a:p>
            <a:pPr eaLnBrk="0" hangingPunct="0">
              <a:lnSpc>
                <a:spcPct val="80000"/>
              </a:lnSpc>
              <a:defRPr/>
            </a:pPr>
            <a:r>
              <a:rPr lang="en-US" sz="2000" b="1" kern="0" dirty="0">
                <a:solidFill>
                  <a:srgbClr val="000000"/>
                </a:solidFill>
                <a:latin typeface="Courier New" charset="0"/>
              </a:rPr>
              <a:t>		</a:t>
            </a:r>
            <a:r>
              <a:rPr lang="en-US" sz="2000" b="1" kern="0" dirty="0" err="1">
                <a:solidFill>
                  <a:srgbClr val="000000"/>
                </a:solidFill>
                <a:latin typeface="Courier New" charset="0"/>
              </a:rPr>
              <a:t>setsize</a:t>
            </a:r>
            <a:r>
              <a:rPr lang="en-US" sz="2000" b="1" kern="0" dirty="0">
                <a:solidFill>
                  <a:srgbClr val="000000"/>
                </a:solidFill>
                <a:latin typeface="Courier New" charset="0"/>
              </a:rPr>
              <a:t>[j] += </a:t>
            </a:r>
            <a:r>
              <a:rPr lang="en-US" sz="2000" b="1" kern="0" dirty="0" err="1">
                <a:solidFill>
                  <a:srgbClr val="000000"/>
                </a:solidFill>
                <a:latin typeface="Courier New" charset="0"/>
              </a:rPr>
              <a:t>setsize</a:t>
            </a:r>
            <a:r>
              <a:rPr lang="en-US" sz="2000" b="1" kern="0" dirty="0">
                <a:solidFill>
                  <a:srgbClr val="000000"/>
                </a:solidFill>
                <a:latin typeface="Courier New" charset="0"/>
              </a:rPr>
              <a:t>[</a:t>
            </a:r>
            <a:r>
              <a:rPr lang="en-US" sz="2000" b="1" kern="0" dirty="0" err="1">
                <a:solidFill>
                  <a:srgbClr val="000000"/>
                </a:solidFill>
                <a:latin typeface="Courier New" charset="0"/>
              </a:rPr>
              <a:t>i</a:t>
            </a:r>
            <a:r>
              <a:rPr lang="en-US" sz="2000" b="1" kern="0" dirty="0">
                <a:solidFill>
                  <a:srgbClr val="000000"/>
                </a:solidFill>
                <a:latin typeface="Courier New" charset="0"/>
              </a:rPr>
              <a:t>];</a:t>
            </a:r>
          </a:p>
          <a:p>
            <a:pPr eaLnBrk="0" hangingPunct="0">
              <a:lnSpc>
                <a:spcPct val="80000"/>
              </a:lnSpc>
              <a:defRPr/>
            </a:pPr>
            <a:r>
              <a:rPr lang="en-US" sz="2000" b="1" kern="0" dirty="0">
                <a:solidFill>
                  <a:srgbClr val="000000"/>
                </a:solidFill>
                <a:latin typeface="Courier New" charset="0"/>
              </a:rPr>
              <a:t>		parent[</a:t>
            </a:r>
            <a:r>
              <a:rPr lang="en-US" sz="2000" b="1" kern="0" dirty="0" err="1">
                <a:solidFill>
                  <a:srgbClr val="000000"/>
                </a:solidFill>
                <a:latin typeface="Courier New" charset="0"/>
              </a:rPr>
              <a:t>i</a:t>
            </a:r>
            <a:r>
              <a:rPr lang="en-US" sz="2000" b="1" kern="0" dirty="0">
                <a:solidFill>
                  <a:srgbClr val="000000"/>
                </a:solidFill>
                <a:latin typeface="Courier New" charset="0"/>
              </a:rPr>
              <a:t>] = j;</a:t>
            </a:r>
          </a:p>
          <a:p>
            <a:pPr eaLnBrk="0" hangingPunct="0">
              <a:lnSpc>
                <a:spcPct val="80000"/>
              </a:lnSpc>
              <a:defRPr/>
            </a:pPr>
            <a:r>
              <a:rPr lang="en-US" sz="2000" b="1" kern="0" dirty="0">
                <a:solidFill>
                  <a:srgbClr val="000000"/>
                </a:solidFill>
                <a:latin typeface="Courier New" charset="0"/>
              </a:rPr>
              <a:t>	else</a:t>
            </a:r>
          </a:p>
          <a:p>
            <a:pPr eaLnBrk="0" hangingPunct="0">
              <a:lnSpc>
                <a:spcPct val="80000"/>
              </a:lnSpc>
              <a:defRPr/>
            </a:pPr>
            <a:r>
              <a:rPr lang="en-US" sz="2000" b="1" kern="0" dirty="0">
                <a:solidFill>
                  <a:srgbClr val="000000"/>
                </a:solidFill>
                <a:latin typeface="Courier New" charset="0"/>
              </a:rPr>
              <a:t>		</a:t>
            </a:r>
            <a:r>
              <a:rPr lang="en-US" sz="2000" b="1" kern="0" dirty="0" err="1">
                <a:solidFill>
                  <a:srgbClr val="000000"/>
                </a:solidFill>
                <a:latin typeface="Courier New" charset="0"/>
              </a:rPr>
              <a:t>setsize</a:t>
            </a:r>
            <a:r>
              <a:rPr lang="en-US" sz="2000" b="1" kern="0" dirty="0">
                <a:solidFill>
                  <a:srgbClr val="000000"/>
                </a:solidFill>
                <a:latin typeface="Courier New" charset="0"/>
              </a:rPr>
              <a:t>[</a:t>
            </a:r>
            <a:r>
              <a:rPr lang="en-US" sz="2000" b="1" kern="0" dirty="0" err="1">
                <a:solidFill>
                  <a:srgbClr val="000000"/>
                </a:solidFill>
                <a:latin typeface="Courier New" charset="0"/>
              </a:rPr>
              <a:t>i</a:t>
            </a:r>
            <a:r>
              <a:rPr lang="en-US" sz="2000" b="1" kern="0" dirty="0">
                <a:solidFill>
                  <a:srgbClr val="000000"/>
                </a:solidFill>
                <a:latin typeface="Courier New" charset="0"/>
              </a:rPr>
              <a:t>] += </a:t>
            </a:r>
            <a:r>
              <a:rPr lang="en-US" sz="2000" b="1" kern="0" dirty="0" err="1">
                <a:solidFill>
                  <a:srgbClr val="000000"/>
                </a:solidFill>
                <a:latin typeface="Courier New" charset="0"/>
              </a:rPr>
              <a:t>setsize</a:t>
            </a:r>
            <a:r>
              <a:rPr lang="en-US" sz="2000" b="1" kern="0" dirty="0">
                <a:solidFill>
                  <a:srgbClr val="000000"/>
                </a:solidFill>
                <a:latin typeface="Courier New" charset="0"/>
              </a:rPr>
              <a:t>[j];</a:t>
            </a:r>
          </a:p>
          <a:p>
            <a:pPr eaLnBrk="0" hangingPunct="0">
              <a:lnSpc>
                <a:spcPct val="80000"/>
              </a:lnSpc>
              <a:defRPr/>
            </a:pPr>
            <a:r>
              <a:rPr lang="en-US" sz="2000" b="1" kern="0" dirty="0">
                <a:solidFill>
                  <a:srgbClr val="000000"/>
                </a:solidFill>
                <a:latin typeface="Courier New" charset="0"/>
              </a:rPr>
              <a:t>		parent[j] = </a:t>
            </a:r>
            <a:r>
              <a:rPr lang="en-US" sz="2000" b="1" kern="0" dirty="0" err="1">
                <a:solidFill>
                  <a:srgbClr val="000000"/>
                </a:solidFill>
                <a:latin typeface="Courier New" charset="0"/>
              </a:rPr>
              <a:t>i</a:t>
            </a:r>
            <a:r>
              <a:rPr lang="en-US" sz="2000" b="1" kern="0" dirty="0">
                <a:solidFill>
                  <a:srgbClr val="000000"/>
                </a:solidFill>
                <a:latin typeface="Courier New" charset="0"/>
              </a:rPr>
              <a:t> ;</a:t>
            </a:r>
          </a:p>
        </p:txBody>
      </p:sp>
      <p:sp>
        <p:nvSpPr>
          <p:cNvPr id="10" name="TextBox 9">
            <a:extLst>
              <a:ext uri="{FF2B5EF4-FFF2-40B4-BE49-F238E27FC236}">
                <a16:creationId xmlns:a16="http://schemas.microsoft.com/office/drawing/2014/main" id="{4D9E2C9D-E4EB-4862-95BF-339EA836DDDD}"/>
              </a:ext>
            </a:extLst>
          </p:cNvPr>
          <p:cNvSpPr txBox="1"/>
          <p:nvPr/>
        </p:nvSpPr>
        <p:spPr>
          <a:xfrm>
            <a:off x="6798330" y="1830982"/>
            <a:ext cx="5544616" cy="707886"/>
          </a:xfrm>
          <a:prstGeom prst="rect">
            <a:avLst/>
          </a:prstGeom>
          <a:noFill/>
        </p:spPr>
        <p:txBody>
          <a:bodyPr wrap="square">
            <a:spAutoFit/>
          </a:bodyPr>
          <a:lstStyle/>
          <a:p>
            <a:r>
              <a:rPr lang="en-US" altLang="en-US" sz="2000" dirty="0">
                <a:effectLst>
                  <a:outerShdw blurRad="38100" dist="38100" dir="2700000" algn="tl">
                    <a:srgbClr val="C0C0C0"/>
                  </a:outerShdw>
                </a:effectLst>
                <a:latin typeface="Arial" panose="020B0604020202020204" pitchFamily="34" charset="0"/>
                <a:cs typeface="Arial" panose="020B0604020202020204" pitchFamily="34" charset="0"/>
              </a:rPr>
              <a:t>Union by Size:  </a:t>
            </a:r>
          </a:p>
          <a:p>
            <a:r>
              <a:rPr lang="en-US" altLang="en-US" sz="2000" dirty="0">
                <a:effectLst>
                  <a:outerShdw blurRad="38100" dist="38100" dir="2700000" algn="tl">
                    <a:srgbClr val="C0C0C0"/>
                  </a:outerShdw>
                </a:effectLst>
                <a:latin typeface="Arial" panose="020B0604020202020204" pitchFamily="34" charset="0"/>
                <a:cs typeface="Arial" panose="020B0604020202020204" pitchFamily="34" charset="0"/>
              </a:rPr>
              <a:t>link smaller tree to larger one</a:t>
            </a:r>
            <a:endParaRPr lang="en-AU" sz="20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7DAD992F-EF30-4D0C-9C35-1B3851F0E7C5}"/>
              </a:ext>
            </a:extLst>
          </p:cNvPr>
          <p:cNvSpPr txBox="1"/>
          <p:nvPr/>
        </p:nvSpPr>
        <p:spPr>
          <a:xfrm>
            <a:off x="6827804" y="2763587"/>
            <a:ext cx="3840196" cy="646331"/>
          </a:xfrm>
          <a:prstGeom prst="rect">
            <a:avLst/>
          </a:prstGeom>
          <a:noFill/>
        </p:spPr>
        <p:txBody>
          <a:bodyPr wrap="square">
            <a:spAutoFit/>
          </a:bodyPr>
          <a:lstStyle/>
          <a:p>
            <a:r>
              <a:rPr lang="en-US" dirty="0"/>
              <a:t>Lemma:  After n union ops, the tree height is at most log(n).</a:t>
            </a:r>
          </a:p>
        </p:txBody>
      </p:sp>
      <p:sp>
        <p:nvSpPr>
          <p:cNvPr id="2" name="Footer Placeholder 1">
            <a:extLst>
              <a:ext uri="{FF2B5EF4-FFF2-40B4-BE49-F238E27FC236}">
                <a16:creationId xmlns:a16="http://schemas.microsoft.com/office/drawing/2014/main" id="{1340A15B-4241-0659-D124-F96F75D42BB1}"/>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5471DEE9-AF64-BB49-F1AF-6639B3A3DD6B}"/>
              </a:ext>
            </a:extLst>
          </p:cNvPr>
          <p:cNvSpPr>
            <a:spLocks noGrp="1"/>
          </p:cNvSpPr>
          <p:nvPr>
            <p:ph type="sldNum" sz="quarter" idx="11"/>
          </p:nvPr>
        </p:nvSpPr>
        <p:spPr/>
        <p:txBody>
          <a:bodyPr/>
          <a:lstStyle/>
          <a:p>
            <a:fld id="{009375D7-070A-4959-9224-FB5E66F2B1B3}" type="slidenum">
              <a:rPr lang="en-AU" smtClean="0"/>
              <a:pPr/>
              <a:t>102</a:t>
            </a:fld>
            <a:endParaRPr lang="en-AU" dirty="0"/>
          </a:p>
        </p:txBody>
      </p:sp>
    </p:spTree>
    <p:extLst>
      <p:ext uri="{BB962C8B-B14F-4D97-AF65-F5344CB8AC3E}">
        <p14:creationId xmlns:p14="http://schemas.microsoft.com/office/powerpoint/2010/main" val="19770651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cs typeface="Arial" charset="0"/>
              </a:rPr>
              <a:t>Disjoint Set data structure</a:t>
            </a:r>
          </a:p>
        </p:txBody>
      </p:sp>
      <p:sp>
        <p:nvSpPr>
          <p:cNvPr id="10243" name="Rectangle 3"/>
          <p:cNvSpPr>
            <a:spLocks noGrp="1" noChangeArrowheads="1"/>
          </p:cNvSpPr>
          <p:nvPr>
            <p:ph idx="1"/>
          </p:nvPr>
        </p:nvSpPr>
        <p:spPr/>
        <p:txBody>
          <a:bodyPr>
            <a:normAutofit fontScale="92500" lnSpcReduction="10000"/>
          </a:bodyPr>
          <a:lstStyle/>
          <a:p>
            <a:pPr>
              <a:buNone/>
            </a:pPr>
            <a:endParaRPr lang="en-US" altLang="en-US" dirty="0">
              <a:latin typeface="Times New Roman" panose="02020603050405020304" pitchFamily="18" charset="0"/>
              <a:cs typeface="Times New Roman" panose="02020603050405020304" pitchFamily="18" charset="0"/>
            </a:endParaRPr>
          </a:p>
          <a:p>
            <a:pPr lvl="1"/>
            <a:endParaRPr lang="en-US" altLang="en-US" dirty="0">
              <a:latin typeface="Times New Roman" panose="02020603050405020304" pitchFamily="18" charset="0"/>
              <a:cs typeface="Times New Roman" panose="02020603050405020304" pitchFamily="18" charset="0"/>
            </a:endParaRPr>
          </a:p>
          <a:p>
            <a:pPr lvl="1"/>
            <a:r>
              <a:rPr lang="en-US" altLang="en-US" dirty="0"/>
              <a:t>Find(u) takes time proportional to u’s depth in its tree.</a:t>
            </a:r>
          </a:p>
          <a:p>
            <a:pPr lvl="1"/>
            <a:endParaRPr lang="en-US" altLang="en-US" dirty="0"/>
          </a:p>
          <a:p>
            <a:pPr lvl="1"/>
            <a:r>
              <a:rPr lang="en-US" altLang="en-US" dirty="0"/>
              <a:t>When union(u, v) performed, the depth of u only increases if its root becomes the child of v’s root. That only happens if v’s tree is larger than u’s tree.</a:t>
            </a:r>
          </a:p>
          <a:p>
            <a:pPr lvl="1"/>
            <a:endParaRPr lang="en-US" altLang="en-US" dirty="0"/>
          </a:p>
          <a:p>
            <a:pPr lvl="1"/>
            <a:r>
              <a:rPr lang="en-US" altLang="en-US" dirty="0"/>
              <a:t>If u’s depth grows by 1, its (new) </a:t>
            </a:r>
            <a:r>
              <a:rPr lang="en-US" altLang="en-US" dirty="0" err="1"/>
              <a:t>treeSize</a:t>
            </a:r>
            <a:r>
              <a:rPr lang="en-US" altLang="en-US" dirty="0"/>
              <a:t> is &gt; 2 * </a:t>
            </a:r>
            <a:r>
              <a:rPr lang="en-US" altLang="en-US" dirty="0" err="1"/>
              <a:t>oldTreeSize</a:t>
            </a:r>
            <a:r>
              <a:rPr lang="en-US" altLang="en-US" dirty="0"/>
              <a:t>	</a:t>
            </a:r>
          </a:p>
          <a:p>
            <a:pPr marL="457200" lvl="1" indent="0">
              <a:buNone/>
            </a:pPr>
            <a:r>
              <a:rPr lang="en-US" altLang="en-US" dirty="0"/>
              <a:t>	Each increment in depth doubles the size of u’s tree.</a:t>
            </a:r>
          </a:p>
          <a:p>
            <a:pPr marL="457200" lvl="1" indent="0">
              <a:buNone/>
            </a:pPr>
            <a:r>
              <a:rPr lang="en-US" altLang="en-US" dirty="0"/>
              <a:t>	After n union operations, size is at most n, so depth at most log(n).</a:t>
            </a:r>
          </a:p>
          <a:p>
            <a:pPr lvl="1"/>
            <a:endParaRPr lang="en-US" altLang="en-US" dirty="0"/>
          </a:p>
          <a:p>
            <a:pPr lvl="1"/>
            <a:r>
              <a:rPr lang="en-US" altLang="en-US" dirty="0">
                <a:solidFill>
                  <a:srgbClr val="FF0000"/>
                </a:solidFill>
              </a:rPr>
              <a:t>Theorem:  With Union-By-Size, we can do find in O(log n) time and union in O(log(n)) time.</a:t>
            </a:r>
            <a:endParaRPr lang="en-US" altLang="en-US" dirty="0">
              <a:latin typeface="Arial" charset="0"/>
              <a:cs typeface="Arial" charset="0"/>
            </a:endParaRPr>
          </a:p>
        </p:txBody>
      </p:sp>
      <p:sp>
        <p:nvSpPr>
          <p:cNvPr id="10" name="TextBox 9">
            <a:extLst>
              <a:ext uri="{FF2B5EF4-FFF2-40B4-BE49-F238E27FC236}">
                <a16:creationId xmlns:a16="http://schemas.microsoft.com/office/drawing/2014/main" id="{4D9E2C9D-E4EB-4862-95BF-339EA836DDDD}"/>
              </a:ext>
            </a:extLst>
          </p:cNvPr>
          <p:cNvSpPr txBox="1"/>
          <p:nvPr/>
        </p:nvSpPr>
        <p:spPr>
          <a:xfrm>
            <a:off x="838200" y="1603866"/>
            <a:ext cx="5544616" cy="400110"/>
          </a:xfrm>
          <a:prstGeom prst="rect">
            <a:avLst/>
          </a:prstGeom>
          <a:noFill/>
        </p:spPr>
        <p:txBody>
          <a:bodyPr wrap="square">
            <a:spAutoFit/>
          </a:bodyPr>
          <a:lstStyle/>
          <a:p>
            <a:r>
              <a:rPr lang="en-AU" sz="2000" dirty="0">
                <a:latin typeface="Arial" panose="020B0604020202020204" pitchFamily="34" charset="0"/>
                <a:cs typeface="Arial" panose="020B0604020202020204" pitchFamily="34" charset="0"/>
              </a:rPr>
              <a:t>Time Complexity:</a:t>
            </a:r>
          </a:p>
        </p:txBody>
      </p:sp>
      <p:sp>
        <p:nvSpPr>
          <p:cNvPr id="16" name="TextBox 15">
            <a:extLst>
              <a:ext uri="{FF2B5EF4-FFF2-40B4-BE49-F238E27FC236}">
                <a16:creationId xmlns:a16="http://schemas.microsoft.com/office/drawing/2014/main" id="{7DAD992F-EF30-4D0C-9C35-1B3851F0E7C5}"/>
              </a:ext>
            </a:extLst>
          </p:cNvPr>
          <p:cNvSpPr txBox="1"/>
          <p:nvPr/>
        </p:nvSpPr>
        <p:spPr>
          <a:xfrm>
            <a:off x="6798330" y="3665542"/>
            <a:ext cx="3840196" cy="369332"/>
          </a:xfrm>
          <a:prstGeom prst="rect">
            <a:avLst/>
          </a:prstGeom>
          <a:noFill/>
        </p:spPr>
        <p:txBody>
          <a:bodyPr wrap="square">
            <a:spAutoFit/>
          </a:bodyPr>
          <a:lstStyle/>
          <a:p>
            <a:endParaRPr lang="en-US" dirty="0"/>
          </a:p>
        </p:txBody>
      </p:sp>
      <p:sp>
        <p:nvSpPr>
          <p:cNvPr id="2" name="Footer Placeholder 1">
            <a:extLst>
              <a:ext uri="{FF2B5EF4-FFF2-40B4-BE49-F238E27FC236}">
                <a16:creationId xmlns:a16="http://schemas.microsoft.com/office/drawing/2014/main" id="{8F4BA254-4235-276D-7BAE-70CF9C9F104D}"/>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8C3E2FC1-2D33-28C5-D001-AC14CB83078A}"/>
              </a:ext>
            </a:extLst>
          </p:cNvPr>
          <p:cNvSpPr>
            <a:spLocks noGrp="1"/>
          </p:cNvSpPr>
          <p:nvPr>
            <p:ph type="sldNum" sz="quarter" idx="11"/>
          </p:nvPr>
        </p:nvSpPr>
        <p:spPr/>
        <p:txBody>
          <a:bodyPr/>
          <a:lstStyle/>
          <a:p>
            <a:fld id="{009375D7-070A-4959-9224-FB5E66F2B1B3}" type="slidenum">
              <a:rPr lang="en-AU" smtClean="0"/>
              <a:pPr/>
              <a:t>103</a:t>
            </a:fld>
            <a:endParaRPr lang="en-AU" dirty="0"/>
          </a:p>
        </p:txBody>
      </p:sp>
    </p:spTree>
    <p:extLst>
      <p:ext uri="{BB962C8B-B14F-4D97-AF65-F5344CB8AC3E}">
        <p14:creationId xmlns:p14="http://schemas.microsoft.com/office/powerpoint/2010/main" val="15750592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cs typeface="Arial" charset="0"/>
              </a:rPr>
              <a:t>Disjoint Set data structure</a:t>
            </a:r>
          </a:p>
        </p:txBody>
      </p:sp>
      <p:sp>
        <p:nvSpPr>
          <p:cNvPr id="10243" name="Rectangle 3"/>
          <p:cNvSpPr>
            <a:spLocks noGrp="1" noChangeArrowheads="1"/>
          </p:cNvSpPr>
          <p:nvPr>
            <p:ph idx="1"/>
          </p:nvPr>
        </p:nvSpPr>
        <p:spPr/>
        <p:txBody>
          <a:bodyPr>
            <a:normAutofit fontScale="85000" lnSpcReduction="20000"/>
          </a:bodyPr>
          <a:lstStyle/>
          <a:p>
            <a:pPr lvl="1"/>
            <a:r>
              <a:rPr lang="en-US" altLang="en-US" sz="2100" dirty="0">
                <a:latin typeface="Arial" charset="0"/>
                <a:cs typeface="Arial" charset="0"/>
              </a:rPr>
              <a:t>The Ultimate Union-Find: </a:t>
            </a:r>
            <a:r>
              <a:rPr lang="en-US" altLang="en-US" sz="2100" dirty="0">
                <a:solidFill>
                  <a:srgbClr val="FF0000"/>
                </a:solidFill>
                <a:latin typeface="Arial" charset="0"/>
                <a:cs typeface="Arial" charset="0"/>
              </a:rPr>
              <a:t>Path compression  </a:t>
            </a:r>
          </a:p>
          <a:p>
            <a:pPr lvl="1"/>
            <a:endParaRPr lang="en-US" altLang="en-US" sz="2100" dirty="0">
              <a:latin typeface="Arial" charset="0"/>
              <a:cs typeface="Arial" charset="0"/>
            </a:endParaRPr>
          </a:p>
          <a:p>
            <a:pPr lvl="1"/>
            <a:endParaRPr lang="en-US" altLang="en-US" sz="2100" dirty="0">
              <a:latin typeface="Arial" charset="0"/>
              <a:cs typeface="Arial" charset="0"/>
            </a:endParaRPr>
          </a:p>
          <a:p>
            <a:pPr lvl="1"/>
            <a:endParaRPr lang="en-US" altLang="en-US" sz="2100" dirty="0">
              <a:latin typeface="Arial" charset="0"/>
              <a:cs typeface="Arial" charset="0"/>
            </a:endParaRPr>
          </a:p>
          <a:p>
            <a:pPr lvl="1"/>
            <a:endParaRPr lang="en-US" altLang="en-US" sz="2100" dirty="0">
              <a:latin typeface="Arial" charset="0"/>
              <a:cs typeface="Arial" charset="0"/>
            </a:endParaRPr>
          </a:p>
          <a:p>
            <a:pPr marL="457200" lvl="1" indent="0">
              <a:buNone/>
            </a:pPr>
            <a:endParaRPr lang="en-US" altLang="en-US" sz="2100" dirty="0">
              <a:latin typeface="Arial" charset="0"/>
              <a:cs typeface="Arial" charset="0"/>
            </a:endParaRPr>
          </a:p>
          <a:p>
            <a:pPr lvl="1"/>
            <a:r>
              <a:rPr lang="en-US" altLang="en-US" sz="2100" dirty="0">
                <a:latin typeface="Arial" charset="0"/>
                <a:cs typeface="Arial" charset="0"/>
              </a:rPr>
              <a:t>While performing Find, direct all nodes on the path to the root.</a:t>
            </a:r>
          </a:p>
          <a:p>
            <a:pPr lvl="1"/>
            <a:r>
              <a:rPr lang="en-US" altLang="en-US" sz="2100" dirty="0">
                <a:latin typeface="Arial" charset="0"/>
                <a:cs typeface="Arial" charset="0"/>
              </a:rPr>
              <a:t>Example: Find(</a:t>
            </a:r>
            <a:r>
              <a:rPr lang="en-US" altLang="zh-CN" sz="2100" dirty="0">
                <a:latin typeface="Arial" charset="0"/>
                <a:cs typeface="Arial" charset="0"/>
              </a:rPr>
              <a:t>10</a:t>
            </a:r>
            <a:r>
              <a:rPr lang="en-US" altLang="en-US" sz="2100" dirty="0">
                <a:latin typeface="Arial" charset="0"/>
                <a:cs typeface="Arial" charset="0"/>
              </a:rPr>
              <a:t>)</a:t>
            </a:r>
          </a:p>
          <a:p>
            <a:pPr lvl="1"/>
            <a:endParaRPr lang="en-US" altLang="en-US" sz="2100" dirty="0">
              <a:solidFill>
                <a:srgbClr val="FF0000"/>
              </a:solidFill>
              <a:latin typeface="Arial" charset="0"/>
              <a:cs typeface="Arial" charset="0"/>
            </a:endParaRPr>
          </a:p>
          <a:p>
            <a:pPr lvl="1"/>
            <a:endParaRPr lang="en-US" altLang="en-US" dirty="0">
              <a:latin typeface="Arial" charset="0"/>
              <a:cs typeface="Arial" charset="0"/>
            </a:endParaRPr>
          </a:p>
          <a:p>
            <a:pPr lvl="1"/>
            <a:endParaRPr lang="en-US" altLang="en-US" dirty="0">
              <a:latin typeface="Times New Roman" panose="02020603050405020304" pitchFamily="18" charset="0"/>
              <a:cs typeface="Times New Roman" panose="02020603050405020304" pitchFamily="18" charset="0"/>
            </a:endParaRPr>
          </a:p>
          <a:p>
            <a:pPr lvl="1"/>
            <a:endParaRPr lang="en-US" altLang="en-US" dirty="0">
              <a:latin typeface="Times New Roman" panose="02020603050405020304" pitchFamily="18" charset="0"/>
              <a:cs typeface="Times New Roman" panose="02020603050405020304" pitchFamily="18" charset="0"/>
            </a:endParaRPr>
          </a:p>
          <a:p>
            <a:pPr>
              <a:buNone/>
            </a:pPr>
            <a:r>
              <a:rPr lang="en-US" altLang="en-US" dirty="0">
                <a:latin typeface="Arial" charset="0"/>
                <a:cs typeface="Arial" charset="0"/>
              </a:rPr>
              <a:t>	</a:t>
            </a:r>
            <a:endParaRPr lang="en-US" altLang="en-US" dirty="0">
              <a:solidFill>
                <a:srgbClr val="FF0000"/>
              </a:solidFill>
              <a:latin typeface="Arial" charset="0"/>
              <a:cs typeface="Arial" charset="0"/>
            </a:endParaRPr>
          </a:p>
          <a:p>
            <a:pPr lvl="1"/>
            <a:endParaRPr lang="en-US" altLang="en-US" dirty="0">
              <a:latin typeface="Arial" charset="0"/>
              <a:cs typeface="Arial" charset="0"/>
            </a:endParaRPr>
          </a:p>
          <a:p>
            <a:pPr marL="355600" indent="-355600">
              <a:buNone/>
            </a:pPr>
            <a:r>
              <a:rPr lang="en-US" altLang="en-US" dirty="0">
                <a:latin typeface="Arial" charset="0"/>
                <a:cs typeface="Arial" charset="0"/>
              </a:rPr>
              <a:t>	</a:t>
            </a:r>
            <a:endParaRPr lang="en-US" altLang="en-US" dirty="0">
              <a:latin typeface="Times New Roman" panose="02020603050405020304" pitchFamily="18" charset="0"/>
              <a:cs typeface="Times New Roman" panose="02020603050405020304" pitchFamily="18" charset="0"/>
            </a:endParaRPr>
          </a:p>
          <a:p>
            <a:pPr lvl="1"/>
            <a:endParaRPr lang="en-US" altLang="en-US" dirty="0">
              <a:latin typeface="Times New Roman" panose="02020603050405020304" pitchFamily="18" charset="0"/>
              <a:cs typeface="Times New Roman" panose="02020603050405020304" pitchFamily="18" charset="0"/>
            </a:endParaRPr>
          </a:p>
          <a:p>
            <a:pPr lvl="1"/>
            <a:endParaRPr lang="en-US" altLang="en-US" dirty="0">
              <a:latin typeface="Arial" charset="0"/>
              <a:cs typeface="Arial" charset="0"/>
            </a:endParaRPr>
          </a:p>
        </p:txBody>
      </p:sp>
      <p:sp>
        <p:nvSpPr>
          <p:cNvPr id="5" name="Text Box 4">
            <a:extLst>
              <a:ext uri="{FF2B5EF4-FFF2-40B4-BE49-F238E27FC236}">
                <a16:creationId xmlns:a16="http://schemas.microsoft.com/office/drawing/2014/main" id="{029AB39C-1AA0-4ADA-9DCE-80B81EC705F9}"/>
              </a:ext>
            </a:extLst>
          </p:cNvPr>
          <p:cNvSpPr txBox="1">
            <a:spLocks noChangeArrowheads="1"/>
          </p:cNvSpPr>
          <p:nvPr/>
        </p:nvSpPr>
        <p:spPr bwMode="auto">
          <a:xfrm>
            <a:off x="5688782" y="1523602"/>
            <a:ext cx="5638800" cy="1590322"/>
          </a:xfrm>
          <a:prstGeom prst="rect">
            <a:avLst/>
          </a:prstGeom>
          <a:solidFill>
            <a:srgbClr val="E1E1B7"/>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6661" tIns="48331" rIns="96661" bIns="48331">
            <a:spAutoFit/>
          </a:bodyPr>
          <a:lstStyle>
            <a:lvl1pPr defTabSz="228600">
              <a:defRPr sz="2400">
                <a:solidFill>
                  <a:schemeClr val="tx1"/>
                </a:solidFill>
                <a:latin typeface="Times New Roman" charset="0"/>
                <a:ea typeface="ＭＳ Ｐゴシック" charset="0"/>
              </a:defRPr>
            </a:lvl1pPr>
            <a:lvl2pPr marL="482600" defTabSz="228600">
              <a:defRPr sz="2400">
                <a:solidFill>
                  <a:schemeClr val="tx1"/>
                </a:solidFill>
                <a:latin typeface="Times New Roman" charset="0"/>
                <a:ea typeface="ＭＳ Ｐゴシック" charset="0"/>
              </a:defRPr>
            </a:lvl2pPr>
            <a:lvl3pPr marL="966788" defTabSz="228600">
              <a:defRPr sz="2400">
                <a:solidFill>
                  <a:schemeClr val="tx1"/>
                </a:solidFill>
                <a:latin typeface="Times New Roman" charset="0"/>
                <a:ea typeface="ＭＳ Ｐゴシック" charset="0"/>
              </a:defRPr>
            </a:lvl3pPr>
            <a:lvl4pPr marL="1449388" defTabSz="228600">
              <a:defRPr sz="2400">
                <a:solidFill>
                  <a:schemeClr val="tx1"/>
                </a:solidFill>
                <a:latin typeface="Times New Roman" charset="0"/>
                <a:ea typeface="ＭＳ Ｐゴシック" charset="0"/>
              </a:defRPr>
            </a:lvl4pPr>
            <a:lvl5pPr marL="1933575" defTabSz="228600">
              <a:defRPr sz="2400">
                <a:solidFill>
                  <a:schemeClr val="tx1"/>
                </a:solidFill>
                <a:latin typeface="Times New Roman" charset="0"/>
                <a:ea typeface="ＭＳ Ｐゴシック" charset="0"/>
              </a:defRPr>
            </a:lvl5pPr>
            <a:lvl6pPr marL="2390775" defTabSz="228600" eaLnBrk="0" fontAlgn="base" hangingPunct="0">
              <a:spcBef>
                <a:spcPct val="0"/>
              </a:spcBef>
              <a:spcAft>
                <a:spcPct val="0"/>
              </a:spcAft>
              <a:defRPr sz="2400">
                <a:solidFill>
                  <a:schemeClr val="tx1"/>
                </a:solidFill>
                <a:latin typeface="Times New Roman" charset="0"/>
                <a:ea typeface="ＭＳ Ｐゴシック" charset="0"/>
              </a:defRPr>
            </a:lvl6pPr>
            <a:lvl7pPr marL="2847975" defTabSz="228600" eaLnBrk="0" fontAlgn="base" hangingPunct="0">
              <a:spcBef>
                <a:spcPct val="0"/>
              </a:spcBef>
              <a:spcAft>
                <a:spcPct val="0"/>
              </a:spcAft>
              <a:defRPr sz="2400">
                <a:solidFill>
                  <a:schemeClr val="tx1"/>
                </a:solidFill>
                <a:latin typeface="Times New Roman" charset="0"/>
                <a:ea typeface="ＭＳ Ｐゴシック" charset="0"/>
              </a:defRPr>
            </a:lvl7pPr>
            <a:lvl8pPr marL="3305175" defTabSz="228600" eaLnBrk="0" fontAlgn="base" hangingPunct="0">
              <a:spcBef>
                <a:spcPct val="0"/>
              </a:spcBef>
              <a:spcAft>
                <a:spcPct val="0"/>
              </a:spcAft>
              <a:defRPr sz="2400">
                <a:solidFill>
                  <a:schemeClr val="tx1"/>
                </a:solidFill>
                <a:latin typeface="Times New Roman" charset="0"/>
                <a:ea typeface="ＭＳ Ｐゴシック" charset="0"/>
              </a:defRPr>
            </a:lvl8pPr>
            <a:lvl9pPr marL="3762375" defTabSz="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0" hangingPunct="0">
              <a:lnSpc>
                <a:spcPct val="80000"/>
              </a:lnSpc>
              <a:defRPr/>
            </a:pPr>
            <a:r>
              <a:rPr lang="en-US" sz="2000" b="1" kern="0" dirty="0" err="1">
                <a:solidFill>
                  <a:srgbClr val="000000"/>
                </a:solidFill>
                <a:latin typeface="Courier New" charset="0"/>
              </a:rPr>
              <a:t>int</a:t>
            </a:r>
            <a:r>
              <a:rPr lang="en-US" sz="2000" b="1" kern="0" dirty="0">
                <a:solidFill>
                  <a:srgbClr val="000000"/>
                </a:solidFill>
                <a:latin typeface="Courier New" charset="0"/>
              </a:rPr>
              <a:t> </a:t>
            </a:r>
            <a:r>
              <a:rPr lang="en-US" sz="2000" b="1" kern="0" dirty="0">
                <a:solidFill>
                  <a:srgbClr val="FF0000"/>
                </a:solidFill>
                <a:latin typeface="Book Antiqua" charset="0"/>
              </a:rPr>
              <a:t>Find</a:t>
            </a:r>
            <a:r>
              <a:rPr lang="en-US" sz="2000" b="1" kern="0" dirty="0">
                <a:solidFill>
                  <a:srgbClr val="000000"/>
                </a:solidFill>
                <a:latin typeface="Courier New" charset="0"/>
              </a:rPr>
              <a:t>(</a:t>
            </a:r>
            <a:r>
              <a:rPr lang="en-US" sz="2000" b="1" kern="0" dirty="0" err="1">
                <a:solidFill>
                  <a:srgbClr val="000000"/>
                </a:solidFill>
                <a:latin typeface="Courier New" charset="0"/>
              </a:rPr>
              <a:t>int</a:t>
            </a:r>
            <a:r>
              <a:rPr lang="en-US" sz="2000" b="1" kern="0" dirty="0">
                <a:solidFill>
                  <a:srgbClr val="000000"/>
                </a:solidFill>
                <a:latin typeface="Courier New" charset="0"/>
              </a:rPr>
              <a:t> e)</a:t>
            </a:r>
          </a:p>
          <a:p>
            <a:pPr eaLnBrk="0" hangingPunct="0">
              <a:lnSpc>
                <a:spcPct val="80000"/>
              </a:lnSpc>
              <a:defRPr/>
            </a:pPr>
            <a:r>
              <a:rPr lang="en-US" sz="2000" b="1" kern="0" dirty="0">
                <a:solidFill>
                  <a:srgbClr val="000000"/>
                </a:solidFill>
                <a:latin typeface="Courier New" charset="0"/>
              </a:rPr>
              <a:t>	</a:t>
            </a:r>
            <a:r>
              <a:rPr lang="en-US" sz="2000" b="1" kern="0" dirty="0">
                <a:solidFill>
                  <a:srgbClr val="000000"/>
                </a:solidFill>
              </a:rPr>
              <a:t>if</a:t>
            </a:r>
            <a:r>
              <a:rPr lang="en-US" sz="2000" b="1" kern="0" dirty="0">
                <a:solidFill>
                  <a:srgbClr val="000000"/>
                </a:solidFill>
                <a:latin typeface="Courier New" charset="0"/>
              </a:rPr>
              <a:t> (parent[e] == 0)</a:t>
            </a:r>
          </a:p>
          <a:p>
            <a:pPr eaLnBrk="0" hangingPunct="0">
              <a:lnSpc>
                <a:spcPct val="80000"/>
              </a:lnSpc>
              <a:defRPr/>
            </a:pPr>
            <a:r>
              <a:rPr lang="en-US" sz="2000" b="1" kern="0" dirty="0">
                <a:solidFill>
                  <a:srgbClr val="000000"/>
                </a:solidFill>
                <a:latin typeface="Courier New" charset="0"/>
              </a:rPr>
              <a:t>		return e</a:t>
            </a:r>
          </a:p>
          <a:p>
            <a:pPr eaLnBrk="0" hangingPunct="0">
              <a:lnSpc>
                <a:spcPct val="80000"/>
              </a:lnSpc>
              <a:defRPr/>
            </a:pPr>
            <a:r>
              <a:rPr lang="en-US" sz="2000" b="1" kern="0" dirty="0">
                <a:solidFill>
                  <a:srgbClr val="000000"/>
                </a:solidFill>
                <a:latin typeface="Courier New" charset="0"/>
              </a:rPr>
              <a:t>	</a:t>
            </a:r>
            <a:r>
              <a:rPr lang="en-US" sz="2000" b="1" kern="0" dirty="0">
                <a:solidFill>
                  <a:srgbClr val="000000"/>
                </a:solidFill>
              </a:rPr>
              <a:t>else</a:t>
            </a:r>
          </a:p>
          <a:p>
            <a:pPr eaLnBrk="0" hangingPunct="0">
              <a:lnSpc>
                <a:spcPct val="80000"/>
              </a:lnSpc>
              <a:defRPr/>
            </a:pPr>
            <a:r>
              <a:rPr lang="en-US" sz="2000" b="1" kern="0" dirty="0">
                <a:solidFill>
                  <a:srgbClr val="000000"/>
                </a:solidFill>
                <a:latin typeface="Courier New" charset="0"/>
              </a:rPr>
              <a:t>		parent[e] = </a:t>
            </a:r>
            <a:r>
              <a:rPr lang="en-US" sz="2000" b="1" kern="0" dirty="0">
                <a:solidFill>
                  <a:srgbClr val="FF0000"/>
                </a:solidFill>
                <a:latin typeface="Book Antiqua" charset="0"/>
              </a:rPr>
              <a:t>Find</a:t>
            </a:r>
            <a:r>
              <a:rPr lang="en-US" sz="2000" b="1" kern="0" dirty="0">
                <a:solidFill>
                  <a:srgbClr val="000000"/>
                </a:solidFill>
                <a:latin typeface="Courier New" charset="0"/>
              </a:rPr>
              <a:t>(parent[e])</a:t>
            </a:r>
          </a:p>
          <a:p>
            <a:pPr eaLnBrk="0" hangingPunct="0">
              <a:lnSpc>
                <a:spcPct val="80000"/>
              </a:lnSpc>
              <a:defRPr/>
            </a:pPr>
            <a:r>
              <a:rPr lang="en-US" sz="2000" b="1" kern="0" dirty="0">
                <a:solidFill>
                  <a:srgbClr val="000000"/>
                </a:solidFill>
                <a:latin typeface="Courier New" charset="0"/>
              </a:rPr>
              <a:t>		return parent[e]</a:t>
            </a:r>
          </a:p>
        </p:txBody>
      </p: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FBB5F538-2751-234E-88B2-DB84FD9ED229}"/>
                  </a:ext>
                </a:extLst>
              </p:cNvPr>
              <p:cNvSpPr/>
              <p:nvPr/>
            </p:nvSpPr>
            <p:spPr>
              <a:xfrm flipH="1">
                <a:off x="2488344" y="4172759"/>
                <a:ext cx="317564" cy="31264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zh-CN" altLang="en-US" sz="2000" i="1">
                          <a:solidFill>
                            <a:schemeClr val="tx1"/>
                          </a:solidFill>
                          <a:latin typeface="Cambria Math" panose="02040503050406030204" pitchFamily="18" charset="0"/>
                        </a:rPr>
                        <m:t> </m:t>
                      </m:r>
                      <m:r>
                        <a:rPr lang="en-US" altLang="zh-CN" sz="2000" i="1">
                          <a:solidFill>
                            <a:schemeClr val="tx1"/>
                          </a:solidFill>
                          <a:latin typeface="Cambria Math" panose="02040503050406030204" pitchFamily="18" charset="0"/>
                        </a:rPr>
                        <m:t>0</m:t>
                      </m:r>
                    </m:oMath>
                  </m:oMathPara>
                </a14:m>
                <a:endParaRPr lang="en-US" sz="2000" i="1" dirty="0">
                  <a:solidFill>
                    <a:schemeClr val="tx1"/>
                  </a:solidFill>
                </a:endParaRPr>
              </a:p>
            </p:txBody>
          </p:sp>
        </mc:Choice>
        <mc:Fallback xmlns="">
          <p:sp>
            <p:nvSpPr>
              <p:cNvPr id="7" name="Oval 6">
                <a:extLst>
                  <a:ext uri="{FF2B5EF4-FFF2-40B4-BE49-F238E27FC236}">
                    <a16:creationId xmlns:a16="http://schemas.microsoft.com/office/drawing/2014/main" id="{FBB5F538-2751-234E-88B2-DB84FD9ED229}"/>
                  </a:ext>
                </a:extLst>
              </p:cNvPr>
              <p:cNvSpPr>
                <a:spLocks noRot="1" noChangeAspect="1" noMove="1" noResize="1" noEditPoints="1" noAdjustHandles="1" noChangeArrowheads="1" noChangeShapeType="1" noTextEdit="1"/>
              </p:cNvSpPr>
              <p:nvPr/>
            </p:nvSpPr>
            <p:spPr>
              <a:xfrm flipH="1">
                <a:off x="2488344" y="4172759"/>
                <a:ext cx="317564" cy="312640"/>
              </a:xfrm>
              <a:prstGeom prst="ellipse">
                <a:avLst/>
              </a:prstGeom>
              <a:blipFill>
                <a:blip r:embed="rId3"/>
                <a:stretch>
                  <a:fillRect l="-25926" t="-7407" b="-29630"/>
                </a:stretch>
              </a:blipFill>
              <a:ln w="19050" cap="flat">
                <a:solidFill>
                  <a:schemeClr val="tx1"/>
                </a:solidFill>
                <a:prstDash val="solid"/>
                <a:miter/>
              </a:ln>
            </p:spPr>
            <p:txBody>
              <a:bodyPr/>
              <a:lstStyle/>
              <a:p>
                <a:r>
                  <a:rPr lang="en-US">
                    <a:noFill/>
                  </a:rPr>
                  <a:t> </a:t>
                </a:r>
              </a:p>
            </p:txBody>
          </p:sp>
        </mc:Fallback>
      </mc:AlternateContent>
      <p:cxnSp>
        <p:nvCxnSpPr>
          <p:cNvPr id="8" name="Curved Connector 7">
            <a:extLst>
              <a:ext uri="{FF2B5EF4-FFF2-40B4-BE49-F238E27FC236}">
                <a16:creationId xmlns:a16="http://schemas.microsoft.com/office/drawing/2014/main" id="{BA67CEBB-E056-AB4E-93EB-37AEB38F6BC0}"/>
              </a:ext>
            </a:extLst>
          </p:cNvPr>
          <p:cNvCxnSpPr>
            <a:cxnSpLocks/>
            <a:stCxn id="7" idx="7"/>
            <a:endCxn id="7" idx="1"/>
          </p:cNvCxnSpPr>
          <p:nvPr/>
        </p:nvCxnSpPr>
        <p:spPr>
          <a:xfrm rot="5400000" flipH="1" flipV="1">
            <a:off x="2647126" y="4106268"/>
            <a:ext cx="12700" cy="224552"/>
          </a:xfrm>
          <a:prstGeom prst="curvedConnector3">
            <a:avLst>
              <a:gd name="adj1" fmla="val 1239575"/>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B486A523-D16D-C34B-A003-680B975B13FA}"/>
                  </a:ext>
                </a:extLst>
              </p:cNvPr>
              <p:cNvSpPr/>
              <p:nvPr/>
            </p:nvSpPr>
            <p:spPr>
              <a:xfrm flipH="1">
                <a:off x="2148160" y="4563546"/>
                <a:ext cx="317564" cy="31264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zh-CN" altLang="en-US" sz="2000" i="1">
                          <a:solidFill>
                            <a:schemeClr val="tx1"/>
                          </a:solidFill>
                          <a:latin typeface="Cambria Math" panose="02040503050406030204" pitchFamily="18" charset="0"/>
                        </a:rPr>
                        <m:t> </m:t>
                      </m:r>
                      <m:r>
                        <a:rPr lang="en-US" altLang="zh-CN" sz="2000" i="1">
                          <a:solidFill>
                            <a:schemeClr val="tx1"/>
                          </a:solidFill>
                          <a:latin typeface="Cambria Math" panose="02040503050406030204" pitchFamily="18" charset="0"/>
                        </a:rPr>
                        <m:t>2</m:t>
                      </m:r>
                    </m:oMath>
                  </m:oMathPara>
                </a14:m>
                <a:endParaRPr lang="en-US" sz="2000" i="1" dirty="0">
                  <a:solidFill>
                    <a:schemeClr val="tx1"/>
                  </a:solidFill>
                </a:endParaRPr>
              </a:p>
            </p:txBody>
          </p:sp>
        </mc:Choice>
        <mc:Fallback xmlns="">
          <p:sp>
            <p:nvSpPr>
              <p:cNvPr id="9" name="Oval 8">
                <a:extLst>
                  <a:ext uri="{FF2B5EF4-FFF2-40B4-BE49-F238E27FC236}">
                    <a16:creationId xmlns:a16="http://schemas.microsoft.com/office/drawing/2014/main" id="{B486A523-D16D-C34B-A003-680B975B13FA}"/>
                  </a:ext>
                </a:extLst>
              </p:cNvPr>
              <p:cNvSpPr>
                <a:spLocks noRot="1" noChangeAspect="1" noMove="1" noResize="1" noEditPoints="1" noAdjustHandles="1" noChangeArrowheads="1" noChangeShapeType="1" noTextEdit="1"/>
              </p:cNvSpPr>
              <p:nvPr/>
            </p:nvSpPr>
            <p:spPr>
              <a:xfrm flipH="1">
                <a:off x="2148160" y="4563546"/>
                <a:ext cx="317564" cy="312640"/>
              </a:xfrm>
              <a:prstGeom prst="ellipse">
                <a:avLst/>
              </a:prstGeom>
              <a:blipFill>
                <a:blip r:embed="rId4"/>
                <a:stretch>
                  <a:fillRect l="-25926" t="-3846" b="-34615"/>
                </a:stretch>
              </a:blipFill>
              <a:ln w="19050" cap="flat">
                <a:solidFill>
                  <a:schemeClr val="tx1"/>
                </a:solidFill>
                <a:prstDash val="solid"/>
                <a:miter/>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9488B14C-86CA-4344-8265-44D10E14835A}"/>
                  </a:ext>
                </a:extLst>
              </p:cNvPr>
              <p:cNvSpPr/>
              <p:nvPr/>
            </p:nvSpPr>
            <p:spPr>
              <a:xfrm flipH="1">
                <a:off x="2869438" y="4563546"/>
                <a:ext cx="317564" cy="31264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zh-CN" altLang="en-US" sz="2000" i="1">
                          <a:solidFill>
                            <a:schemeClr val="tx1"/>
                          </a:solidFill>
                          <a:latin typeface="Cambria Math" panose="02040503050406030204" pitchFamily="18" charset="0"/>
                        </a:rPr>
                        <m:t> </m:t>
                      </m:r>
                      <m:r>
                        <a:rPr lang="en-US" altLang="zh-CN" sz="2000" i="1">
                          <a:solidFill>
                            <a:schemeClr val="tx1"/>
                          </a:solidFill>
                          <a:latin typeface="Cambria Math" panose="02040503050406030204" pitchFamily="18" charset="0"/>
                        </a:rPr>
                        <m:t>4</m:t>
                      </m:r>
                    </m:oMath>
                  </m:oMathPara>
                </a14:m>
                <a:endParaRPr lang="en-US" sz="2000" i="1" dirty="0">
                  <a:solidFill>
                    <a:schemeClr val="tx1"/>
                  </a:solidFill>
                </a:endParaRPr>
              </a:p>
            </p:txBody>
          </p:sp>
        </mc:Choice>
        <mc:Fallback xmlns="">
          <p:sp>
            <p:nvSpPr>
              <p:cNvPr id="10" name="Oval 9">
                <a:extLst>
                  <a:ext uri="{FF2B5EF4-FFF2-40B4-BE49-F238E27FC236}">
                    <a16:creationId xmlns:a16="http://schemas.microsoft.com/office/drawing/2014/main" id="{9488B14C-86CA-4344-8265-44D10E14835A}"/>
                  </a:ext>
                </a:extLst>
              </p:cNvPr>
              <p:cNvSpPr>
                <a:spLocks noRot="1" noChangeAspect="1" noMove="1" noResize="1" noEditPoints="1" noAdjustHandles="1" noChangeArrowheads="1" noChangeShapeType="1" noTextEdit="1"/>
              </p:cNvSpPr>
              <p:nvPr/>
            </p:nvSpPr>
            <p:spPr>
              <a:xfrm flipH="1">
                <a:off x="2869438" y="4563546"/>
                <a:ext cx="317564" cy="312640"/>
              </a:xfrm>
              <a:prstGeom prst="ellipse">
                <a:avLst/>
              </a:prstGeom>
              <a:blipFill>
                <a:blip r:embed="rId5"/>
                <a:stretch>
                  <a:fillRect l="-28571" t="-3846" b="-34615"/>
                </a:stretch>
              </a:blipFill>
              <a:ln w="19050" cap="flat">
                <a:solidFill>
                  <a:schemeClr val="tx1"/>
                </a:solidFill>
                <a:prstDash val="solid"/>
                <a:miter/>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58E71917-6F5D-794F-AB38-8B055A596F39}"/>
                  </a:ext>
                </a:extLst>
              </p:cNvPr>
              <p:cNvSpPr/>
              <p:nvPr/>
            </p:nvSpPr>
            <p:spPr>
              <a:xfrm flipH="1">
                <a:off x="3296327" y="5027322"/>
                <a:ext cx="317564" cy="31264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zh-CN" altLang="en-US" sz="2000" i="1">
                          <a:solidFill>
                            <a:schemeClr val="tx1"/>
                          </a:solidFill>
                          <a:latin typeface="Cambria Math" panose="02040503050406030204" pitchFamily="18" charset="0"/>
                        </a:rPr>
                        <m:t> </m:t>
                      </m:r>
                      <m:r>
                        <a:rPr lang="en-US" altLang="zh-CN" sz="2000" i="1">
                          <a:solidFill>
                            <a:schemeClr val="tx1"/>
                          </a:solidFill>
                          <a:latin typeface="Cambria Math" panose="02040503050406030204" pitchFamily="18" charset="0"/>
                        </a:rPr>
                        <m:t>6</m:t>
                      </m:r>
                    </m:oMath>
                  </m:oMathPara>
                </a14:m>
                <a:endParaRPr lang="en-US" sz="2000" i="1" dirty="0">
                  <a:solidFill>
                    <a:schemeClr val="tx1"/>
                  </a:solidFill>
                </a:endParaRPr>
              </a:p>
            </p:txBody>
          </p:sp>
        </mc:Choice>
        <mc:Fallback xmlns="">
          <p:sp>
            <p:nvSpPr>
              <p:cNvPr id="11" name="Oval 10">
                <a:extLst>
                  <a:ext uri="{FF2B5EF4-FFF2-40B4-BE49-F238E27FC236}">
                    <a16:creationId xmlns:a16="http://schemas.microsoft.com/office/drawing/2014/main" id="{58E71917-6F5D-794F-AB38-8B055A596F39}"/>
                  </a:ext>
                </a:extLst>
              </p:cNvPr>
              <p:cNvSpPr>
                <a:spLocks noRot="1" noChangeAspect="1" noMove="1" noResize="1" noEditPoints="1" noAdjustHandles="1" noChangeArrowheads="1" noChangeShapeType="1" noTextEdit="1"/>
              </p:cNvSpPr>
              <p:nvPr/>
            </p:nvSpPr>
            <p:spPr>
              <a:xfrm flipH="1">
                <a:off x="3296327" y="5027322"/>
                <a:ext cx="317564" cy="312640"/>
              </a:xfrm>
              <a:prstGeom prst="ellipse">
                <a:avLst/>
              </a:prstGeom>
              <a:blipFill>
                <a:blip r:embed="rId6"/>
                <a:stretch>
                  <a:fillRect l="-29630" t="-3704" b="-33333"/>
                </a:stretch>
              </a:blipFill>
              <a:ln w="19050" cap="flat">
                <a:solidFill>
                  <a:schemeClr val="tx1"/>
                </a:solidFill>
                <a:prstDash val="solid"/>
                <a:miter/>
              </a:ln>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5B5B137B-A345-5E44-B67C-639C63B75E47}"/>
              </a:ext>
            </a:extLst>
          </p:cNvPr>
          <p:cNvCxnSpPr>
            <a:cxnSpLocks/>
            <a:stCxn id="9" idx="0"/>
            <a:endCxn id="7" idx="5"/>
          </p:cNvCxnSpPr>
          <p:nvPr/>
        </p:nvCxnSpPr>
        <p:spPr>
          <a:xfrm flipV="1">
            <a:off x="2306942" y="4439614"/>
            <a:ext cx="227908" cy="1239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51BF5839-9A12-3947-AB6B-7E2DCD157D73}"/>
              </a:ext>
            </a:extLst>
          </p:cNvPr>
          <p:cNvCxnSpPr>
            <a:cxnSpLocks/>
            <a:stCxn id="10" idx="7"/>
            <a:endCxn id="7" idx="3"/>
          </p:cNvCxnSpPr>
          <p:nvPr/>
        </p:nvCxnSpPr>
        <p:spPr>
          <a:xfrm flipH="1" flipV="1">
            <a:off x="2759402" y="4439615"/>
            <a:ext cx="156542" cy="1697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D9D6ACD7-1C5C-BD42-BADE-0812915023FD}"/>
              </a:ext>
            </a:extLst>
          </p:cNvPr>
          <p:cNvCxnSpPr>
            <a:cxnSpLocks/>
            <a:stCxn id="11" idx="7"/>
            <a:endCxn id="10" idx="3"/>
          </p:cNvCxnSpPr>
          <p:nvPr/>
        </p:nvCxnSpPr>
        <p:spPr>
          <a:xfrm flipH="1" flipV="1">
            <a:off x="3140497" y="4830401"/>
            <a:ext cx="202337" cy="2427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Oval 16">
                <a:extLst>
                  <a:ext uri="{FF2B5EF4-FFF2-40B4-BE49-F238E27FC236}">
                    <a16:creationId xmlns:a16="http://schemas.microsoft.com/office/drawing/2014/main" id="{AC721969-2E1D-DC46-8CE3-4A7992DBA20B}"/>
                  </a:ext>
                </a:extLst>
              </p:cNvPr>
              <p:cNvSpPr/>
              <p:nvPr/>
            </p:nvSpPr>
            <p:spPr>
              <a:xfrm flipH="1">
                <a:off x="1463047" y="4563546"/>
                <a:ext cx="317564" cy="31264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zh-CN" altLang="en-US" sz="2000" i="1">
                          <a:solidFill>
                            <a:schemeClr val="tx1"/>
                          </a:solidFill>
                          <a:latin typeface="Cambria Math" panose="02040503050406030204" pitchFamily="18" charset="0"/>
                        </a:rPr>
                        <m:t> </m:t>
                      </m:r>
                      <m:r>
                        <a:rPr lang="en-US" altLang="zh-CN" sz="2000" i="1">
                          <a:solidFill>
                            <a:schemeClr val="tx1"/>
                          </a:solidFill>
                          <a:latin typeface="Cambria Math" panose="02040503050406030204" pitchFamily="18" charset="0"/>
                        </a:rPr>
                        <m:t>1</m:t>
                      </m:r>
                    </m:oMath>
                  </m:oMathPara>
                </a14:m>
                <a:endParaRPr lang="en-US" sz="2000" i="1" dirty="0">
                  <a:solidFill>
                    <a:schemeClr val="tx1"/>
                  </a:solidFill>
                </a:endParaRPr>
              </a:p>
            </p:txBody>
          </p:sp>
        </mc:Choice>
        <mc:Fallback xmlns="">
          <p:sp>
            <p:nvSpPr>
              <p:cNvPr id="17" name="Oval 16">
                <a:extLst>
                  <a:ext uri="{FF2B5EF4-FFF2-40B4-BE49-F238E27FC236}">
                    <a16:creationId xmlns:a16="http://schemas.microsoft.com/office/drawing/2014/main" id="{AC721969-2E1D-DC46-8CE3-4A7992DBA20B}"/>
                  </a:ext>
                </a:extLst>
              </p:cNvPr>
              <p:cNvSpPr>
                <a:spLocks noRot="1" noChangeAspect="1" noMove="1" noResize="1" noEditPoints="1" noAdjustHandles="1" noChangeArrowheads="1" noChangeShapeType="1" noTextEdit="1"/>
              </p:cNvSpPr>
              <p:nvPr/>
            </p:nvSpPr>
            <p:spPr>
              <a:xfrm flipH="1">
                <a:off x="1463047" y="4563546"/>
                <a:ext cx="317564" cy="312640"/>
              </a:xfrm>
              <a:prstGeom prst="ellipse">
                <a:avLst/>
              </a:prstGeom>
              <a:blipFill>
                <a:blip r:embed="rId7"/>
                <a:stretch>
                  <a:fillRect l="-25000" t="-3846" b="-34615"/>
                </a:stretch>
              </a:blipFill>
              <a:ln w="19050" cap="flat">
                <a:solidFill>
                  <a:schemeClr val="tx1"/>
                </a:solidFill>
                <a:prstDash val="solid"/>
                <a:miter/>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E9D63272-EC44-634B-A836-572E6790D6CE}"/>
              </a:ext>
            </a:extLst>
          </p:cNvPr>
          <p:cNvCxnSpPr>
            <a:cxnSpLocks/>
            <a:stCxn id="17" idx="1"/>
            <a:endCxn id="7" idx="5"/>
          </p:cNvCxnSpPr>
          <p:nvPr/>
        </p:nvCxnSpPr>
        <p:spPr>
          <a:xfrm flipV="1">
            <a:off x="1734106" y="4439615"/>
            <a:ext cx="800745" cy="1697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0" name="Oval 19">
                <a:extLst>
                  <a:ext uri="{FF2B5EF4-FFF2-40B4-BE49-F238E27FC236}">
                    <a16:creationId xmlns:a16="http://schemas.microsoft.com/office/drawing/2014/main" id="{D63E27B5-A87F-024C-A7A9-3A88F42B6DCA}"/>
                  </a:ext>
                </a:extLst>
              </p:cNvPr>
              <p:cNvSpPr/>
              <p:nvPr/>
            </p:nvSpPr>
            <p:spPr>
              <a:xfrm flipH="1">
                <a:off x="1984860" y="5027322"/>
                <a:ext cx="317564" cy="31264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zh-CN" altLang="en-US" sz="2000" i="1">
                          <a:solidFill>
                            <a:schemeClr val="tx1"/>
                          </a:solidFill>
                          <a:latin typeface="Cambria Math" panose="02040503050406030204" pitchFamily="18" charset="0"/>
                        </a:rPr>
                        <m:t> </m:t>
                      </m:r>
                      <m:r>
                        <a:rPr lang="en-US" altLang="zh-CN" sz="2000" i="1">
                          <a:solidFill>
                            <a:schemeClr val="tx1"/>
                          </a:solidFill>
                          <a:latin typeface="Cambria Math" panose="02040503050406030204" pitchFamily="18" charset="0"/>
                        </a:rPr>
                        <m:t>3</m:t>
                      </m:r>
                    </m:oMath>
                  </m:oMathPara>
                </a14:m>
                <a:endParaRPr lang="en-US" sz="2000" i="1" dirty="0">
                  <a:solidFill>
                    <a:schemeClr val="tx1"/>
                  </a:solidFill>
                </a:endParaRPr>
              </a:p>
            </p:txBody>
          </p:sp>
        </mc:Choice>
        <mc:Fallback xmlns="">
          <p:sp>
            <p:nvSpPr>
              <p:cNvPr id="20" name="Oval 19">
                <a:extLst>
                  <a:ext uri="{FF2B5EF4-FFF2-40B4-BE49-F238E27FC236}">
                    <a16:creationId xmlns:a16="http://schemas.microsoft.com/office/drawing/2014/main" id="{D63E27B5-A87F-024C-A7A9-3A88F42B6DCA}"/>
                  </a:ext>
                </a:extLst>
              </p:cNvPr>
              <p:cNvSpPr>
                <a:spLocks noRot="1" noChangeAspect="1" noMove="1" noResize="1" noEditPoints="1" noAdjustHandles="1" noChangeArrowheads="1" noChangeShapeType="1" noTextEdit="1"/>
              </p:cNvSpPr>
              <p:nvPr/>
            </p:nvSpPr>
            <p:spPr>
              <a:xfrm flipH="1">
                <a:off x="1984860" y="5027322"/>
                <a:ext cx="317564" cy="312640"/>
              </a:xfrm>
              <a:prstGeom prst="ellipse">
                <a:avLst/>
              </a:prstGeom>
              <a:blipFill>
                <a:blip r:embed="rId8"/>
                <a:stretch>
                  <a:fillRect l="-29630" t="-3704" b="-33333"/>
                </a:stretch>
              </a:blipFill>
              <a:ln w="19050" cap="flat">
                <a:solidFill>
                  <a:schemeClr val="tx1"/>
                </a:solidFill>
                <a:prstDash val="solid"/>
                <a:miter/>
              </a:ln>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D518831-4C1A-A949-9D53-B2EAD604D354}"/>
              </a:ext>
            </a:extLst>
          </p:cNvPr>
          <p:cNvCxnSpPr>
            <a:cxnSpLocks/>
          </p:cNvCxnSpPr>
          <p:nvPr/>
        </p:nvCxnSpPr>
        <p:spPr>
          <a:xfrm flipV="1">
            <a:off x="2159115" y="4849138"/>
            <a:ext cx="103534" cy="2980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089FE717-DC76-674E-9392-AA5282EAF54E}"/>
              </a:ext>
            </a:extLst>
          </p:cNvPr>
          <p:cNvCxnSpPr>
            <a:cxnSpLocks/>
            <a:stCxn id="26" idx="0"/>
            <a:endCxn id="10" idx="5"/>
          </p:cNvCxnSpPr>
          <p:nvPr/>
        </p:nvCxnSpPr>
        <p:spPr>
          <a:xfrm flipV="1">
            <a:off x="2777834" y="4830402"/>
            <a:ext cx="138110" cy="1969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249052F7-5000-AB48-A3C2-A5BDFB07C1F2}"/>
                  </a:ext>
                </a:extLst>
              </p:cNvPr>
              <p:cNvSpPr/>
              <p:nvPr/>
            </p:nvSpPr>
            <p:spPr>
              <a:xfrm flipH="1">
                <a:off x="2619052" y="5027322"/>
                <a:ext cx="317564" cy="31264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zh-CN" altLang="en-US" sz="2000" i="1">
                          <a:solidFill>
                            <a:schemeClr val="tx1"/>
                          </a:solidFill>
                          <a:latin typeface="Cambria Math" panose="02040503050406030204" pitchFamily="18" charset="0"/>
                        </a:rPr>
                        <m:t> </m:t>
                      </m:r>
                      <m:r>
                        <a:rPr lang="en-US" altLang="zh-CN" sz="2000" i="1">
                          <a:solidFill>
                            <a:schemeClr val="tx1"/>
                          </a:solidFill>
                          <a:latin typeface="Cambria Math" panose="02040503050406030204" pitchFamily="18" charset="0"/>
                        </a:rPr>
                        <m:t>5</m:t>
                      </m:r>
                    </m:oMath>
                  </m:oMathPara>
                </a14:m>
                <a:endParaRPr lang="en-US" sz="2000" i="1" dirty="0">
                  <a:solidFill>
                    <a:schemeClr val="tx1"/>
                  </a:solidFill>
                </a:endParaRPr>
              </a:p>
            </p:txBody>
          </p:sp>
        </mc:Choice>
        <mc:Fallback xmlns="">
          <p:sp>
            <p:nvSpPr>
              <p:cNvPr id="26" name="Oval 25">
                <a:extLst>
                  <a:ext uri="{FF2B5EF4-FFF2-40B4-BE49-F238E27FC236}">
                    <a16:creationId xmlns:a16="http://schemas.microsoft.com/office/drawing/2014/main" id="{249052F7-5000-AB48-A3C2-A5BDFB07C1F2}"/>
                  </a:ext>
                </a:extLst>
              </p:cNvPr>
              <p:cNvSpPr>
                <a:spLocks noRot="1" noChangeAspect="1" noMove="1" noResize="1" noEditPoints="1" noAdjustHandles="1" noChangeArrowheads="1" noChangeShapeType="1" noTextEdit="1"/>
              </p:cNvSpPr>
              <p:nvPr/>
            </p:nvSpPr>
            <p:spPr>
              <a:xfrm flipH="1">
                <a:off x="2619052" y="5027322"/>
                <a:ext cx="317564" cy="312640"/>
              </a:xfrm>
              <a:prstGeom prst="ellipse">
                <a:avLst/>
              </a:prstGeom>
              <a:blipFill>
                <a:blip r:embed="rId9"/>
                <a:stretch>
                  <a:fillRect l="-25000" t="-3704" b="-33333"/>
                </a:stretch>
              </a:blipFill>
              <a:ln w="19050" cap="flat">
                <a:solidFill>
                  <a:schemeClr val="tx1"/>
                </a:solidFill>
                <a:prstDash val="solid"/>
                <a:miter/>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Oval 28">
                <a:extLst>
                  <a:ext uri="{FF2B5EF4-FFF2-40B4-BE49-F238E27FC236}">
                    <a16:creationId xmlns:a16="http://schemas.microsoft.com/office/drawing/2014/main" id="{5CB5641D-7CA8-1A4F-9D02-BB9C2AAE0E51}"/>
                  </a:ext>
                </a:extLst>
              </p:cNvPr>
              <p:cNvSpPr/>
              <p:nvPr/>
            </p:nvSpPr>
            <p:spPr>
              <a:xfrm flipH="1">
                <a:off x="3069785" y="5477184"/>
                <a:ext cx="317564" cy="31264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zh-CN" altLang="en-US" sz="2000" i="1">
                          <a:solidFill>
                            <a:schemeClr val="tx1"/>
                          </a:solidFill>
                          <a:latin typeface="Cambria Math" panose="02040503050406030204" pitchFamily="18" charset="0"/>
                        </a:rPr>
                        <m:t> </m:t>
                      </m:r>
                      <m:r>
                        <a:rPr lang="en-US" altLang="zh-CN" sz="2000" i="1">
                          <a:solidFill>
                            <a:schemeClr val="tx1"/>
                          </a:solidFill>
                          <a:latin typeface="Cambria Math" panose="02040503050406030204" pitchFamily="18" charset="0"/>
                        </a:rPr>
                        <m:t>7</m:t>
                      </m:r>
                    </m:oMath>
                  </m:oMathPara>
                </a14:m>
                <a:endParaRPr lang="en-US" sz="2000" i="1" dirty="0">
                  <a:solidFill>
                    <a:schemeClr val="tx1"/>
                  </a:solidFill>
                </a:endParaRPr>
              </a:p>
            </p:txBody>
          </p:sp>
        </mc:Choice>
        <mc:Fallback xmlns="">
          <p:sp>
            <p:nvSpPr>
              <p:cNvPr id="29" name="Oval 28">
                <a:extLst>
                  <a:ext uri="{FF2B5EF4-FFF2-40B4-BE49-F238E27FC236}">
                    <a16:creationId xmlns:a16="http://schemas.microsoft.com/office/drawing/2014/main" id="{5CB5641D-7CA8-1A4F-9D02-BB9C2AAE0E51}"/>
                  </a:ext>
                </a:extLst>
              </p:cNvPr>
              <p:cNvSpPr>
                <a:spLocks noRot="1" noChangeAspect="1" noMove="1" noResize="1" noEditPoints="1" noAdjustHandles="1" noChangeArrowheads="1" noChangeShapeType="1" noTextEdit="1"/>
              </p:cNvSpPr>
              <p:nvPr/>
            </p:nvSpPr>
            <p:spPr>
              <a:xfrm flipH="1">
                <a:off x="3069785" y="5477184"/>
                <a:ext cx="317564" cy="312640"/>
              </a:xfrm>
              <a:prstGeom prst="ellipse">
                <a:avLst/>
              </a:prstGeom>
              <a:blipFill>
                <a:blip r:embed="rId10"/>
                <a:stretch>
                  <a:fillRect l="-29630" t="-3704" b="-33333"/>
                </a:stretch>
              </a:blipFill>
              <a:ln w="19050" cap="flat">
                <a:solidFill>
                  <a:schemeClr val="tx1"/>
                </a:solidFill>
                <a:prstDash val="solid"/>
                <a:miter/>
              </a:ln>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767C7251-1CFA-C240-8F87-91F434D4DBE4}"/>
              </a:ext>
            </a:extLst>
          </p:cNvPr>
          <p:cNvCxnSpPr>
            <a:cxnSpLocks/>
            <a:stCxn id="29" idx="1"/>
            <a:endCxn id="11" idx="4"/>
          </p:cNvCxnSpPr>
          <p:nvPr/>
        </p:nvCxnSpPr>
        <p:spPr>
          <a:xfrm flipV="1">
            <a:off x="3340843" y="5339963"/>
            <a:ext cx="114266" cy="1830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90AED407-E5F1-0540-95DB-AB78194D63A9}"/>
              </a:ext>
            </a:extLst>
          </p:cNvPr>
          <p:cNvCxnSpPr>
            <a:cxnSpLocks/>
            <a:stCxn id="32" idx="0"/>
            <a:endCxn id="10" idx="3"/>
          </p:cNvCxnSpPr>
          <p:nvPr/>
        </p:nvCxnSpPr>
        <p:spPr>
          <a:xfrm flipH="1" flipV="1">
            <a:off x="3140497" y="4830401"/>
            <a:ext cx="896479" cy="1953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DE837E89-D997-5D43-8CA3-DA764AE5D5AD}"/>
                  </a:ext>
                </a:extLst>
              </p:cNvPr>
              <p:cNvSpPr/>
              <p:nvPr/>
            </p:nvSpPr>
            <p:spPr>
              <a:xfrm flipH="1">
                <a:off x="3878193" y="5025745"/>
                <a:ext cx="317564" cy="31264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zh-CN" altLang="en-US" sz="2000" i="1">
                          <a:solidFill>
                            <a:schemeClr val="tx1"/>
                          </a:solidFill>
                          <a:latin typeface="Cambria Math" panose="02040503050406030204" pitchFamily="18" charset="0"/>
                        </a:rPr>
                        <m:t> </m:t>
                      </m:r>
                      <m:r>
                        <a:rPr lang="en-US" altLang="zh-CN" sz="2000" i="1">
                          <a:solidFill>
                            <a:schemeClr val="tx1"/>
                          </a:solidFill>
                          <a:latin typeface="Cambria Math" panose="02040503050406030204" pitchFamily="18" charset="0"/>
                        </a:rPr>
                        <m:t>8</m:t>
                      </m:r>
                    </m:oMath>
                  </m:oMathPara>
                </a14:m>
                <a:endParaRPr lang="en-US" sz="2000" i="1" dirty="0">
                  <a:solidFill>
                    <a:schemeClr val="tx1"/>
                  </a:solidFill>
                </a:endParaRPr>
              </a:p>
            </p:txBody>
          </p:sp>
        </mc:Choice>
        <mc:Fallback xmlns="">
          <p:sp>
            <p:nvSpPr>
              <p:cNvPr id="32" name="Oval 31">
                <a:extLst>
                  <a:ext uri="{FF2B5EF4-FFF2-40B4-BE49-F238E27FC236}">
                    <a16:creationId xmlns:a16="http://schemas.microsoft.com/office/drawing/2014/main" id="{DE837E89-D997-5D43-8CA3-DA764AE5D5AD}"/>
                  </a:ext>
                </a:extLst>
              </p:cNvPr>
              <p:cNvSpPr>
                <a:spLocks noRot="1" noChangeAspect="1" noMove="1" noResize="1" noEditPoints="1" noAdjustHandles="1" noChangeArrowheads="1" noChangeShapeType="1" noTextEdit="1"/>
              </p:cNvSpPr>
              <p:nvPr/>
            </p:nvSpPr>
            <p:spPr>
              <a:xfrm flipH="1">
                <a:off x="3878193" y="5025745"/>
                <a:ext cx="317564" cy="312640"/>
              </a:xfrm>
              <a:prstGeom prst="ellipse">
                <a:avLst/>
              </a:prstGeom>
              <a:blipFill>
                <a:blip r:embed="rId11"/>
                <a:stretch>
                  <a:fillRect l="-25000" t="-3704" b="-29630"/>
                </a:stretch>
              </a:blipFill>
              <a:ln w="19050" cap="flat">
                <a:solidFill>
                  <a:schemeClr val="tx1"/>
                </a:solidFill>
                <a:prstDash val="solid"/>
                <a:miter/>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Oval 34">
                <a:extLst>
                  <a:ext uri="{FF2B5EF4-FFF2-40B4-BE49-F238E27FC236}">
                    <a16:creationId xmlns:a16="http://schemas.microsoft.com/office/drawing/2014/main" id="{AF0709DC-B996-3443-AEEF-812AD6601CA5}"/>
                  </a:ext>
                </a:extLst>
              </p:cNvPr>
              <p:cNvSpPr/>
              <p:nvPr/>
            </p:nvSpPr>
            <p:spPr>
              <a:xfrm flipH="1">
                <a:off x="3609518" y="5453818"/>
                <a:ext cx="317564" cy="31264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zh-CN" altLang="en-US" sz="2000" i="1">
                          <a:solidFill>
                            <a:schemeClr val="tx1"/>
                          </a:solidFill>
                          <a:latin typeface="Cambria Math" panose="02040503050406030204" pitchFamily="18" charset="0"/>
                        </a:rPr>
                        <m:t> </m:t>
                      </m:r>
                      <m:r>
                        <a:rPr lang="en-US" altLang="zh-CN" sz="2000" i="1">
                          <a:solidFill>
                            <a:schemeClr val="tx1"/>
                          </a:solidFill>
                          <a:latin typeface="Cambria Math" panose="02040503050406030204" pitchFamily="18" charset="0"/>
                        </a:rPr>
                        <m:t>9</m:t>
                      </m:r>
                    </m:oMath>
                  </m:oMathPara>
                </a14:m>
                <a:endParaRPr lang="en-US" sz="2000" i="1" dirty="0">
                  <a:solidFill>
                    <a:schemeClr val="tx1"/>
                  </a:solidFill>
                </a:endParaRPr>
              </a:p>
            </p:txBody>
          </p:sp>
        </mc:Choice>
        <mc:Fallback xmlns="">
          <p:sp>
            <p:nvSpPr>
              <p:cNvPr id="35" name="Oval 34">
                <a:extLst>
                  <a:ext uri="{FF2B5EF4-FFF2-40B4-BE49-F238E27FC236}">
                    <a16:creationId xmlns:a16="http://schemas.microsoft.com/office/drawing/2014/main" id="{AF0709DC-B996-3443-AEEF-812AD6601CA5}"/>
                  </a:ext>
                </a:extLst>
              </p:cNvPr>
              <p:cNvSpPr>
                <a:spLocks noRot="1" noChangeAspect="1" noMove="1" noResize="1" noEditPoints="1" noAdjustHandles="1" noChangeArrowheads="1" noChangeShapeType="1" noTextEdit="1"/>
              </p:cNvSpPr>
              <p:nvPr/>
            </p:nvSpPr>
            <p:spPr>
              <a:xfrm flipH="1">
                <a:off x="3609518" y="5453818"/>
                <a:ext cx="317564" cy="312640"/>
              </a:xfrm>
              <a:prstGeom prst="ellipse">
                <a:avLst/>
              </a:prstGeom>
              <a:blipFill>
                <a:blip r:embed="rId12"/>
                <a:stretch>
                  <a:fillRect l="-25000" t="-3704" b="-29630"/>
                </a:stretch>
              </a:blipFill>
              <a:ln w="19050" cap="flat">
                <a:solidFill>
                  <a:schemeClr val="tx1"/>
                </a:solidFill>
                <a:prstDash val="solid"/>
                <a:miter/>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Oval 37">
                <a:extLst>
                  <a:ext uri="{FF2B5EF4-FFF2-40B4-BE49-F238E27FC236}">
                    <a16:creationId xmlns:a16="http://schemas.microsoft.com/office/drawing/2014/main" id="{0C51614A-217D-6040-B676-EAFDADB20D8A}"/>
                  </a:ext>
                </a:extLst>
              </p:cNvPr>
              <p:cNvSpPr/>
              <p:nvPr/>
            </p:nvSpPr>
            <p:spPr>
              <a:xfrm flipH="1">
                <a:off x="4406197" y="5453818"/>
                <a:ext cx="317564" cy="31264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zh-CN" altLang="en-US" sz="2000" i="1">
                          <a:solidFill>
                            <a:schemeClr val="tx1"/>
                          </a:solidFill>
                          <a:latin typeface="Cambria Math" panose="02040503050406030204" pitchFamily="18" charset="0"/>
                        </a:rPr>
                        <m:t> </m:t>
                      </m:r>
                      <m:r>
                        <a:rPr lang="en-US" altLang="zh-CN" sz="2000" i="1">
                          <a:solidFill>
                            <a:schemeClr val="tx1"/>
                          </a:solidFill>
                          <a:latin typeface="Cambria Math" panose="02040503050406030204" pitchFamily="18" charset="0"/>
                        </a:rPr>
                        <m:t>10</m:t>
                      </m:r>
                    </m:oMath>
                  </m:oMathPara>
                </a14:m>
                <a:endParaRPr lang="en-US" sz="2000" i="1" dirty="0">
                  <a:solidFill>
                    <a:schemeClr val="tx1"/>
                  </a:solidFill>
                </a:endParaRPr>
              </a:p>
            </p:txBody>
          </p:sp>
        </mc:Choice>
        <mc:Fallback xmlns="">
          <p:sp>
            <p:nvSpPr>
              <p:cNvPr id="38" name="Oval 37">
                <a:extLst>
                  <a:ext uri="{FF2B5EF4-FFF2-40B4-BE49-F238E27FC236}">
                    <a16:creationId xmlns:a16="http://schemas.microsoft.com/office/drawing/2014/main" id="{0C51614A-217D-6040-B676-EAFDADB20D8A}"/>
                  </a:ext>
                </a:extLst>
              </p:cNvPr>
              <p:cNvSpPr>
                <a:spLocks noRot="1" noChangeAspect="1" noMove="1" noResize="1" noEditPoints="1" noAdjustHandles="1" noChangeArrowheads="1" noChangeShapeType="1" noTextEdit="1"/>
              </p:cNvSpPr>
              <p:nvPr/>
            </p:nvSpPr>
            <p:spPr>
              <a:xfrm flipH="1">
                <a:off x="4406197" y="5453818"/>
                <a:ext cx="317564" cy="312640"/>
              </a:xfrm>
              <a:prstGeom prst="ellipse">
                <a:avLst/>
              </a:prstGeom>
              <a:blipFill>
                <a:blip r:embed="rId13"/>
                <a:stretch>
                  <a:fillRect l="-48148" t="-3704" r="-18519" b="-29630"/>
                </a:stretch>
              </a:blipFill>
              <a:ln w="19050" cap="flat">
                <a:solidFill>
                  <a:schemeClr val="tx1"/>
                </a:solidFill>
                <a:prstDash val="solid"/>
                <a:miter/>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Oval 49">
                <a:extLst>
                  <a:ext uri="{FF2B5EF4-FFF2-40B4-BE49-F238E27FC236}">
                    <a16:creationId xmlns:a16="http://schemas.microsoft.com/office/drawing/2014/main" id="{E824160F-4D3D-1547-8A3F-51D40CA03122}"/>
                  </a:ext>
                </a:extLst>
              </p:cNvPr>
              <p:cNvSpPr/>
              <p:nvPr/>
            </p:nvSpPr>
            <p:spPr>
              <a:xfrm flipH="1">
                <a:off x="4492983" y="5958866"/>
                <a:ext cx="317564" cy="31264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zh-CN" altLang="en-US" sz="2000" i="1">
                          <a:solidFill>
                            <a:schemeClr val="tx1"/>
                          </a:solidFill>
                          <a:latin typeface="Cambria Math" panose="02040503050406030204" pitchFamily="18" charset="0"/>
                        </a:rPr>
                        <m:t> </m:t>
                      </m:r>
                      <m:r>
                        <a:rPr lang="en-US" altLang="zh-CN" sz="2000" i="1">
                          <a:solidFill>
                            <a:schemeClr val="tx1"/>
                          </a:solidFill>
                          <a:latin typeface="Cambria Math" panose="02040503050406030204" pitchFamily="18" charset="0"/>
                        </a:rPr>
                        <m:t>11</m:t>
                      </m:r>
                    </m:oMath>
                  </m:oMathPara>
                </a14:m>
                <a:endParaRPr lang="en-US" sz="2000" i="1" dirty="0">
                  <a:solidFill>
                    <a:schemeClr val="tx1"/>
                  </a:solidFill>
                </a:endParaRPr>
              </a:p>
            </p:txBody>
          </p:sp>
        </mc:Choice>
        <mc:Fallback xmlns="">
          <p:sp>
            <p:nvSpPr>
              <p:cNvPr id="50" name="Oval 49">
                <a:extLst>
                  <a:ext uri="{FF2B5EF4-FFF2-40B4-BE49-F238E27FC236}">
                    <a16:creationId xmlns:a16="http://schemas.microsoft.com/office/drawing/2014/main" id="{E824160F-4D3D-1547-8A3F-51D40CA03122}"/>
                  </a:ext>
                </a:extLst>
              </p:cNvPr>
              <p:cNvSpPr>
                <a:spLocks noRot="1" noChangeAspect="1" noMove="1" noResize="1" noEditPoints="1" noAdjustHandles="1" noChangeArrowheads="1" noChangeShapeType="1" noTextEdit="1"/>
              </p:cNvSpPr>
              <p:nvPr/>
            </p:nvSpPr>
            <p:spPr>
              <a:xfrm flipH="1">
                <a:off x="4492983" y="5958866"/>
                <a:ext cx="317564" cy="312640"/>
              </a:xfrm>
              <a:prstGeom prst="ellipse">
                <a:avLst/>
              </a:prstGeom>
              <a:blipFill>
                <a:blip r:embed="rId14"/>
                <a:stretch>
                  <a:fillRect l="-48148" t="-3704" r="-14815" b="-33333"/>
                </a:stretch>
              </a:blipFill>
              <a:ln w="19050" cap="flat">
                <a:solidFill>
                  <a:schemeClr val="tx1"/>
                </a:solidFill>
                <a:prstDash val="solid"/>
                <a:miter/>
              </a:ln>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FD23EFE8-D396-6145-840A-8F86E97F200E}"/>
              </a:ext>
            </a:extLst>
          </p:cNvPr>
          <p:cNvCxnSpPr>
            <a:cxnSpLocks/>
            <a:stCxn id="35" idx="0"/>
            <a:endCxn id="32" idx="5"/>
          </p:cNvCxnSpPr>
          <p:nvPr/>
        </p:nvCxnSpPr>
        <p:spPr>
          <a:xfrm flipV="1">
            <a:off x="3768301" y="5292600"/>
            <a:ext cx="156399" cy="1612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1775340E-DCD0-7A40-A3C9-520725001CC2}"/>
              </a:ext>
            </a:extLst>
          </p:cNvPr>
          <p:cNvCxnSpPr>
            <a:cxnSpLocks/>
            <a:stCxn id="38" idx="7"/>
            <a:endCxn id="32" idx="3"/>
          </p:cNvCxnSpPr>
          <p:nvPr/>
        </p:nvCxnSpPr>
        <p:spPr>
          <a:xfrm flipH="1" flipV="1">
            <a:off x="4149251" y="5292601"/>
            <a:ext cx="303452" cy="2070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1F4294A7-2713-8145-AA3B-81680E3E3902}"/>
              </a:ext>
            </a:extLst>
          </p:cNvPr>
          <p:cNvCxnSpPr>
            <a:cxnSpLocks/>
            <a:stCxn id="50" idx="0"/>
            <a:endCxn id="38" idx="4"/>
          </p:cNvCxnSpPr>
          <p:nvPr/>
        </p:nvCxnSpPr>
        <p:spPr>
          <a:xfrm flipH="1" flipV="1">
            <a:off x="4564979" y="5766458"/>
            <a:ext cx="86786" cy="1924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3" name="Oval 62">
                <a:extLst>
                  <a:ext uri="{FF2B5EF4-FFF2-40B4-BE49-F238E27FC236}">
                    <a16:creationId xmlns:a16="http://schemas.microsoft.com/office/drawing/2014/main" id="{7404421F-A675-094D-808C-C05116F22ACA}"/>
                  </a:ext>
                </a:extLst>
              </p:cNvPr>
              <p:cNvSpPr/>
              <p:nvPr/>
            </p:nvSpPr>
            <p:spPr>
              <a:xfrm flipH="1">
                <a:off x="6545370" y="4079239"/>
                <a:ext cx="317564" cy="31264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zh-CN" altLang="en-US" sz="2000" i="1">
                          <a:solidFill>
                            <a:schemeClr val="tx1"/>
                          </a:solidFill>
                          <a:latin typeface="Cambria Math" panose="02040503050406030204" pitchFamily="18" charset="0"/>
                        </a:rPr>
                        <m:t> </m:t>
                      </m:r>
                      <m:r>
                        <a:rPr lang="en-US" altLang="zh-CN" sz="2000" i="1">
                          <a:solidFill>
                            <a:schemeClr val="tx1"/>
                          </a:solidFill>
                          <a:latin typeface="Cambria Math" panose="02040503050406030204" pitchFamily="18" charset="0"/>
                        </a:rPr>
                        <m:t>0</m:t>
                      </m:r>
                    </m:oMath>
                  </m:oMathPara>
                </a14:m>
                <a:endParaRPr lang="en-US" sz="2000" i="1" dirty="0">
                  <a:solidFill>
                    <a:schemeClr val="tx1"/>
                  </a:solidFill>
                </a:endParaRPr>
              </a:p>
            </p:txBody>
          </p:sp>
        </mc:Choice>
        <mc:Fallback xmlns="">
          <p:sp>
            <p:nvSpPr>
              <p:cNvPr id="63" name="Oval 62">
                <a:extLst>
                  <a:ext uri="{FF2B5EF4-FFF2-40B4-BE49-F238E27FC236}">
                    <a16:creationId xmlns:a16="http://schemas.microsoft.com/office/drawing/2014/main" id="{7404421F-A675-094D-808C-C05116F22ACA}"/>
                  </a:ext>
                </a:extLst>
              </p:cNvPr>
              <p:cNvSpPr>
                <a:spLocks noRot="1" noChangeAspect="1" noMove="1" noResize="1" noEditPoints="1" noAdjustHandles="1" noChangeArrowheads="1" noChangeShapeType="1" noTextEdit="1"/>
              </p:cNvSpPr>
              <p:nvPr/>
            </p:nvSpPr>
            <p:spPr>
              <a:xfrm flipH="1">
                <a:off x="6545370" y="4079239"/>
                <a:ext cx="317564" cy="312640"/>
              </a:xfrm>
              <a:prstGeom prst="ellipse">
                <a:avLst/>
              </a:prstGeom>
              <a:blipFill>
                <a:blip r:embed="rId15"/>
                <a:stretch>
                  <a:fillRect l="-29630" t="-3704" b="-33333"/>
                </a:stretch>
              </a:blipFill>
              <a:ln w="19050" cap="flat">
                <a:solidFill>
                  <a:schemeClr val="tx1"/>
                </a:solidFill>
                <a:prstDash val="solid"/>
                <a:miter/>
              </a:ln>
            </p:spPr>
            <p:txBody>
              <a:bodyPr/>
              <a:lstStyle/>
              <a:p>
                <a:r>
                  <a:rPr lang="en-US">
                    <a:noFill/>
                  </a:rPr>
                  <a:t> </a:t>
                </a:r>
              </a:p>
            </p:txBody>
          </p:sp>
        </mc:Fallback>
      </mc:AlternateContent>
      <p:cxnSp>
        <p:nvCxnSpPr>
          <p:cNvPr id="64" name="Curved Connector 63">
            <a:extLst>
              <a:ext uri="{FF2B5EF4-FFF2-40B4-BE49-F238E27FC236}">
                <a16:creationId xmlns:a16="http://schemas.microsoft.com/office/drawing/2014/main" id="{BCE10C70-9F4F-0844-9385-73EE03A2772C}"/>
              </a:ext>
            </a:extLst>
          </p:cNvPr>
          <p:cNvCxnSpPr>
            <a:cxnSpLocks/>
            <a:stCxn id="63" idx="7"/>
            <a:endCxn id="63" idx="1"/>
          </p:cNvCxnSpPr>
          <p:nvPr/>
        </p:nvCxnSpPr>
        <p:spPr>
          <a:xfrm rot="5400000" flipH="1" flipV="1">
            <a:off x="6704152" y="4012748"/>
            <a:ext cx="12700" cy="224552"/>
          </a:xfrm>
          <a:prstGeom prst="curvedConnector3">
            <a:avLst>
              <a:gd name="adj1" fmla="val 1239575"/>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5" name="Oval 64">
                <a:extLst>
                  <a:ext uri="{FF2B5EF4-FFF2-40B4-BE49-F238E27FC236}">
                    <a16:creationId xmlns:a16="http://schemas.microsoft.com/office/drawing/2014/main" id="{22120EC0-C9D2-4C4D-8BEA-BF5E82CB94BD}"/>
                  </a:ext>
                </a:extLst>
              </p:cNvPr>
              <p:cNvSpPr/>
              <p:nvPr/>
            </p:nvSpPr>
            <p:spPr>
              <a:xfrm flipH="1">
                <a:off x="6117691" y="4703142"/>
                <a:ext cx="317564" cy="31264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zh-CN" altLang="en-US" sz="2000" i="1">
                          <a:solidFill>
                            <a:schemeClr val="tx1"/>
                          </a:solidFill>
                          <a:latin typeface="Cambria Math" panose="02040503050406030204" pitchFamily="18" charset="0"/>
                        </a:rPr>
                        <m:t> </m:t>
                      </m:r>
                      <m:r>
                        <a:rPr lang="en-US" altLang="zh-CN" sz="2000" i="1">
                          <a:solidFill>
                            <a:schemeClr val="tx1"/>
                          </a:solidFill>
                          <a:latin typeface="Cambria Math" panose="02040503050406030204" pitchFamily="18" charset="0"/>
                        </a:rPr>
                        <m:t>2</m:t>
                      </m:r>
                    </m:oMath>
                  </m:oMathPara>
                </a14:m>
                <a:endParaRPr lang="en-US" sz="2000" i="1" dirty="0">
                  <a:solidFill>
                    <a:schemeClr val="tx1"/>
                  </a:solidFill>
                </a:endParaRPr>
              </a:p>
            </p:txBody>
          </p:sp>
        </mc:Choice>
        <mc:Fallback xmlns="">
          <p:sp>
            <p:nvSpPr>
              <p:cNvPr id="65" name="Oval 64">
                <a:extLst>
                  <a:ext uri="{FF2B5EF4-FFF2-40B4-BE49-F238E27FC236}">
                    <a16:creationId xmlns:a16="http://schemas.microsoft.com/office/drawing/2014/main" id="{22120EC0-C9D2-4C4D-8BEA-BF5E82CB94BD}"/>
                  </a:ext>
                </a:extLst>
              </p:cNvPr>
              <p:cNvSpPr>
                <a:spLocks noRot="1" noChangeAspect="1" noMove="1" noResize="1" noEditPoints="1" noAdjustHandles="1" noChangeArrowheads="1" noChangeShapeType="1" noTextEdit="1"/>
              </p:cNvSpPr>
              <p:nvPr/>
            </p:nvSpPr>
            <p:spPr>
              <a:xfrm flipH="1">
                <a:off x="6117691" y="4703142"/>
                <a:ext cx="317564" cy="312640"/>
              </a:xfrm>
              <a:prstGeom prst="ellipse">
                <a:avLst/>
              </a:prstGeom>
              <a:blipFill>
                <a:blip r:embed="rId16"/>
                <a:stretch>
                  <a:fillRect l="-29630" t="-7692" b="-34615"/>
                </a:stretch>
              </a:blipFill>
              <a:ln w="19050" cap="flat">
                <a:solidFill>
                  <a:schemeClr val="tx1"/>
                </a:solidFill>
                <a:prstDash val="solid"/>
                <a:miter/>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Oval 65">
                <a:extLst>
                  <a:ext uri="{FF2B5EF4-FFF2-40B4-BE49-F238E27FC236}">
                    <a16:creationId xmlns:a16="http://schemas.microsoft.com/office/drawing/2014/main" id="{04551BC2-7996-184A-B6CF-C025EA56A63C}"/>
                  </a:ext>
                </a:extLst>
              </p:cNvPr>
              <p:cNvSpPr/>
              <p:nvPr/>
            </p:nvSpPr>
            <p:spPr>
              <a:xfrm flipH="1">
                <a:off x="6838969" y="4703142"/>
                <a:ext cx="317564" cy="31264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zh-CN" altLang="en-US" sz="2000" i="1">
                          <a:solidFill>
                            <a:schemeClr val="tx1"/>
                          </a:solidFill>
                          <a:latin typeface="Cambria Math" panose="02040503050406030204" pitchFamily="18" charset="0"/>
                        </a:rPr>
                        <m:t> </m:t>
                      </m:r>
                      <m:r>
                        <a:rPr lang="en-US" altLang="zh-CN" sz="2000" i="1">
                          <a:solidFill>
                            <a:schemeClr val="tx1"/>
                          </a:solidFill>
                          <a:latin typeface="Cambria Math" panose="02040503050406030204" pitchFamily="18" charset="0"/>
                        </a:rPr>
                        <m:t>4</m:t>
                      </m:r>
                    </m:oMath>
                  </m:oMathPara>
                </a14:m>
                <a:endParaRPr lang="en-US" sz="2000" i="1" dirty="0">
                  <a:solidFill>
                    <a:schemeClr val="tx1"/>
                  </a:solidFill>
                </a:endParaRPr>
              </a:p>
            </p:txBody>
          </p:sp>
        </mc:Choice>
        <mc:Fallback xmlns="">
          <p:sp>
            <p:nvSpPr>
              <p:cNvPr id="66" name="Oval 65">
                <a:extLst>
                  <a:ext uri="{FF2B5EF4-FFF2-40B4-BE49-F238E27FC236}">
                    <a16:creationId xmlns:a16="http://schemas.microsoft.com/office/drawing/2014/main" id="{04551BC2-7996-184A-B6CF-C025EA56A63C}"/>
                  </a:ext>
                </a:extLst>
              </p:cNvPr>
              <p:cNvSpPr>
                <a:spLocks noRot="1" noChangeAspect="1" noMove="1" noResize="1" noEditPoints="1" noAdjustHandles="1" noChangeArrowheads="1" noChangeShapeType="1" noTextEdit="1"/>
              </p:cNvSpPr>
              <p:nvPr/>
            </p:nvSpPr>
            <p:spPr>
              <a:xfrm flipH="1">
                <a:off x="6838969" y="4703142"/>
                <a:ext cx="317564" cy="312640"/>
              </a:xfrm>
              <a:prstGeom prst="ellipse">
                <a:avLst/>
              </a:prstGeom>
              <a:blipFill>
                <a:blip r:embed="rId17"/>
                <a:stretch>
                  <a:fillRect l="-29630" t="-7692" b="-34615"/>
                </a:stretch>
              </a:blipFill>
              <a:ln w="19050" cap="flat">
                <a:solidFill>
                  <a:schemeClr val="tx1"/>
                </a:solidFill>
                <a:prstDash val="solid"/>
                <a:miter/>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Oval 66">
                <a:extLst>
                  <a:ext uri="{FF2B5EF4-FFF2-40B4-BE49-F238E27FC236}">
                    <a16:creationId xmlns:a16="http://schemas.microsoft.com/office/drawing/2014/main" id="{0F0902CA-3812-694B-B41C-90F44859A84F}"/>
                  </a:ext>
                </a:extLst>
              </p:cNvPr>
              <p:cNvSpPr/>
              <p:nvPr/>
            </p:nvSpPr>
            <p:spPr>
              <a:xfrm flipH="1">
                <a:off x="7265858" y="5166918"/>
                <a:ext cx="317564" cy="31264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zh-CN" altLang="en-US" sz="2000" i="1">
                          <a:solidFill>
                            <a:schemeClr val="tx1"/>
                          </a:solidFill>
                          <a:latin typeface="Cambria Math" panose="02040503050406030204" pitchFamily="18" charset="0"/>
                        </a:rPr>
                        <m:t> </m:t>
                      </m:r>
                      <m:r>
                        <a:rPr lang="en-US" altLang="zh-CN" sz="2000" i="1">
                          <a:solidFill>
                            <a:schemeClr val="tx1"/>
                          </a:solidFill>
                          <a:latin typeface="Cambria Math" panose="02040503050406030204" pitchFamily="18" charset="0"/>
                        </a:rPr>
                        <m:t>6</m:t>
                      </m:r>
                    </m:oMath>
                  </m:oMathPara>
                </a14:m>
                <a:endParaRPr lang="en-US" sz="2000" i="1" dirty="0">
                  <a:solidFill>
                    <a:schemeClr val="tx1"/>
                  </a:solidFill>
                </a:endParaRPr>
              </a:p>
            </p:txBody>
          </p:sp>
        </mc:Choice>
        <mc:Fallback xmlns="">
          <p:sp>
            <p:nvSpPr>
              <p:cNvPr id="67" name="Oval 66">
                <a:extLst>
                  <a:ext uri="{FF2B5EF4-FFF2-40B4-BE49-F238E27FC236}">
                    <a16:creationId xmlns:a16="http://schemas.microsoft.com/office/drawing/2014/main" id="{0F0902CA-3812-694B-B41C-90F44859A84F}"/>
                  </a:ext>
                </a:extLst>
              </p:cNvPr>
              <p:cNvSpPr>
                <a:spLocks noRot="1" noChangeAspect="1" noMove="1" noResize="1" noEditPoints="1" noAdjustHandles="1" noChangeArrowheads="1" noChangeShapeType="1" noTextEdit="1"/>
              </p:cNvSpPr>
              <p:nvPr/>
            </p:nvSpPr>
            <p:spPr>
              <a:xfrm flipH="1">
                <a:off x="7265858" y="5166918"/>
                <a:ext cx="317564" cy="312640"/>
              </a:xfrm>
              <a:prstGeom prst="ellipse">
                <a:avLst/>
              </a:prstGeom>
              <a:blipFill>
                <a:blip r:embed="rId18"/>
                <a:stretch>
                  <a:fillRect l="-25000" t="-3704" b="-29630"/>
                </a:stretch>
              </a:blipFill>
              <a:ln w="19050" cap="flat">
                <a:solidFill>
                  <a:schemeClr val="tx1"/>
                </a:solidFill>
                <a:prstDash val="solid"/>
                <a:miter/>
              </a:ln>
            </p:spPr>
            <p:txBody>
              <a:bodyPr/>
              <a:lstStyle/>
              <a:p>
                <a:r>
                  <a:rPr lang="en-US">
                    <a:noFill/>
                  </a:rPr>
                  <a:t> </a:t>
                </a:r>
              </a:p>
            </p:txBody>
          </p:sp>
        </mc:Fallback>
      </mc:AlternateContent>
      <p:cxnSp>
        <p:nvCxnSpPr>
          <p:cNvPr id="68" name="Straight Arrow Connector 67">
            <a:extLst>
              <a:ext uri="{FF2B5EF4-FFF2-40B4-BE49-F238E27FC236}">
                <a16:creationId xmlns:a16="http://schemas.microsoft.com/office/drawing/2014/main" id="{EF406E91-E075-5943-B182-EBA4C2F5378B}"/>
              </a:ext>
            </a:extLst>
          </p:cNvPr>
          <p:cNvCxnSpPr>
            <a:cxnSpLocks/>
            <a:stCxn id="65" idx="0"/>
            <a:endCxn id="63" idx="5"/>
          </p:cNvCxnSpPr>
          <p:nvPr/>
        </p:nvCxnSpPr>
        <p:spPr>
          <a:xfrm flipV="1">
            <a:off x="6276474" y="4346094"/>
            <a:ext cx="315403" cy="3570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83E81B06-B507-B840-855E-1897588AFC1A}"/>
              </a:ext>
            </a:extLst>
          </p:cNvPr>
          <p:cNvCxnSpPr>
            <a:cxnSpLocks/>
            <a:stCxn id="66" idx="7"/>
            <a:endCxn id="63" idx="3"/>
          </p:cNvCxnSpPr>
          <p:nvPr/>
        </p:nvCxnSpPr>
        <p:spPr>
          <a:xfrm flipH="1" flipV="1">
            <a:off x="6816429" y="4346095"/>
            <a:ext cx="69047" cy="4028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580D5634-6C9F-D646-848F-8DB037E1FB78}"/>
              </a:ext>
            </a:extLst>
          </p:cNvPr>
          <p:cNvCxnSpPr>
            <a:cxnSpLocks/>
            <a:stCxn id="67" idx="7"/>
            <a:endCxn id="66" idx="3"/>
          </p:cNvCxnSpPr>
          <p:nvPr/>
        </p:nvCxnSpPr>
        <p:spPr>
          <a:xfrm flipH="1" flipV="1">
            <a:off x="7110028" y="4969997"/>
            <a:ext cx="202337" cy="2427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1" name="Oval 70">
                <a:extLst>
                  <a:ext uri="{FF2B5EF4-FFF2-40B4-BE49-F238E27FC236}">
                    <a16:creationId xmlns:a16="http://schemas.microsoft.com/office/drawing/2014/main" id="{040FA12F-2329-F449-B711-A94873593B50}"/>
                  </a:ext>
                </a:extLst>
              </p:cNvPr>
              <p:cNvSpPr/>
              <p:nvPr/>
            </p:nvSpPr>
            <p:spPr>
              <a:xfrm flipH="1">
                <a:off x="5432578" y="4703142"/>
                <a:ext cx="317564" cy="31264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zh-CN" altLang="en-US" sz="2000" i="1">
                          <a:solidFill>
                            <a:schemeClr val="tx1"/>
                          </a:solidFill>
                          <a:latin typeface="Cambria Math" panose="02040503050406030204" pitchFamily="18" charset="0"/>
                        </a:rPr>
                        <m:t> </m:t>
                      </m:r>
                      <m:r>
                        <a:rPr lang="en-US" altLang="zh-CN" sz="2000" i="1">
                          <a:solidFill>
                            <a:schemeClr val="tx1"/>
                          </a:solidFill>
                          <a:latin typeface="Cambria Math" panose="02040503050406030204" pitchFamily="18" charset="0"/>
                        </a:rPr>
                        <m:t>1</m:t>
                      </m:r>
                    </m:oMath>
                  </m:oMathPara>
                </a14:m>
                <a:endParaRPr lang="en-US" sz="2000" i="1" dirty="0">
                  <a:solidFill>
                    <a:schemeClr val="tx1"/>
                  </a:solidFill>
                </a:endParaRPr>
              </a:p>
            </p:txBody>
          </p:sp>
        </mc:Choice>
        <mc:Fallback xmlns="">
          <p:sp>
            <p:nvSpPr>
              <p:cNvPr id="71" name="Oval 70">
                <a:extLst>
                  <a:ext uri="{FF2B5EF4-FFF2-40B4-BE49-F238E27FC236}">
                    <a16:creationId xmlns:a16="http://schemas.microsoft.com/office/drawing/2014/main" id="{040FA12F-2329-F449-B711-A94873593B50}"/>
                  </a:ext>
                </a:extLst>
              </p:cNvPr>
              <p:cNvSpPr>
                <a:spLocks noRot="1" noChangeAspect="1" noMove="1" noResize="1" noEditPoints="1" noAdjustHandles="1" noChangeArrowheads="1" noChangeShapeType="1" noTextEdit="1"/>
              </p:cNvSpPr>
              <p:nvPr/>
            </p:nvSpPr>
            <p:spPr>
              <a:xfrm flipH="1">
                <a:off x="5432578" y="4703142"/>
                <a:ext cx="317564" cy="312640"/>
              </a:xfrm>
              <a:prstGeom prst="ellipse">
                <a:avLst/>
              </a:prstGeom>
              <a:blipFill>
                <a:blip r:embed="rId19"/>
                <a:stretch>
                  <a:fillRect l="-25926" t="-7692" b="-34615"/>
                </a:stretch>
              </a:blipFill>
              <a:ln w="19050" cap="flat">
                <a:solidFill>
                  <a:schemeClr val="tx1"/>
                </a:solidFill>
                <a:prstDash val="solid"/>
                <a:miter/>
              </a:ln>
            </p:spPr>
            <p:txBody>
              <a:bodyPr/>
              <a:lstStyle/>
              <a:p>
                <a:r>
                  <a:rPr lang="en-US">
                    <a:noFill/>
                  </a:rPr>
                  <a:t> </a:t>
                </a:r>
              </a:p>
            </p:txBody>
          </p:sp>
        </mc:Fallback>
      </mc:AlternateContent>
      <p:cxnSp>
        <p:nvCxnSpPr>
          <p:cNvPr id="72" name="Straight Arrow Connector 71">
            <a:extLst>
              <a:ext uri="{FF2B5EF4-FFF2-40B4-BE49-F238E27FC236}">
                <a16:creationId xmlns:a16="http://schemas.microsoft.com/office/drawing/2014/main" id="{62E8E69D-4D7F-AB4A-A25F-668BE5B1582B}"/>
              </a:ext>
            </a:extLst>
          </p:cNvPr>
          <p:cNvCxnSpPr>
            <a:cxnSpLocks/>
            <a:stCxn id="71" idx="1"/>
            <a:endCxn id="63" idx="5"/>
          </p:cNvCxnSpPr>
          <p:nvPr/>
        </p:nvCxnSpPr>
        <p:spPr>
          <a:xfrm flipV="1">
            <a:off x="5703636" y="4346095"/>
            <a:ext cx="888240" cy="4028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3" name="Oval 72">
                <a:extLst>
                  <a:ext uri="{FF2B5EF4-FFF2-40B4-BE49-F238E27FC236}">
                    <a16:creationId xmlns:a16="http://schemas.microsoft.com/office/drawing/2014/main" id="{B43B79E2-7D04-6E41-B80D-9A95C4BDF7D3}"/>
                  </a:ext>
                </a:extLst>
              </p:cNvPr>
              <p:cNvSpPr/>
              <p:nvPr/>
            </p:nvSpPr>
            <p:spPr>
              <a:xfrm flipH="1">
                <a:off x="5954391" y="5166918"/>
                <a:ext cx="317564" cy="31264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zh-CN" altLang="en-US" sz="2000" i="1">
                          <a:solidFill>
                            <a:schemeClr val="tx1"/>
                          </a:solidFill>
                          <a:latin typeface="Cambria Math" panose="02040503050406030204" pitchFamily="18" charset="0"/>
                        </a:rPr>
                        <m:t> </m:t>
                      </m:r>
                      <m:r>
                        <a:rPr lang="en-US" altLang="zh-CN" sz="2000" i="1">
                          <a:solidFill>
                            <a:schemeClr val="tx1"/>
                          </a:solidFill>
                          <a:latin typeface="Cambria Math" panose="02040503050406030204" pitchFamily="18" charset="0"/>
                        </a:rPr>
                        <m:t>3</m:t>
                      </m:r>
                    </m:oMath>
                  </m:oMathPara>
                </a14:m>
                <a:endParaRPr lang="en-US" sz="2000" i="1" dirty="0">
                  <a:solidFill>
                    <a:schemeClr val="tx1"/>
                  </a:solidFill>
                </a:endParaRPr>
              </a:p>
            </p:txBody>
          </p:sp>
        </mc:Choice>
        <mc:Fallback xmlns="">
          <p:sp>
            <p:nvSpPr>
              <p:cNvPr id="73" name="Oval 72">
                <a:extLst>
                  <a:ext uri="{FF2B5EF4-FFF2-40B4-BE49-F238E27FC236}">
                    <a16:creationId xmlns:a16="http://schemas.microsoft.com/office/drawing/2014/main" id="{B43B79E2-7D04-6E41-B80D-9A95C4BDF7D3}"/>
                  </a:ext>
                </a:extLst>
              </p:cNvPr>
              <p:cNvSpPr>
                <a:spLocks noRot="1" noChangeAspect="1" noMove="1" noResize="1" noEditPoints="1" noAdjustHandles="1" noChangeArrowheads="1" noChangeShapeType="1" noTextEdit="1"/>
              </p:cNvSpPr>
              <p:nvPr/>
            </p:nvSpPr>
            <p:spPr>
              <a:xfrm flipH="1">
                <a:off x="5954391" y="5166918"/>
                <a:ext cx="317564" cy="312640"/>
              </a:xfrm>
              <a:prstGeom prst="ellipse">
                <a:avLst/>
              </a:prstGeom>
              <a:blipFill>
                <a:blip r:embed="rId20"/>
                <a:stretch>
                  <a:fillRect l="-29630" t="-3704" b="-29630"/>
                </a:stretch>
              </a:blipFill>
              <a:ln w="19050" cap="flat">
                <a:solidFill>
                  <a:schemeClr val="tx1"/>
                </a:solidFill>
                <a:prstDash val="solid"/>
                <a:miter/>
              </a:ln>
            </p:spPr>
            <p:txBody>
              <a:bodyPr/>
              <a:lstStyle/>
              <a:p>
                <a:r>
                  <a:rPr lang="en-US">
                    <a:noFill/>
                  </a:rPr>
                  <a:t> </a:t>
                </a:r>
              </a:p>
            </p:txBody>
          </p:sp>
        </mc:Fallback>
      </mc:AlternateContent>
      <p:cxnSp>
        <p:nvCxnSpPr>
          <p:cNvPr id="74" name="Straight Arrow Connector 73">
            <a:extLst>
              <a:ext uri="{FF2B5EF4-FFF2-40B4-BE49-F238E27FC236}">
                <a16:creationId xmlns:a16="http://schemas.microsoft.com/office/drawing/2014/main" id="{7DF48056-6A8B-524D-BFA9-B29B763D2848}"/>
              </a:ext>
            </a:extLst>
          </p:cNvPr>
          <p:cNvCxnSpPr>
            <a:cxnSpLocks/>
          </p:cNvCxnSpPr>
          <p:nvPr/>
        </p:nvCxnSpPr>
        <p:spPr>
          <a:xfrm flipV="1">
            <a:off x="6128646" y="4988734"/>
            <a:ext cx="103534" cy="2980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8DE2EC5E-C9EE-E444-B592-C0E21FDC48CC}"/>
              </a:ext>
            </a:extLst>
          </p:cNvPr>
          <p:cNvCxnSpPr>
            <a:cxnSpLocks/>
            <a:stCxn id="76" idx="0"/>
            <a:endCxn id="66" idx="5"/>
          </p:cNvCxnSpPr>
          <p:nvPr/>
        </p:nvCxnSpPr>
        <p:spPr>
          <a:xfrm flipV="1">
            <a:off x="6747365" y="4969998"/>
            <a:ext cx="138110" cy="1969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6" name="Oval 75">
                <a:extLst>
                  <a:ext uri="{FF2B5EF4-FFF2-40B4-BE49-F238E27FC236}">
                    <a16:creationId xmlns:a16="http://schemas.microsoft.com/office/drawing/2014/main" id="{5C8545CB-AC6B-9843-9019-57ED7F10B0E6}"/>
                  </a:ext>
                </a:extLst>
              </p:cNvPr>
              <p:cNvSpPr/>
              <p:nvPr/>
            </p:nvSpPr>
            <p:spPr>
              <a:xfrm flipH="1">
                <a:off x="6588583" y="5166918"/>
                <a:ext cx="317564" cy="31264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zh-CN" altLang="en-US" sz="2000" i="1">
                          <a:solidFill>
                            <a:schemeClr val="tx1"/>
                          </a:solidFill>
                          <a:latin typeface="Cambria Math" panose="02040503050406030204" pitchFamily="18" charset="0"/>
                        </a:rPr>
                        <m:t> </m:t>
                      </m:r>
                      <m:r>
                        <a:rPr lang="en-US" altLang="zh-CN" sz="2000" i="1">
                          <a:solidFill>
                            <a:schemeClr val="tx1"/>
                          </a:solidFill>
                          <a:latin typeface="Cambria Math" panose="02040503050406030204" pitchFamily="18" charset="0"/>
                        </a:rPr>
                        <m:t>5</m:t>
                      </m:r>
                    </m:oMath>
                  </m:oMathPara>
                </a14:m>
                <a:endParaRPr lang="en-US" sz="2000" i="1" dirty="0">
                  <a:solidFill>
                    <a:schemeClr val="tx1"/>
                  </a:solidFill>
                </a:endParaRPr>
              </a:p>
            </p:txBody>
          </p:sp>
        </mc:Choice>
        <mc:Fallback xmlns="">
          <p:sp>
            <p:nvSpPr>
              <p:cNvPr id="76" name="Oval 75">
                <a:extLst>
                  <a:ext uri="{FF2B5EF4-FFF2-40B4-BE49-F238E27FC236}">
                    <a16:creationId xmlns:a16="http://schemas.microsoft.com/office/drawing/2014/main" id="{5C8545CB-AC6B-9843-9019-57ED7F10B0E6}"/>
                  </a:ext>
                </a:extLst>
              </p:cNvPr>
              <p:cNvSpPr>
                <a:spLocks noRot="1" noChangeAspect="1" noMove="1" noResize="1" noEditPoints="1" noAdjustHandles="1" noChangeArrowheads="1" noChangeShapeType="1" noTextEdit="1"/>
              </p:cNvSpPr>
              <p:nvPr/>
            </p:nvSpPr>
            <p:spPr>
              <a:xfrm flipH="1">
                <a:off x="6588583" y="5166918"/>
                <a:ext cx="317564" cy="312640"/>
              </a:xfrm>
              <a:prstGeom prst="ellipse">
                <a:avLst/>
              </a:prstGeom>
              <a:blipFill>
                <a:blip r:embed="rId21"/>
                <a:stretch>
                  <a:fillRect l="-29630" t="-3704" b="-29630"/>
                </a:stretch>
              </a:blipFill>
              <a:ln w="19050" cap="flat">
                <a:solidFill>
                  <a:schemeClr val="tx1"/>
                </a:solidFill>
                <a:prstDash val="solid"/>
                <a:miter/>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Oval 76">
                <a:extLst>
                  <a:ext uri="{FF2B5EF4-FFF2-40B4-BE49-F238E27FC236}">
                    <a16:creationId xmlns:a16="http://schemas.microsoft.com/office/drawing/2014/main" id="{3BF7A012-E2C9-0F47-9DAB-63CCA8FED288}"/>
                  </a:ext>
                </a:extLst>
              </p:cNvPr>
              <p:cNvSpPr/>
              <p:nvPr/>
            </p:nvSpPr>
            <p:spPr>
              <a:xfrm flipH="1">
                <a:off x="7039316" y="5616780"/>
                <a:ext cx="317564" cy="31264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zh-CN" altLang="en-US" sz="2000" i="1">
                          <a:solidFill>
                            <a:schemeClr val="tx1"/>
                          </a:solidFill>
                          <a:latin typeface="Cambria Math" panose="02040503050406030204" pitchFamily="18" charset="0"/>
                        </a:rPr>
                        <m:t> </m:t>
                      </m:r>
                      <m:r>
                        <a:rPr lang="en-US" altLang="zh-CN" sz="2000" i="1">
                          <a:solidFill>
                            <a:schemeClr val="tx1"/>
                          </a:solidFill>
                          <a:latin typeface="Cambria Math" panose="02040503050406030204" pitchFamily="18" charset="0"/>
                        </a:rPr>
                        <m:t>7</m:t>
                      </m:r>
                    </m:oMath>
                  </m:oMathPara>
                </a14:m>
                <a:endParaRPr lang="en-US" sz="2000" i="1" dirty="0">
                  <a:solidFill>
                    <a:schemeClr val="tx1"/>
                  </a:solidFill>
                </a:endParaRPr>
              </a:p>
            </p:txBody>
          </p:sp>
        </mc:Choice>
        <mc:Fallback xmlns="">
          <p:sp>
            <p:nvSpPr>
              <p:cNvPr id="77" name="Oval 76">
                <a:extLst>
                  <a:ext uri="{FF2B5EF4-FFF2-40B4-BE49-F238E27FC236}">
                    <a16:creationId xmlns:a16="http://schemas.microsoft.com/office/drawing/2014/main" id="{3BF7A012-E2C9-0F47-9DAB-63CCA8FED288}"/>
                  </a:ext>
                </a:extLst>
              </p:cNvPr>
              <p:cNvSpPr>
                <a:spLocks noRot="1" noChangeAspect="1" noMove="1" noResize="1" noEditPoints="1" noAdjustHandles="1" noChangeArrowheads="1" noChangeShapeType="1" noTextEdit="1"/>
              </p:cNvSpPr>
              <p:nvPr/>
            </p:nvSpPr>
            <p:spPr>
              <a:xfrm flipH="1">
                <a:off x="7039316" y="5616780"/>
                <a:ext cx="317564" cy="312640"/>
              </a:xfrm>
              <a:prstGeom prst="ellipse">
                <a:avLst/>
              </a:prstGeom>
              <a:blipFill>
                <a:blip r:embed="rId22"/>
                <a:stretch>
                  <a:fillRect l="-25000" t="-3571" b="-28571"/>
                </a:stretch>
              </a:blipFill>
              <a:ln w="19050" cap="flat">
                <a:solidFill>
                  <a:schemeClr val="tx1"/>
                </a:solidFill>
                <a:prstDash val="solid"/>
                <a:miter/>
              </a:ln>
            </p:spPr>
            <p:txBody>
              <a:bodyPr/>
              <a:lstStyle/>
              <a:p>
                <a:r>
                  <a:rPr lang="en-US">
                    <a:noFill/>
                  </a:rPr>
                  <a:t> </a:t>
                </a:r>
              </a:p>
            </p:txBody>
          </p:sp>
        </mc:Fallback>
      </mc:AlternateContent>
      <p:cxnSp>
        <p:nvCxnSpPr>
          <p:cNvPr id="78" name="Straight Arrow Connector 77">
            <a:extLst>
              <a:ext uri="{FF2B5EF4-FFF2-40B4-BE49-F238E27FC236}">
                <a16:creationId xmlns:a16="http://schemas.microsoft.com/office/drawing/2014/main" id="{A8EADF10-7291-374F-82CF-4183BB1C221D}"/>
              </a:ext>
            </a:extLst>
          </p:cNvPr>
          <p:cNvCxnSpPr>
            <a:cxnSpLocks/>
            <a:stCxn id="77" idx="1"/>
            <a:endCxn id="67" idx="4"/>
          </p:cNvCxnSpPr>
          <p:nvPr/>
        </p:nvCxnSpPr>
        <p:spPr>
          <a:xfrm flipV="1">
            <a:off x="7310374" y="5479559"/>
            <a:ext cx="114266" cy="1830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9" name="Straight Arrow Connector 78">
            <a:extLst>
              <a:ext uri="{FF2B5EF4-FFF2-40B4-BE49-F238E27FC236}">
                <a16:creationId xmlns:a16="http://schemas.microsoft.com/office/drawing/2014/main" id="{46CB42E8-90C6-764E-976A-29C94B5C7B19}"/>
              </a:ext>
            </a:extLst>
          </p:cNvPr>
          <p:cNvCxnSpPr>
            <a:cxnSpLocks/>
            <a:stCxn id="80" idx="0"/>
            <a:endCxn id="63" idx="3"/>
          </p:cNvCxnSpPr>
          <p:nvPr/>
        </p:nvCxnSpPr>
        <p:spPr>
          <a:xfrm flipH="1" flipV="1">
            <a:off x="6816429" y="4346095"/>
            <a:ext cx="1060733" cy="3899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0" name="Oval 79">
                <a:extLst>
                  <a:ext uri="{FF2B5EF4-FFF2-40B4-BE49-F238E27FC236}">
                    <a16:creationId xmlns:a16="http://schemas.microsoft.com/office/drawing/2014/main" id="{F5B8BE5A-CAF3-B849-84D3-11D07A08EB20}"/>
                  </a:ext>
                </a:extLst>
              </p:cNvPr>
              <p:cNvSpPr/>
              <p:nvPr/>
            </p:nvSpPr>
            <p:spPr>
              <a:xfrm flipH="1">
                <a:off x="7718379" y="4736045"/>
                <a:ext cx="317564" cy="31264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zh-CN" altLang="en-US" sz="2000" i="1">
                          <a:solidFill>
                            <a:schemeClr val="tx1"/>
                          </a:solidFill>
                          <a:latin typeface="Cambria Math" panose="02040503050406030204" pitchFamily="18" charset="0"/>
                        </a:rPr>
                        <m:t> </m:t>
                      </m:r>
                      <m:r>
                        <a:rPr lang="en-US" altLang="zh-CN" sz="2000" i="1">
                          <a:solidFill>
                            <a:schemeClr val="tx1"/>
                          </a:solidFill>
                          <a:latin typeface="Cambria Math" panose="02040503050406030204" pitchFamily="18" charset="0"/>
                        </a:rPr>
                        <m:t>8</m:t>
                      </m:r>
                    </m:oMath>
                  </m:oMathPara>
                </a14:m>
                <a:endParaRPr lang="en-US" sz="2000" i="1" dirty="0">
                  <a:solidFill>
                    <a:schemeClr val="tx1"/>
                  </a:solidFill>
                </a:endParaRPr>
              </a:p>
            </p:txBody>
          </p:sp>
        </mc:Choice>
        <mc:Fallback xmlns="">
          <p:sp>
            <p:nvSpPr>
              <p:cNvPr id="80" name="Oval 79">
                <a:extLst>
                  <a:ext uri="{FF2B5EF4-FFF2-40B4-BE49-F238E27FC236}">
                    <a16:creationId xmlns:a16="http://schemas.microsoft.com/office/drawing/2014/main" id="{F5B8BE5A-CAF3-B849-84D3-11D07A08EB20}"/>
                  </a:ext>
                </a:extLst>
              </p:cNvPr>
              <p:cNvSpPr>
                <a:spLocks noRot="1" noChangeAspect="1" noMove="1" noResize="1" noEditPoints="1" noAdjustHandles="1" noChangeArrowheads="1" noChangeShapeType="1" noTextEdit="1"/>
              </p:cNvSpPr>
              <p:nvPr/>
            </p:nvSpPr>
            <p:spPr>
              <a:xfrm flipH="1">
                <a:off x="7718379" y="4736045"/>
                <a:ext cx="317564" cy="312640"/>
              </a:xfrm>
              <a:prstGeom prst="ellipse">
                <a:avLst/>
              </a:prstGeom>
              <a:blipFill>
                <a:blip r:embed="rId23"/>
                <a:stretch>
                  <a:fillRect l="-25926" t="-3704" b="-33333"/>
                </a:stretch>
              </a:blipFill>
              <a:ln w="19050" cap="flat">
                <a:solidFill>
                  <a:schemeClr val="tx1"/>
                </a:solidFill>
                <a:prstDash val="solid"/>
                <a:miter/>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Oval 80">
                <a:extLst>
                  <a:ext uri="{FF2B5EF4-FFF2-40B4-BE49-F238E27FC236}">
                    <a16:creationId xmlns:a16="http://schemas.microsoft.com/office/drawing/2014/main" id="{11037319-A431-0F42-858D-CE69D1D4C375}"/>
                  </a:ext>
                </a:extLst>
              </p:cNvPr>
              <p:cNvSpPr/>
              <p:nvPr/>
            </p:nvSpPr>
            <p:spPr>
              <a:xfrm flipH="1">
                <a:off x="7877161" y="5171469"/>
                <a:ext cx="317564" cy="31264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zh-CN" altLang="en-US" sz="2000" i="1">
                          <a:solidFill>
                            <a:schemeClr val="tx1"/>
                          </a:solidFill>
                          <a:latin typeface="Cambria Math" panose="02040503050406030204" pitchFamily="18" charset="0"/>
                        </a:rPr>
                        <m:t> </m:t>
                      </m:r>
                      <m:r>
                        <a:rPr lang="en-US" altLang="zh-CN" sz="2000" i="1">
                          <a:solidFill>
                            <a:schemeClr val="tx1"/>
                          </a:solidFill>
                          <a:latin typeface="Cambria Math" panose="02040503050406030204" pitchFamily="18" charset="0"/>
                        </a:rPr>
                        <m:t>9</m:t>
                      </m:r>
                    </m:oMath>
                  </m:oMathPara>
                </a14:m>
                <a:endParaRPr lang="en-US" sz="2000" i="1" dirty="0">
                  <a:solidFill>
                    <a:schemeClr val="tx1"/>
                  </a:solidFill>
                </a:endParaRPr>
              </a:p>
            </p:txBody>
          </p:sp>
        </mc:Choice>
        <mc:Fallback xmlns="">
          <p:sp>
            <p:nvSpPr>
              <p:cNvPr id="81" name="Oval 80">
                <a:extLst>
                  <a:ext uri="{FF2B5EF4-FFF2-40B4-BE49-F238E27FC236}">
                    <a16:creationId xmlns:a16="http://schemas.microsoft.com/office/drawing/2014/main" id="{11037319-A431-0F42-858D-CE69D1D4C375}"/>
                  </a:ext>
                </a:extLst>
              </p:cNvPr>
              <p:cNvSpPr>
                <a:spLocks noRot="1" noChangeAspect="1" noMove="1" noResize="1" noEditPoints="1" noAdjustHandles="1" noChangeArrowheads="1" noChangeShapeType="1" noTextEdit="1"/>
              </p:cNvSpPr>
              <p:nvPr/>
            </p:nvSpPr>
            <p:spPr>
              <a:xfrm flipH="1">
                <a:off x="7877161" y="5171469"/>
                <a:ext cx="317564" cy="312640"/>
              </a:xfrm>
              <a:prstGeom prst="ellipse">
                <a:avLst/>
              </a:prstGeom>
              <a:blipFill>
                <a:blip r:embed="rId24"/>
                <a:stretch>
                  <a:fillRect l="-25000" t="-3704" b="-33333"/>
                </a:stretch>
              </a:blipFill>
              <a:ln w="19050" cap="flat">
                <a:solidFill>
                  <a:schemeClr val="tx1"/>
                </a:solidFill>
                <a:prstDash val="solid"/>
                <a:miter/>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Oval 81">
                <a:extLst>
                  <a:ext uri="{FF2B5EF4-FFF2-40B4-BE49-F238E27FC236}">
                    <a16:creationId xmlns:a16="http://schemas.microsoft.com/office/drawing/2014/main" id="{85518603-4185-F64A-AEFF-C2B457F75AC6}"/>
                  </a:ext>
                </a:extLst>
              </p:cNvPr>
              <p:cNvSpPr/>
              <p:nvPr/>
            </p:nvSpPr>
            <p:spPr>
              <a:xfrm flipH="1">
                <a:off x="8826426" y="4709935"/>
                <a:ext cx="317564" cy="31264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zh-CN" altLang="en-US" sz="2000" i="1">
                          <a:solidFill>
                            <a:schemeClr val="tx1"/>
                          </a:solidFill>
                          <a:latin typeface="Cambria Math" panose="02040503050406030204" pitchFamily="18" charset="0"/>
                        </a:rPr>
                        <m:t> </m:t>
                      </m:r>
                      <m:r>
                        <a:rPr lang="en-US" altLang="zh-CN" sz="2000" i="1">
                          <a:solidFill>
                            <a:schemeClr val="tx1"/>
                          </a:solidFill>
                          <a:latin typeface="Cambria Math" panose="02040503050406030204" pitchFamily="18" charset="0"/>
                        </a:rPr>
                        <m:t>10</m:t>
                      </m:r>
                    </m:oMath>
                  </m:oMathPara>
                </a14:m>
                <a:endParaRPr lang="en-US" sz="2000" i="1" dirty="0">
                  <a:solidFill>
                    <a:schemeClr val="tx1"/>
                  </a:solidFill>
                </a:endParaRPr>
              </a:p>
            </p:txBody>
          </p:sp>
        </mc:Choice>
        <mc:Fallback xmlns="">
          <p:sp>
            <p:nvSpPr>
              <p:cNvPr id="82" name="Oval 81">
                <a:extLst>
                  <a:ext uri="{FF2B5EF4-FFF2-40B4-BE49-F238E27FC236}">
                    <a16:creationId xmlns:a16="http://schemas.microsoft.com/office/drawing/2014/main" id="{85518603-4185-F64A-AEFF-C2B457F75AC6}"/>
                  </a:ext>
                </a:extLst>
              </p:cNvPr>
              <p:cNvSpPr>
                <a:spLocks noRot="1" noChangeAspect="1" noMove="1" noResize="1" noEditPoints="1" noAdjustHandles="1" noChangeArrowheads="1" noChangeShapeType="1" noTextEdit="1"/>
              </p:cNvSpPr>
              <p:nvPr/>
            </p:nvSpPr>
            <p:spPr>
              <a:xfrm flipH="1">
                <a:off x="8826426" y="4709935"/>
                <a:ext cx="317564" cy="312640"/>
              </a:xfrm>
              <a:prstGeom prst="ellipse">
                <a:avLst/>
              </a:prstGeom>
              <a:blipFill>
                <a:blip r:embed="rId25"/>
                <a:stretch>
                  <a:fillRect l="-48148" t="-3704" r="-18519" b="-29630"/>
                </a:stretch>
              </a:blipFill>
              <a:ln w="19050" cap="flat">
                <a:solidFill>
                  <a:schemeClr val="tx1"/>
                </a:solidFill>
                <a:prstDash val="solid"/>
                <a:miter/>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Oval 82">
                <a:extLst>
                  <a:ext uri="{FF2B5EF4-FFF2-40B4-BE49-F238E27FC236}">
                    <a16:creationId xmlns:a16="http://schemas.microsoft.com/office/drawing/2014/main" id="{3042B761-25C9-9340-9525-87FFCD7E6319}"/>
                  </a:ext>
                </a:extLst>
              </p:cNvPr>
              <p:cNvSpPr/>
              <p:nvPr/>
            </p:nvSpPr>
            <p:spPr>
              <a:xfrm flipH="1">
                <a:off x="9216288" y="5138395"/>
                <a:ext cx="317564" cy="31264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zh-CN" altLang="en-US" sz="2000" i="1">
                          <a:solidFill>
                            <a:schemeClr val="tx1"/>
                          </a:solidFill>
                          <a:latin typeface="Cambria Math" panose="02040503050406030204" pitchFamily="18" charset="0"/>
                        </a:rPr>
                        <m:t> </m:t>
                      </m:r>
                      <m:r>
                        <a:rPr lang="en-US" altLang="zh-CN" sz="2000" i="1">
                          <a:solidFill>
                            <a:schemeClr val="tx1"/>
                          </a:solidFill>
                          <a:latin typeface="Cambria Math" panose="02040503050406030204" pitchFamily="18" charset="0"/>
                        </a:rPr>
                        <m:t>11</m:t>
                      </m:r>
                    </m:oMath>
                  </m:oMathPara>
                </a14:m>
                <a:endParaRPr lang="en-US" sz="2000" i="1" dirty="0">
                  <a:solidFill>
                    <a:schemeClr val="tx1"/>
                  </a:solidFill>
                </a:endParaRPr>
              </a:p>
            </p:txBody>
          </p:sp>
        </mc:Choice>
        <mc:Fallback xmlns="">
          <p:sp>
            <p:nvSpPr>
              <p:cNvPr id="83" name="Oval 82">
                <a:extLst>
                  <a:ext uri="{FF2B5EF4-FFF2-40B4-BE49-F238E27FC236}">
                    <a16:creationId xmlns:a16="http://schemas.microsoft.com/office/drawing/2014/main" id="{3042B761-25C9-9340-9525-87FFCD7E6319}"/>
                  </a:ext>
                </a:extLst>
              </p:cNvPr>
              <p:cNvSpPr>
                <a:spLocks noRot="1" noChangeAspect="1" noMove="1" noResize="1" noEditPoints="1" noAdjustHandles="1" noChangeArrowheads="1" noChangeShapeType="1" noTextEdit="1"/>
              </p:cNvSpPr>
              <p:nvPr/>
            </p:nvSpPr>
            <p:spPr>
              <a:xfrm flipH="1">
                <a:off x="9216288" y="5138395"/>
                <a:ext cx="317564" cy="312640"/>
              </a:xfrm>
              <a:prstGeom prst="ellipse">
                <a:avLst/>
              </a:prstGeom>
              <a:blipFill>
                <a:blip r:embed="rId26"/>
                <a:stretch>
                  <a:fillRect l="-48148" t="-3704" r="-14815" b="-29630"/>
                </a:stretch>
              </a:blipFill>
              <a:ln w="19050" cap="flat">
                <a:solidFill>
                  <a:schemeClr val="tx1"/>
                </a:solidFill>
                <a:prstDash val="solid"/>
                <a:miter/>
              </a:ln>
            </p:spPr>
            <p:txBody>
              <a:bodyPr/>
              <a:lstStyle/>
              <a:p>
                <a:r>
                  <a:rPr lang="en-US">
                    <a:noFill/>
                  </a:rPr>
                  <a:t> </a:t>
                </a:r>
              </a:p>
            </p:txBody>
          </p:sp>
        </mc:Fallback>
      </mc:AlternateContent>
      <p:cxnSp>
        <p:nvCxnSpPr>
          <p:cNvPr id="84" name="Straight Arrow Connector 83">
            <a:extLst>
              <a:ext uri="{FF2B5EF4-FFF2-40B4-BE49-F238E27FC236}">
                <a16:creationId xmlns:a16="http://schemas.microsoft.com/office/drawing/2014/main" id="{0F673D28-7BB1-3541-A8F0-802445243B2B}"/>
              </a:ext>
            </a:extLst>
          </p:cNvPr>
          <p:cNvCxnSpPr>
            <a:cxnSpLocks/>
            <a:stCxn id="81" idx="0"/>
            <a:endCxn id="80" idx="4"/>
          </p:cNvCxnSpPr>
          <p:nvPr/>
        </p:nvCxnSpPr>
        <p:spPr>
          <a:xfrm flipH="1" flipV="1">
            <a:off x="7877161" y="5048685"/>
            <a:ext cx="158782" cy="1227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5" name="Straight Arrow Connector 84">
            <a:extLst>
              <a:ext uri="{FF2B5EF4-FFF2-40B4-BE49-F238E27FC236}">
                <a16:creationId xmlns:a16="http://schemas.microsoft.com/office/drawing/2014/main" id="{E8A88641-7D82-544E-81A7-B3762025AE32}"/>
              </a:ext>
            </a:extLst>
          </p:cNvPr>
          <p:cNvCxnSpPr>
            <a:cxnSpLocks/>
            <a:stCxn id="82" idx="7"/>
            <a:endCxn id="63" idx="3"/>
          </p:cNvCxnSpPr>
          <p:nvPr/>
        </p:nvCxnSpPr>
        <p:spPr>
          <a:xfrm flipH="1" flipV="1">
            <a:off x="6816428" y="4346094"/>
            <a:ext cx="2056504" cy="4096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6" name="Straight Arrow Connector 85">
            <a:extLst>
              <a:ext uri="{FF2B5EF4-FFF2-40B4-BE49-F238E27FC236}">
                <a16:creationId xmlns:a16="http://schemas.microsoft.com/office/drawing/2014/main" id="{B3935AA3-0BD5-874C-986C-AC4C6AF33BD7}"/>
              </a:ext>
            </a:extLst>
          </p:cNvPr>
          <p:cNvCxnSpPr>
            <a:cxnSpLocks/>
            <a:stCxn id="83" idx="0"/>
            <a:endCxn id="82" idx="4"/>
          </p:cNvCxnSpPr>
          <p:nvPr/>
        </p:nvCxnSpPr>
        <p:spPr>
          <a:xfrm flipH="1" flipV="1">
            <a:off x="8985208" y="5022575"/>
            <a:ext cx="389862" cy="1158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Footer Placeholder 1">
            <a:extLst>
              <a:ext uri="{FF2B5EF4-FFF2-40B4-BE49-F238E27FC236}">
                <a16:creationId xmlns:a16="http://schemas.microsoft.com/office/drawing/2014/main" id="{25D5AC3E-B46F-43F8-27C3-11B56FF9F835}"/>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43CAAD58-5DEE-3839-7BAC-32D9E2061B8F}"/>
              </a:ext>
            </a:extLst>
          </p:cNvPr>
          <p:cNvSpPr>
            <a:spLocks noGrp="1"/>
          </p:cNvSpPr>
          <p:nvPr>
            <p:ph type="sldNum" sz="quarter" idx="11"/>
          </p:nvPr>
        </p:nvSpPr>
        <p:spPr/>
        <p:txBody>
          <a:bodyPr/>
          <a:lstStyle/>
          <a:p>
            <a:fld id="{009375D7-070A-4959-9224-FB5E66F2B1B3}" type="slidenum">
              <a:rPr lang="en-AU" smtClean="0"/>
              <a:pPr/>
              <a:t>104</a:t>
            </a:fld>
            <a:endParaRPr lang="en-AU" dirty="0"/>
          </a:p>
        </p:txBody>
      </p:sp>
    </p:spTree>
    <p:extLst>
      <p:ext uri="{BB962C8B-B14F-4D97-AF65-F5344CB8AC3E}">
        <p14:creationId xmlns:p14="http://schemas.microsoft.com/office/powerpoint/2010/main" val="35926901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cs typeface="Arial" charset="0"/>
              </a:rPr>
              <a:t>Disjoint Set data structure</a:t>
            </a:r>
          </a:p>
        </p:txBody>
      </p:sp>
      <p:sp>
        <p:nvSpPr>
          <p:cNvPr id="10243" name="Rectangle 3"/>
          <p:cNvSpPr>
            <a:spLocks noGrp="1" noChangeArrowheads="1"/>
          </p:cNvSpPr>
          <p:nvPr>
            <p:ph idx="1"/>
          </p:nvPr>
        </p:nvSpPr>
        <p:spPr/>
        <p:txBody>
          <a:bodyPr>
            <a:normAutofit/>
          </a:bodyPr>
          <a:lstStyle/>
          <a:p>
            <a:pPr lvl="1"/>
            <a:r>
              <a:rPr lang="en-US" altLang="en-US" sz="2000" dirty="0">
                <a:cs typeface="Arial" charset="0"/>
              </a:rPr>
              <a:t>The Ultimate Union-Find: </a:t>
            </a:r>
            <a:r>
              <a:rPr lang="en-US" altLang="en-US" sz="2000" dirty="0">
                <a:solidFill>
                  <a:srgbClr val="FF0000"/>
                </a:solidFill>
                <a:cs typeface="Arial" charset="0"/>
              </a:rPr>
              <a:t>Path compression  </a:t>
            </a:r>
          </a:p>
          <a:p>
            <a:pPr lvl="1"/>
            <a:endParaRPr lang="en-US" altLang="en-US" sz="2000" dirty="0">
              <a:cs typeface="Arial" charset="0"/>
            </a:endParaRPr>
          </a:p>
          <a:p>
            <a:pPr lvl="1"/>
            <a:endParaRPr lang="en-US" altLang="en-US" sz="2000" dirty="0">
              <a:cs typeface="Arial" charset="0"/>
            </a:endParaRPr>
          </a:p>
          <a:p>
            <a:pPr lvl="1"/>
            <a:endParaRPr lang="en-US" altLang="en-US" sz="2000" dirty="0">
              <a:cs typeface="Arial" charset="0"/>
            </a:endParaRPr>
          </a:p>
          <a:p>
            <a:pPr lvl="1"/>
            <a:endParaRPr lang="en-US" altLang="en-US" sz="2000" dirty="0">
              <a:cs typeface="Arial" charset="0"/>
            </a:endParaRPr>
          </a:p>
          <a:p>
            <a:pPr>
              <a:buNone/>
            </a:pPr>
            <a:endParaRPr lang="en-US" altLang="en-US" sz="2000" dirty="0">
              <a:cs typeface="Times New Roman" panose="02020603050405020304" pitchFamily="18" charset="0"/>
            </a:endParaRPr>
          </a:p>
          <a:p>
            <a:pPr lvl="1"/>
            <a:endParaRPr lang="en-US" altLang="en-US" sz="2000" dirty="0"/>
          </a:p>
          <a:p>
            <a:pPr lvl="1"/>
            <a:r>
              <a:rPr lang="en-US" altLang="en-US" sz="2000" dirty="0"/>
              <a:t>Any single find can still be O(log(n)), </a:t>
            </a:r>
            <a:br>
              <a:rPr lang="en-US" altLang="en-US" sz="2000" dirty="0"/>
            </a:br>
            <a:r>
              <a:rPr lang="en-US" altLang="en-US" sz="2000" dirty="0"/>
              <a:t>     but later finds on the same path are faster</a:t>
            </a:r>
          </a:p>
          <a:p>
            <a:pPr marL="1800" lvl="1" indent="0">
              <a:buNone/>
            </a:pPr>
            <a:endParaRPr lang="en-US" altLang="en-US" sz="2000" dirty="0"/>
          </a:p>
          <a:p>
            <a:pPr lvl="1"/>
            <a:r>
              <a:rPr lang="en-US" altLang="en-US" sz="2000" dirty="0">
                <a:solidFill>
                  <a:srgbClr val="FF0000"/>
                </a:solidFill>
              </a:rPr>
              <a:t>Union, Find:  “almost linear” total time</a:t>
            </a:r>
          </a:p>
          <a:p>
            <a:pPr lvl="1"/>
            <a:r>
              <a:rPr lang="en-US" altLang="en-US" sz="2000" dirty="0">
                <a:solidFill>
                  <a:srgbClr val="FF0000"/>
                </a:solidFill>
              </a:rPr>
              <a:t>Amortized O(1) time for each Union or Find.</a:t>
            </a:r>
          </a:p>
          <a:p>
            <a:pPr marL="457200" lvl="1" indent="0">
              <a:buNone/>
            </a:pPr>
            <a:endParaRPr lang="en-US" altLang="en-US" dirty="0">
              <a:latin typeface="Times New Roman" panose="02020603050405020304" pitchFamily="18" charset="0"/>
              <a:cs typeface="Times New Roman" panose="02020603050405020304" pitchFamily="18" charset="0"/>
            </a:endParaRPr>
          </a:p>
          <a:p>
            <a:pPr lvl="1"/>
            <a:endParaRPr lang="en-US" altLang="en-US" dirty="0">
              <a:latin typeface="Arial" charset="0"/>
              <a:cs typeface="Arial" charset="0"/>
            </a:endParaRPr>
          </a:p>
        </p:txBody>
      </p:sp>
      <p:sp>
        <p:nvSpPr>
          <p:cNvPr id="5" name="Text Box 4">
            <a:extLst>
              <a:ext uri="{FF2B5EF4-FFF2-40B4-BE49-F238E27FC236}">
                <a16:creationId xmlns:a16="http://schemas.microsoft.com/office/drawing/2014/main" id="{029AB39C-1AA0-4ADA-9DCE-80B81EC705F9}"/>
              </a:ext>
            </a:extLst>
          </p:cNvPr>
          <p:cNvSpPr txBox="1">
            <a:spLocks noChangeArrowheads="1"/>
          </p:cNvSpPr>
          <p:nvPr/>
        </p:nvSpPr>
        <p:spPr bwMode="auto">
          <a:xfrm>
            <a:off x="961767" y="2277071"/>
            <a:ext cx="5638800" cy="1590322"/>
          </a:xfrm>
          <a:prstGeom prst="rect">
            <a:avLst/>
          </a:prstGeom>
          <a:solidFill>
            <a:srgbClr val="E1E1B7"/>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6661" tIns="48331" rIns="96661" bIns="48331">
            <a:spAutoFit/>
          </a:bodyPr>
          <a:lstStyle>
            <a:lvl1pPr defTabSz="228600">
              <a:defRPr sz="2400">
                <a:solidFill>
                  <a:schemeClr val="tx1"/>
                </a:solidFill>
                <a:latin typeface="Times New Roman" charset="0"/>
                <a:ea typeface="ＭＳ Ｐゴシック" charset="0"/>
              </a:defRPr>
            </a:lvl1pPr>
            <a:lvl2pPr marL="482600" defTabSz="228600">
              <a:defRPr sz="2400">
                <a:solidFill>
                  <a:schemeClr val="tx1"/>
                </a:solidFill>
                <a:latin typeface="Times New Roman" charset="0"/>
                <a:ea typeface="ＭＳ Ｐゴシック" charset="0"/>
              </a:defRPr>
            </a:lvl2pPr>
            <a:lvl3pPr marL="966788" defTabSz="228600">
              <a:defRPr sz="2400">
                <a:solidFill>
                  <a:schemeClr val="tx1"/>
                </a:solidFill>
                <a:latin typeface="Times New Roman" charset="0"/>
                <a:ea typeface="ＭＳ Ｐゴシック" charset="0"/>
              </a:defRPr>
            </a:lvl3pPr>
            <a:lvl4pPr marL="1449388" defTabSz="228600">
              <a:defRPr sz="2400">
                <a:solidFill>
                  <a:schemeClr val="tx1"/>
                </a:solidFill>
                <a:latin typeface="Times New Roman" charset="0"/>
                <a:ea typeface="ＭＳ Ｐゴシック" charset="0"/>
              </a:defRPr>
            </a:lvl4pPr>
            <a:lvl5pPr marL="1933575" defTabSz="228600">
              <a:defRPr sz="2400">
                <a:solidFill>
                  <a:schemeClr val="tx1"/>
                </a:solidFill>
                <a:latin typeface="Times New Roman" charset="0"/>
                <a:ea typeface="ＭＳ Ｐゴシック" charset="0"/>
              </a:defRPr>
            </a:lvl5pPr>
            <a:lvl6pPr marL="2390775" defTabSz="228600" eaLnBrk="0" fontAlgn="base" hangingPunct="0">
              <a:spcBef>
                <a:spcPct val="0"/>
              </a:spcBef>
              <a:spcAft>
                <a:spcPct val="0"/>
              </a:spcAft>
              <a:defRPr sz="2400">
                <a:solidFill>
                  <a:schemeClr val="tx1"/>
                </a:solidFill>
                <a:latin typeface="Times New Roman" charset="0"/>
                <a:ea typeface="ＭＳ Ｐゴシック" charset="0"/>
              </a:defRPr>
            </a:lvl6pPr>
            <a:lvl7pPr marL="2847975" defTabSz="228600" eaLnBrk="0" fontAlgn="base" hangingPunct="0">
              <a:spcBef>
                <a:spcPct val="0"/>
              </a:spcBef>
              <a:spcAft>
                <a:spcPct val="0"/>
              </a:spcAft>
              <a:defRPr sz="2400">
                <a:solidFill>
                  <a:schemeClr val="tx1"/>
                </a:solidFill>
                <a:latin typeface="Times New Roman" charset="0"/>
                <a:ea typeface="ＭＳ Ｐゴシック" charset="0"/>
              </a:defRPr>
            </a:lvl7pPr>
            <a:lvl8pPr marL="3305175" defTabSz="228600" eaLnBrk="0" fontAlgn="base" hangingPunct="0">
              <a:spcBef>
                <a:spcPct val="0"/>
              </a:spcBef>
              <a:spcAft>
                <a:spcPct val="0"/>
              </a:spcAft>
              <a:defRPr sz="2400">
                <a:solidFill>
                  <a:schemeClr val="tx1"/>
                </a:solidFill>
                <a:latin typeface="Times New Roman" charset="0"/>
                <a:ea typeface="ＭＳ Ｐゴシック" charset="0"/>
              </a:defRPr>
            </a:lvl8pPr>
            <a:lvl9pPr marL="3762375" defTabSz="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0" hangingPunct="0">
              <a:lnSpc>
                <a:spcPct val="80000"/>
              </a:lnSpc>
              <a:defRPr/>
            </a:pPr>
            <a:r>
              <a:rPr lang="en-US" sz="2000" b="1" kern="0" dirty="0" err="1">
                <a:solidFill>
                  <a:srgbClr val="000000"/>
                </a:solidFill>
                <a:latin typeface="Courier New" charset="0"/>
              </a:rPr>
              <a:t>int</a:t>
            </a:r>
            <a:r>
              <a:rPr lang="en-US" sz="2000" b="1" kern="0" dirty="0">
                <a:solidFill>
                  <a:srgbClr val="000000"/>
                </a:solidFill>
                <a:latin typeface="Courier New" charset="0"/>
              </a:rPr>
              <a:t> </a:t>
            </a:r>
            <a:r>
              <a:rPr lang="en-US" sz="2000" b="1" kern="0" dirty="0">
                <a:solidFill>
                  <a:srgbClr val="FF0000"/>
                </a:solidFill>
                <a:latin typeface="Book Antiqua" charset="0"/>
              </a:rPr>
              <a:t>Find</a:t>
            </a:r>
            <a:r>
              <a:rPr lang="en-US" sz="2000" b="1" kern="0" dirty="0">
                <a:solidFill>
                  <a:srgbClr val="000000"/>
                </a:solidFill>
                <a:latin typeface="Courier New" charset="0"/>
              </a:rPr>
              <a:t>(</a:t>
            </a:r>
            <a:r>
              <a:rPr lang="en-US" sz="2000" b="1" kern="0" dirty="0" err="1">
                <a:solidFill>
                  <a:srgbClr val="000000"/>
                </a:solidFill>
                <a:latin typeface="Courier New" charset="0"/>
              </a:rPr>
              <a:t>int</a:t>
            </a:r>
            <a:r>
              <a:rPr lang="en-US" sz="2000" b="1" kern="0" dirty="0">
                <a:solidFill>
                  <a:srgbClr val="000000"/>
                </a:solidFill>
                <a:latin typeface="Courier New" charset="0"/>
              </a:rPr>
              <a:t> e)</a:t>
            </a:r>
          </a:p>
          <a:p>
            <a:pPr eaLnBrk="0" hangingPunct="0">
              <a:lnSpc>
                <a:spcPct val="80000"/>
              </a:lnSpc>
              <a:defRPr/>
            </a:pPr>
            <a:r>
              <a:rPr lang="en-US" sz="2000" b="1" kern="0" dirty="0">
                <a:solidFill>
                  <a:srgbClr val="000000"/>
                </a:solidFill>
                <a:latin typeface="Courier New" charset="0"/>
              </a:rPr>
              <a:t>	</a:t>
            </a:r>
            <a:r>
              <a:rPr lang="en-US" sz="2000" b="1" kern="0" dirty="0">
                <a:solidFill>
                  <a:srgbClr val="000000"/>
                </a:solidFill>
              </a:rPr>
              <a:t>if</a:t>
            </a:r>
            <a:r>
              <a:rPr lang="en-US" sz="2000" b="1" kern="0" dirty="0">
                <a:solidFill>
                  <a:srgbClr val="000000"/>
                </a:solidFill>
                <a:latin typeface="Courier New" charset="0"/>
              </a:rPr>
              <a:t> (parent[e] == 0)</a:t>
            </a:r>
          </a:p>
          <a:p>
            <a:pPr eaLnBrk="0" hangingPunct="0">
              <a:lnSpc>
                <a:spcPct val="80000"/>
              </a:lnSpc>
              <a:defRPr/>
            </a:pPr>
            <a:r>
              <a:rPr lang="en-US" sz="2000" b="1" kern="0" dirty="0">
                <a:solidFill>
                  <a:srgbClr val="000000"/>
                </a:solidFill>
                <a:latin typeface="Courier New" charset="0"/>
              </a:rPr>
              <a:t>		return e</a:t>
            </a:r>
          </a:p>
          <a:p>
            <a:pPr eaLnBrk="0" hangingPunct="0">
              <a:lnSpc>
                <a:spcPct val="80000"/>
              </a:lnSpc>
              <a:defRPr/>
            </a:pPr>
            <a:r>
              <a:rPr lang="en-US" sz="2000" b="1" kern="0" dirty="0">
                <a:solidFill>
                  <a:srgbClr val="000000"/>
                </a:solidFill>
                <a:latin typeface="Courier New" charset="0"/>
              </a:rPr>
              <a:t>	</a:t>
            </a:r>
            <a:r>
              <a:rPr lang="en-US" sz="2000" b="1" kern="0" dirty="0">
                <a:solidFill>
                  <a:srgbClr val="000000"/>
                </a:solidFill>
              </a:rPr>
              <a:t>else</a:t>
            </a:r>
          </a:p>
          <a:p>
            <a:pPr eaLnBrk="0" hangingPunct="0">
              <a:lnSpc>
                <a:spcPct val="80000"/>
              </a:lnSpc>
              <a:defRPr/>
            </a:pPr>
            <a:r>
              <a:rPr lang="en-US" sz="2000" b="1" kern="0" dirty="0">
                <a:solidFill>
                  <a:srgbClr val="000000"/>
                </a:solidFill>
                <a:latin typeface="Courier New" charset="0"/>
              </a:rPr>
              <a:t>		parent[e] = </a:t>
            </a:r>
            <a:r>
              <a:rPr lang="en-US" sz="2000" b="1" kern="0" dirty="0">
                <a:solidFill>
                  <a:srgbClr val="FF0000"/>
                </a:solidFill>
                <a:latin typeface="Book Antiqua" charset="0"/>
              </a:rPr>
              <a:t>Find</a:t>
            </a:r>
            <a:r>
              <a:rPr lang="en-US" sz="2000" b="1" kern="0" dirty="0">
                <a:solidFill>
                  <a:srgbClr val="000000"/>
                </a:solidFill>
                <a:latin typeface="Courier New" charset="0"/>
              </a:rPr>
              <a:t>(parent[e])</a:t>
            </a:r>
          </a:p>
          <a:p>
            <a:pPr eaLnBrk="0" hangingPunct="0">
              <a:lnSpc>
                <a:spcPct val="80000"/>
              </a:lnSpc>
              <a:defRPr/>
            </a:pPr>
            <a:r>
              <a:rPr lang="en-US" sz="2000" b="1" kern="0" dirty="0">
                <a:solidFill>
                  <a:srgbClr val="000000"/>
                </a:solidFill>
                <a:latin typeface="Courier New" charset="0"/>
              </a:rPr>
              <a:t>		return parent[e]</a:t>
            </a:r>
          </a:p>
        </p:txBody>
      </p:sp>
      <p:sp>
        <p:nvSpPr>
          <p:cNvPr id="2" name="Footer Placeholder 1">
            <a:extLst>
              <a:ext uri="{FF2B5EF4-FFF2-40B4-BE49-F238E27FC236}">
                <a16:creationId xmlns:a16="http://schemas.microsoft.com/office/drawing/2014/main" id="{6E9961F1-54B2-7764-E379-779A4AB84E4C}"/>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611A953F-676B-22C2-358A-9164F8E35247}"/>
              </a:ext>
            </a:extLst>
          </p:cNvPr>
          <p:cNvSpPr>
            <a:spLocks noGrp="1"/>
          </p:cNvSpPr>
          <p:nvPr>
            <p:ph type="sldNum" sz="quarter" idx="11"/>
          </p:nvPr>
        </p:nvSpPr>
        <p:spPr/>
        <p:txBody>
          <a:bodyPr/>
          <a:lstStyle/>
          <a:p>
            <a:fld id="{009375D7-070A-4959-9224-FB5E66F2B1B3}" type="slidenum">
              <a:rPr lang="en-AU" smtClean="0"/>
              <a:pPr/>
              <a:t>105</a:t>
            </a:fld>
            <a:endParaRPr lang="en-AU" dirty="0"/>
          </a:p>
        </p:txBody>
      </p:sp>
    </p:spTree>
    <p:extLst>
      <p:ext uri="{BB962C8B-B14F-4D97-AF65-F5344CB8AC3E}">
        <p14:creationId xmlns:p14="http://schemas.microsoft.com/office/powerpoint/2010/main" val="36640415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6" descr="C:\Users\dwharder\Desktop\x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9923" y="3016251"/>
            <a:ext cx="2520950"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Rectangle 2"/>
          <p:cNvSpPr>
            <a:spLocks noGrp="1" noChangeArrowheads="1"/>
          </p:cNvSpPr>
          <p:nvPr>
            <p:ph type="title"/>
          </p:nvPr>
        </p:nvSpPr>
        <p:spPr/>
        <p:txBody>
          <a:bodyPr>
            <a:normAutofit/>
          </a:bodyPr>
          <a:lstStyle/>
          <a:p>
            <a:r>
              <a:rPr lang="en-US" altLang="en-US" sz="3600" dirty="0">
                <a:cs typeface="Arial" charset="0"/>
              </a:rPr>
              <a:t>Check Connected Components by Disjoint Sets</a:t>
            </a:r>
            <a:endParaRPr lang="en-US" altLang="en-US" sz="3200" dirty="0">
              <a:cs typeface="Arial" charset="0"/>
            </a:endParaRPr>
          </a:p>
        </p:txBody>
      </p:sp>
      <p:sp>
        <p:nvSpPr>
          <p:cNvPr id="30762" name="Rectangle 3"/>
          <p:cNvSpPr txBox="1">
            <a:spLocks noChangeArrowheads="1"/>
          </p:cNvSpPr>
          <p:nvPr/>
        </p:nvSpPr>
        <p:spPr bwMode="auto">
          <a:xfrm>
            <a:off x="550480" y="1690688"/>
            <a:ext cx="8229600" cy="11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spcBef>
                <a:spcPct val="20000"/>
              </a:spcBef>
              <a:buFont typeface="Arial" charset="0"/>
              <a:buNone/>
            </a:pPr>
            <a:r>
              <a:rPr lang="en-US" altLang="en-US" sz="2000" dirty="0"/>
              <a:t>	We would like to find the connected components by using Disjoint Sets (Union Find).</a:t>
            </a:r>
            <a:endParaRPr lang="en-US" altLang="en-US" sz="1600" i="1" dirty="0">
              <a:latin typeface="Times New Roman" pitchFamily="18" charset="0"/>
              <a:cs typeface="Times New Roman" pitchFamily="18" charset="0"/>
            </a:endParaRPr>
          </a:p>
        </p:txBody>
      </p:sp>
      <p:sp>
        <p:nvSpPr>
          <p:cNvPr id="4" name="Rectangle 3">
            <a:extLst>
              <a:ext uri="{FF2B5EF4-FFF2-40B4-BE49-F238E27FC236}">
                <a16:creationId xmlns:a16="http://schemas.microsoft.com/office/drawing/2014/main" id="{DC2A5C96-6790-644D-AA66-6B27C745F1C6}"/>
              </a:ext>
            </a:extLst>
          </p:cNvPr>
          <p:cNvSpPr/>
          <p:nvPr/>
        </p:nvSpPr>
        <p:spPr>
          <a:xfrm>
            <a:off x="884317" y="3412986"/>
            <a:ext cx="5211683" cy="1754326"/>
          </a:xfrm>
          <a:prstGeom prst="rect">
            <a:avLst/>
          </a:prstGeom>
        </p:spPr>
        <p:txBody>
          <a:bodyPr wrap="none">
            <a:spAutoFit/>
          </a:bodyPr>
          <a:lstStyle/>
          <a:p>
            <a:r>
              <a:rPr lang="en-US" altLang="en-US" dirty="0"/>
              <a:t>List all edges in this graph (in alphabetical order):</a:t>
            </a:r>
          </a:p>
          <a:p>
            <a:endParaRPr lang="en-US" dirty="0"/>
          </a:p>
          <a:p>
            <a:r>
              <a:rPr lang="en-US" dirty="0"/>
              <a:t>{A,B}, {A,H}, {A,I}, {B,I}, {C,J}, {D,E}, {D,K}, {E,F},</a:t>
            </a:r>
          </a:p>
          <a:p>
            <a:r>
              <a:rPr lang="en-US" dirty="0"/>
              <a:t>{E,K}, {G,H}, {G,I}, {H,I}</a:t>
            </a:r>
          </a:p>
          <a:p>
            <a:endParaRPr lang="en-US" dirty="0"/>
          </a:p>
          <a:p>
            <a:endParaRPr lang="en-US" dirty="0"/>
          </a:p>
        </p:txBody>
      </p:sp>
      <p:sp>
        <p:nvSpPr>
          <p:cNvPr id="3" name="Footer Placeholder 2">
            <a:extLst>
              <a:ext uri="{FF2B5EF4-FFF2-40B4-BE49-F238E27FC236}">
                <a16:creationId xmlns:a16="http://schemas.microsoft.com/office/drawing/2014/main" id="{2F103F06-86C7-061E-2CFA-4C3A287A9365}"/>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1E18B842-6DB4-141C-26F8-76BD46F149F1}"/>
              </a:ext>
            </a:extLst>
          </p:cNvPr>
          <p:cNvSpPr>
            <a:spLocks noGrp="1"/>
          </p:cNvSpPr>
          <p:nvPr>
            <p:ph type="sldNum" sz="quarter" idx="11"/>
          </p:nvPr>
        </p:nvSpPr>
        <p:spPr/>
        <p:txBody>
          <a:bodyPr/>
          <a:lstStyle/>
          <a:p>
            <a:fld id="{009375D7-070A-4959-9224-FB5E66F2B1B3}" type="slidenum">
              <a:rPr lang="en-AU" smtClean="0"/>
              <a:pPr/>
              <a:t>106</a:t>
            </a:fld>
            <a:endParaRPr lang="en-AU" dirty="0"/>
          </a:p>
        </p:txBody>
      </p:sp>
    </p:spTree>
    <p:extLst>
      <p:ext uri="{BB962C8B-B14F-4D97-AF65-F5344CB8AC3E}">
        <p14:creationId xmlns:p14="http://schemas.microsoft.com/office/powerpoint/2010/main" val="1307631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338702" y="1476073"/>
            <a:ext cx="766557" cy="3693319"/>
          </a:xfrm>
          <a:prstGeom prst="rect">
            <a:avLst/>
          </a:prstGeom>
          <a:noFill/>
        </p:spPr>
        <p:txBody>
          <a:bodyPr wrap="none" rtlCol="0">
            <a:spAutoFit/>
          </a:bodyPr>
          <a:lstStyle/>
          <a:p>
            <a:pPr algn="ctr"/>
            <a:r>
              <a:rPr lang="en-CA" dirty="0"/>
              <a:t>{A, B}</a:t>
            </a:r>
          </a:p>
          <a:p>
            <a:pPr algn="ctr"/>
            <a:r>
              <a:rPr lang="en-CA" dirty="0"/>
              <a:t>{A, H}</a:t>
            </a:r>
          </a:p>
          <a:p>
            <a:pPr algn="ctr"/>
            <a:r>
              <a:rPr lang="en-CA" dirty="0"/>
              <a:t>{A, I}</a:t>
            </a:r>
          </a:p>
          <a:p>
            <a:pPr algn="ctr"/>
            <a:r>
              <a:rPr lang="en-CA" dirty="0"/>
              <a:t>{B, I}</a:t>
            </a:r>
          </a:p>
          <a:p>
            <a:pPr algn="ctr"/>
            <a:r>
              <a:rPr lang="en-CA" dirty="0"/>
              <a:t>{C, J}</a:t>
            </a:r>
          </a:p>
          <a:p>
            <a:pPr algn="ctr"/>
            <a:r>
              <a:rPr lang="en-CA" dirty="0"/>
              <a:t>{D, E}</a:t>
            </a:r>
          </a:p>
          <a:p>
            <a:pPr algn="ctr"/>
            <a:r>
              <a:rPr lang="en-CA" dirty="0"/>
              <a:t>{D, K}</a:t>
            </a:r>
          </a:p>
          <a:p>
            <a:pPr algn="ctr"/>
            <a:r>
              <a:rPr lang="en-CA" dirty="0"/>
              <a:t>{E, F}</a:t>
            </a:r>
          </a:p>
          <a:p>
            <a:pPr algn="ctr"/>
            <a:r>
              <a:rPr lang="en-CA" dirty="0"/>
              <a:t>{E, K}</a:t>
            </a:r>
          </a:p>
          <a:p>
            <a:pPr algn="ctr"/>
            <a:r>
              <a:rPr lang="en-CA" dirty="0"/>
              <a:t>{G, H}</a:t>
            </a:r>
          </a:p>
          <a:p>
            <a:pPr algn="ctr"/>
            <a:r>
              <a:rPr lang="en-CA" dirty="0"/>
              <a:t>{G, I}</a:t>
            </a:r>
          </a:p>
          <a:p>
            <a:pPr algn="ctr"/>
            <a:r>
              <a:rPr lang="en-CA" dirty="0"/>
              <a:t>{H, I}</a:t>
            </a:r>
          </a:p>
          <a:p>
            <a:pPr algn="ctr"/>
            <a:endParaRPr lang="en-CA" dirty="0"/>
          </a:p>
        </p:txBody>
      </p:sp>
      <p:sp>
        <p:nvSpPr>
          <p:cNvPr id="6" name="TextBox 5"/>
          <p:cNvSpPr txBox="1"/>
          <p:nvPr/>
        </p:nvSpPr>
        <p:spPr>
          <a:xfrm>
            <a:off x="2142600" y="2276099"/>
            <a:ext cx="4451860" cy="369332"/>
          </a:xfrm>
          <a:prstGeom prst="rect">
            <a:avLst/>
          </a:prstGeom>
          <a:noFill/>
        </p:spPr>
        <p:txBody>
          <a:bodyPr wrap="none" rtlCol="0">
            <a:spAutoFit/>
          </a:bodyPr>
          <a:lstStyle/>
          <a:p>
            <a:pPr algn="ctr"/>
            <a:r>
              <a:rPr lang="en-CA" dirty="0"/>
              <a:t>{A}, {B}, {C}, {D}, {E}, {F}, {G}, {H}, {I}, {J}, {K}</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29A4604-36DA-4F96-9D7F-C11EFD357F27}"/>
                  </a:ext>
                </a:extLst>
              </p:cNvPr>
              <p:cNvSpPr txBox="1"/>
              <p:nvPr/>
            </p:nvSpPr>
            <p:spPr>
              <a:xfrm>
                <a:off x="2142600" y="2673236"/>
                <a:ext cx="4572000" cy="1200329"/>
              </a:xfrm>
              <a:prstGeom prst="rect">
                <a:avLst/>
              </a:prstGeom>
              <a:noFill/>
            </p:spPr>
            <p:txBody>
              <a:bodyPr wrap="square">
                <a:spAutoFit/>
              </a:bodyPr>
              <a:lstStyle/>
              <a:p>
                <a:pPr>
                  <a:buFont typeface="Arial" charset="0"/>
                  <a:buNone/>
                </a:pPr>
                <a:r>
                  <a:rPr lang="en-AU" altLang="en-US" dirty="0">
                    <a:latin typeface="Arial" charset="0"/>
                    <a:cs typeface="Arial" charset="0"/>
                  </a:rPr>
                  <a:t>Initialization</a:t>
                </a:r>
                <a:r>
                  <a:rPr lang="en-AU" altLang="en-US" dirty="0"/>
                  <a:t>: </a:t>
                </a:r>
              </a:p>
              <a:p>
                <a:pPr>
                  <a:buFont typeface="Arial" charset="0"/>
                  <a:buNone/>
                </a:pPr>
                <a:r>
                  <a:rPr lang="en-AU" altLang="zh-CN" dirty="0"/>
                  <a:t>Direct all nodes on the path to the root. </a:t>
                </a:r>
                <a:r>
                  <a:rPr lang="en-AU" altLang="en-US" dirty="0"/>
                  <a:t>For each vertex </a:t>
                </a:r>
                <a14:m>
                  <m:oMath xmlns:m="http://schemas.openxmlformats.org/officeDocument/2006/math">
                    <m:sSub>
                      <m:sSubPr>
                        <m:ctrlPr>
                          <a:rPr lang="en-AU" altLang="en-US" i="1">
                            <a:latin typeface="Cambria Math" panose="02040503050406030204" pitchFamily="18" charset="0"/>
                          </a:rPr>
                        </m:ctrlPr>
                      </m:sSubPr>
                      <m:e>
                        <m:r>
                          <a:rPr lang="en-US" altLang="en-US" i="1">
                            <a:latin typeface="Cambria Math" panose="02040503050406030204" pitchFamily="18" charset="0"/>
                          </a:rPr>
                          <m:t>𝑢</m:t>
                        </m:r>
                      </m:e>
                      <m:sub>
                        <m:r>
                          <a:rPr lang="en-AU" altLang="en-US" i="1">
                            <a:latin typeface="Cambria Math" panose="02040503050406030204" pitchFamily="18" charset="0"/>
                          </a:rPr>
                          <m:t>𝑖</m:t>
                        </m:r>
                      </m:sub>
                    </m:sSub>
                    <m:r>
                      <a:rPr lang="en-AU" altLang="en-US" i="1">
                        <a:latin typeface="Cambria Math" panose="02040503050406030204" pitchFamily="18" charset="0"/>
                      </a:rPr>
                      <m:t> </m:t>
                    </m:r>
                    <m:r>
                      <a:rPr lang="en-AU" altLang="en-US" i="1">
                        <a:latin typeface="Cambria Math" panose="02040503050406030204" pitchFamily="18" charset="0"/>
                        <a:ea typeface="Cambria Math" panose="02040503050406030204" pitchFamily="18" charset="0"/>
                      </a:rPr>
                      <m:t>∈[</m:t>
                    </m:r>
                    <m:r>
                      <a:rPr lang="en-AU" altLang="en-US" i="1">
                        <a:latin typeface="Cambria Math" panose="02040503050406030204" pitchFamily="18" charset="0"/>
                        <a:ea typeface="Cambria Math" panose="02040503050406030204" pitchFamily="18" charset="0"/>
                      </a:rPr>
                      <m:t>𝐴</m:t>
                    </m:r>
                    <m:r>
                      <a:rPr lang="en-AU" altLang="en-US" i="1">
                        <a:latin typeface="Cambria Math" panose="02040503050406030204" pitchFamily="18" charset="0"/>
                        <a:ea typeface="Cambria Math" panose="02040503050406030204" pitchFamily="18" charset="0"/>
                      </a:rPr>
                      <m:t>,</m:t>
                    </m:r>
                    <m:r>
                      <a:rPr lang="en-AU" altLang="en-US" i="1">
                        <a:latin typeface="Cambria Math" panose="02040503050406030204" pitchFamily="18" charset="0"/>
                        <a:ea typeface="Cambria Math" panose="02040503050406030204" pitchFamily="18" charset="0"/>
                      </a:rPr>
                      <m:t>𝐿</m:t>
                    </m:r>
                    <m:r>
                      <a:rPr lang="en-AU" altLang="en-US" i="1">
                        <a:latin typeface="Cambria Math" panose="02040503050406030204" pitchFamily="18" charset="0"/>
                        <a:ea typeface="Cambria Math" panose="02040503050406030204" pitchFamily="18" charset="0"/>
                      </a:rPr>
                      <m:t>]</m:t>
                    </m:r>
                  </m:oMath>
                </a14:m>
                <a:r>
                  <a:rPr lang="en-AU" altLang="zh-CN" dirty="0">
                    <a:latin typeface="Arial" charset="0"/>
                    <a:cs typeface="Arial" charset="0"/>
                  </a:rPr>
                  <a:t>, each vertex direct to themselves. </a:t>
                </a:r>
                <a:endParaRPr lang="en-US" altLang="en-US" dirty="0">
                  <a:latin typeface="Arial" charset="0"/>
                  <a:cs typeface="Arial" charset="0"/>
                </a:endParaRPr>
              </a:p>
            </p:txBody>
          </p:sp>
        </mc:Choice>
        <mc:Fallback xmlns="">
          <p:sp>
            <p:nvSpPr>
              <p:cNvPr id="10" name="TextBox 9">
                <a:extLst>
                  <a:ext uri="{FF2B5EF4-FFF2-40B4-BE49-F238E27FC236}">
                    <a16:creationId xmlns:a16="http://schemas.microsoft.com/office/drawing/2014/main" id="{829A4604-36DA-4F96-9D7F-C11EFD357F27}"/>
                  </a:ext>
                </a:extLst>
              </p:cNvPr>
              <p:cNvSpPr txBox="1">
                <a:spLocks noRot="1" noChangeAspect="1" noMove="1" noResize="1" noEditPoints="1" noAdjustHandles="1" noChangeArrowheads="1" noChangeShapeType="1" noTextEdit="1"/>
              </p:cNvSpPr>
              <p:nvPr/>
            </p:nvSpPr>
            <p:spPr>
              <a:xfrm>
                <a:off x="2142600" y="2673236"/>
                <a:ext cx="4572000" cy="1200329"/>
              </a:xfrm>
              <a:prstGeom prst="rect">
                <a:avLst/>
              </a:prstGeom>
              <a:blipFill>
                <a:blip r:embed="rId3"/>
                <a:stretch>
                  <a:fillRect l="-1067" t="-3061" r="-1333" b="-76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Oval 16">
                <a:extLst>
                  <a:ext uri="{FF2B5EF4-FFF2-40B4-BE49-F238E27FC236}">
                    <a16:creationId xmlns:a16="http://schemas.microsoft.com/office/drawing/2014/main" id="{FA822352-DDAD-4D8E-8157-A3F80EF954B1}"/>
                  </a:ext>
                </a:extLst>
              </p:cNvPr>
              <p:cNvSpPr/>
              <p:nvPr/>
            </p:nvSpPr>
            <p:spPr>
              <a:xfrm flipH="1">
                <a:off x="3046448" y="4605481"/>
                <a:ext cx="654634" cy="56391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000" i="1">
                              <a:solidFill>
                                <a:schemeClr val="tx1"/>
                              </a:solidFill>
                              <a:latin typeface="Cambria Math" panose="02040503050406030204" pitchFamily="18" charset="0"/>
                            </a:rPr>
                          </m:ctrlPr>
                        </m:sSubPr>
                        <m:e>
                          <m:r>
                            <a:rPr lang="en-AU" sz="2000" i="1">
                              <a:solidFill>
                                <a:schemeClr val="tx1"/>
                              </a:solidFill>
                              <a:latin typeface="Cambria Math" panose="02040503050406030204" pitchFamily="18" charset="0"/>
                            </a:rPr>
                            <m:t>𝑢</m:t>
                          </m:r>
                        </m:e>
                        <m:sub>
                          <m:r>
                            <a:rPr lang="en-AU" sz="2000" i="1">
                              <a:solidFill>
                                <a:schemeClr val="tx1"/>
                              </a:solidFill>
                              <a:latin typeface="Cambria Math" panose="02040503050406030204" pitchFamily="18" charset="0"/>
                            </a:rPr>
                            <m:t>𝑖</m:t>
                          </m:r>
                        </m:sub>
                      </m:sSub>
                    </m:oMath>
                  </m:oMathPara>
                </a14:m>
                <a:endParaRPr lang="en-US" sz="2000" i="1" dirty="0">
                  <a:solidFill>
                    <a:schemeClr val="tx1"/>
                  </a:solidFill>
                </a:endParaRPr>
              </a:p>
            </p:txBody>
          </p:sp>
        </mc:Choice>
        <mc:Fallback xmlns="">
          <p:sp>
            <p:nvSpPr>
              <p:cNvPr id="17" name="Oval 16">
                <a:extLst>
                  <a:ext uri="{FF2B5EF4-FFF2-40B4-BE49-F238E27FC236}">
                    <a16:creationId xmlns:a16="http://schemas.microsoft.com/office/drawing/2014/main" id="{FA822352-DDAD-4D8E-8157-A3F80EF954B1}"/>
                  </a:ext>
                </a:extLst>
              </p:cNvPr>
              <p:cNvSpPr>
                <a:spLocks noRot="1" noChangeAspect="1" noMove="1" noResize="1" noEditPoints="1" noAdjustHandles="1" noChangeArrowheads="1" noChangeShapeType="1" noTextEdit="1"/>
              </p:cNvSpPr>
              <p:nvPr/>
            </p:nvSpPr>
            <p:spPr>
              <a:xfrm flipH="1">
                <a:off x="3046448" y="4605481"/>
                <a:ext cx="654634" cy="563910"/>
              </a:xfrm>
              <a:prstGeom prst="ellipse">
                <a:avLst/>
              </a:prstGeom>
              <a:blipFill>
                <a:blip r:embed="rId4"/>
                <a:stretch>
                  <a:fillRect/>
                </a:stretch>
              </a:blipFill>
              <a:ln w="19050" cap="flat">
                <a:solidFill>
                  <a:schemeClr val="tx1"/>
                </a:solidFill>
                <a:prstDash val="solid"/>
                <a:miter/>
              </a:ln>
            </p:spPr>
            <p:txBody>
              <a:bodyPr/>
              <a:lstStyle/>
              <a:p>
                <a:r>
                  <a:rPr lang="en-US">
                    <a:noFill/>
                  </a:rPr>
                  <a:t> </a:t>
                </a:r>
              </a:p>
            </p:txBody>
          </p:sp>
        </mc:Fallback>
      </mc:AlternateContent>
      <p:cxnSp>
        <p:nvCxnSpPr>
          <p:cNvPr id="18" name="Connector: Curved 17">
            <a:extLst>
              <a:ext uri="{FF2B5EF4-FFF2-40B4-BE49-F238E27FC236}">
                <a16:creationId xmlns:a16="http://schemas.microsoft.com/office/drawing/2014/main" id="{593ABE0B-23AE-49F3-8EE4-60B4DFEBF86E}"/>
              </a:ext>
            </a:extLst>
          </p:cNvPr>
          <p:cNvCxnSpPr>
            <a:cxnSpLocks/>
          </p:cNvCxnSpPr>
          <p:nvPr/>
        </p:nvCxnSpPr>
        <p:spPr>
          <a:xfrm rot="10800000" flipH="1">
            <a:off x="3046448" y="4814407"/>
            <a:ext cx="654634" cy="12700"/>
          </a:xfrm>
          <a:prstGeom prst="curvedConnector5">
            <a:avLst>
              <a:gd name="adj1" fmla="val -34920"/>
              <a:gd name="adj2" fmla="val 4020118"/>
              <a:gd name="adj3" fmla="val 134920"/>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6" descr="C:\Users\dwharder\Desktop\x1.png">
            <a:extLst>
              <a:ext uri="{FF2B5EF4-FFF2-40B4-BE49-F238E27FC236}">
                <a16:creationId xmlns:a16="http://schemas.microsoft.com/office/drawing/2014/main" id="{3990B039-0800-3C46-B973-F3E1AD10AD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1940" y="4018287"/>
            <a:ext cx="2520950"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699E047A-34CD-D0AB-A499-3F0909003280}"/>
              </a:ext>
            </a:extLst>
          </p:cNvPr>
          <p:cNvSpPr>
            <a:spLocks noGrp="1"/>
          </p:cNvSpPr>
          <p:nvPr>
            <p:ph type="ftr" sz="quarter" idx="10"/>
          </p:nvPr>
        </p:nvSpPr>
        <p:spPr/>
        <p:txBody>
          <a:bodyPr/>
          <a:lstStyle/>
          <a:p>
            <a:r>
              <a:rPr lang="en-AU"/>
              <a:t>22T2</a:t>
            </a:r>
            <a:endParaRPr lang="en-AU" dirty="0"/>
          </a:p>
        </p:txBody>
      </p:sp>
      <p:sp>
        <p:nvSpPr>
          <p:cNvPr id="4" name="Slide Number Placeholder 3">
            <a:extLst>
              <a:ext uri="{FF2B5EF4-FFF2-40B4-BE49-F238E27FC236}">
                <a16:creationId xmlns:a16="http://schemas.microsoft.com/office/drawing/2014/main" id="{1490230D-7697-3115-DF24-764E81905F8F}"/>
              </a:ext>
            </a:extLst>
          </p:cNvPr>
          <p:cNvSpPr>
            <a:spLocks noGrp="1"/>
          </p:cNvSpPr>
          <p:nvPr>
            <p:ph type="sldNum" sz="quarter" idx="11"/>
          </p:nvPr>
        </p:nvSpPr>
        <p:spPr/>
        <p:txBody>
          <a:bodyPr/>
          <a:lstStyle/>
          <a:p>
            <a:fld id="{009375D7-070A-4959-9224-FB5E66F2B1B3}" type="slidenum">
              <a:rPr lang="en-AU" smtClean="0"/>
              <a:pPr/>
              <a:t>107</a:t>
            </a:fld>
            <a:endParaRPr lang="en-AU" dirty="0"/>
          </a:p>
        </p:txBody>
      </p:sp>
      <p:sp>
        <p:nvSpPr>
          <p:cNvPr id="12" name="Rectangle 2">
            <a:extLst>
              <a:ext uri="{FF2B5EF4-FFF2-40B4-BE49-F238E27FC236}">
                <a16:creationId xmlns:a16="http://schemas.microsoft.com/office/drawing/2014/main" id="{C37FC6AF-DCA1-B71E-25C1-B13B35EE3424}"/>
              </a:ext>
            </a:extLst>
          </p:cNvPr>
          <p:cNvSpPr txBox="1">
            <a:spLocks noChangeArrowheads="1"/>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dirty="0">
                <a:cs typeface="Arial" charset="0"/>
              </a:rPr>
              <a:t>Check Connected Components by Disjoint Sets</a:t>
            </a:r>
            <a:endParaRPr lang="en-US" altLang="en-US" sz="3200" dirty="0">
              <a:cs typeface="Arial" charset="0"/>
            </a:endParaRPr>
          </a:p>
        </p:txBody>
      </p:sp>
      <p:sp>
        <p:nvSpPr>
          <p:cNvPr id="19" name="TextBox 18">
            <a:extLst>
              <a:ext uri="{FF2B5EF4-FFF2-40B4-BE49-F238E27FC236}">
                <a16:creationId xmlns:a16="http://schemas.microsoft.com/office/drawing/2014/main" id="{422A0C10-1EC3-77FC-6574-0B79F869FC9C}"/>
              </a:ext>
            </a:extLst>
          </p:cNvPr>
          <p:cNvSpPr txBox="1"/>
          <p:nvPr/>
        </p:nvSpPr>
        <p:spPr>
          <a:xfrm>
            <a:off x="990600" y="1618154"/>
            <a:ext cx="6098058" cy="646331"/>
          </a:xfrm>
          <a:prstGeom prst="rect">
            <a:avLst/>
          </a:prstGeom>
          <a:noFill/>
        </p:spPr>
        <p:txBody>
          <a:bodyPr wrap="square">
            <a:spAutoFit/>
          </a:bodyPr>
          <a:lstStyle/>
          <a:p>
            <a:r>
              <a:rPr lang="en-CA" sz="1800" dirty="0"/>
              <a:t>Going through the example again with disjoint sets</a:t>
            </a:r>
            <a:r>
              <a:rPr lang="en-US" sz="1800" dirty="0">
                <a:cs typeface="Arial" charset="0"/>
              </a:rPr>
              <a:t>.</a:t>
            </a:r>
            <a:r>
              <a:rPr lang="zh-CN" altLang="en-US" sz="1800" dirty="0">
                <a:cs typeface="Arial" charset="0"/>
              </a:rPr>
              <a:t> </a:t>
            </a:r>
            <a:r>
              <a:rPr lang="en-US" altLang="en-US" sz="1800" dirty="0">
                <a:cs typeface="Arial" charset="0"/>
              </a:rPr>
              <a:t>We start with eleven singletons.</a:t>
            </a:r>
            <a:endParaRPr lang="en-US" dirty="0"/>
          </a:p>
        </p:txBody>
      </p:sp>
    </p:spTree>
    <p:extLst>
      <p:ext uri="{BB962C8B-B14F-4D97-AF65-F5344CB8AC3E}">
        <p14:creationId xmlns:p14="http://schemas.microsoft.com/office/powerpoint/2010/main" val="243950604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idx="1"/>
          </p:nvPr>
        </p:nvSpPr>
        <p:spPr>
          <a:xfrm>
            <a:off x="838200" y="1539263"/>
            <a:ext cx="10515600" cy="4351338"/>
          </a:xfrm>
        </p:spPr>
        <p:txBody>
          <a:bodyPr/>
          <a:lstStyle/>
          <a:p>
            <a:pPr>
              <a:buFont typeface="Arial" charset="0"/>
              <a:buNone/>
            </a:pPr>
            <a:r>
              <a:rPr lang="en-US" altLang="en-US" dirty="0">
                <a:latin typeface="Arial" charset="0"/>
                <a:cs typeface="Arial" charset="0"/>
              </a:rPr>
              <a:t>	</a:t>
            </a:r>
            <a:r>
              <a:rPr lang="en-US" altLang="en-US" sz="2000" dirty="0">
                <a:latin typeface="Arial" charset="0"/>
                <a:cs typeface="Arial" charset="0"/>
              </a:rPr>
              <a:t>We start by adding edge {A, B}</a:t>
            </a:r>
          </a:p>
        </p:txBody>
      </p:sp>
      <p:sp>
        <p:nvSpPr>
          <p:cNvPr id="37" name="TextBox 36"/>
          <p:cNvSpPr txBox="1"/>
          <p:nvPr/>
        </p:nvSpPr>
        <p:spPr>
          <a:xfrm>
            <a:off x="9266216" y="1625879"/>
            <a:ext cx="766557" cy="3693319"/>
          </a:xfrm>
          <a:prstGeom prst="rect">
            <a:avLst/>
          </a:prstGeom>
          <a:noFill/>
        </p:spPr>
        <p:txBody>
          <a:bodyPr wrap="none" rtlCol="0">
            <a:spAutoFit/>
          </a:bodyPr>
          <a:lstStyle/>
          <a:p>
            <a:pPr algn="ctr"/>
            <a:r>
              <a:rPr lang="en-CA" dirty="0">
                <a:solidFill>
                  <a:srgbClr val="FF0000"/>
                </a:solidFill>
              </a:rPr>
              <a:t>{A, B}</a:t>
            </a:r>
          </a:p>
          <a:p>
            <a:pPr algn="ctr"/>
            <a:r>
              <a:rPr lang="en-CA" dirty="0"/>
              <a:t>{A, H}</a:t>
            </a:r>
          </a:p>
          <a:p>
            <a:pPr algn="ctr"/>
            <a:r>
              <a:rPr lang="en-CA" dirty="0"/>
              <a:t>{A, I}</a:t>
            </a:r>
          </a:p>
          <a:p>
            <a:pPr algn="ctr"/>
            <a:r>
              <a:rPr lang="en-CA" dirty="0"/>
              <a:t>{B, I}</a:t>
            </a:r>
          </a:p>
          <a:p>
            <a:pPr algn="ctr"/>
            <a:r>
              <a:rPr lang="en-CA" dirty="0"/>
              <a:t>{C, J}</a:t>
            </a:r>
          </a:p>
          <a:p>
            <a:pPr algn="ctr"/>
            <a:r>
              <a:rPr lang="en-CA" dirty="0"/>
              <a:t>{D, E}</a:t>
            </a:r>
          </a:p>
          <a:p>
            <a:pPr algn="ctr"/>
            <a:r>
              <a:rPr lang="en-CA" dirty="0"/>
              <a:t>{D, K}</a:t>
            </a:r>
          </a:p>
          <a:p>
            <a:pPr algn="ctr"/>
            <a:r>
              <a:rPr lang="en-CA" dirty="0"/>
              <a:t>{E, F}</a:t>
            </a:r>
          </a:p>
          <a:p>
            <a:pPr algn="ctr"/>
            <a:r>
              <a:rPr lang="en-CA" dirty="0"/>
              <a:t>{E, K}</a:t>
            </a:r>
          </a:p>
          <a:p>
            <a:pPr algn="ctr"/>
            <a:r>
              <a:rPr lang="en-CA" dirty="0"/>
              <a:t>{G, H}</a:t>
            </a:r>
          </a:p>
          <a:p>
            <a:pPr algn="ctr"/>
            <a:r>
              <a:rPr lang="en-CA" dirty="0"/>
              <a:t>{G, I}</a:t>
            </a:r>
          </a:p>
          <a:p>
            <a:pPr algn="ctr"/>
            <a:r>
              <a:rPr lang="en-CA" dirty="0"/>
              <a:t>{H, I}</a:t>
            </a:r>
          </a:p>
          <a:p>
            <a:pPr algn="ctr"/>
            <a:endParaRPr lang="en-CA" dirty="0"/>
          </a:p>
        </p:txBody>
      </p:sp>
      <p:sp>
        <p:nvSpPr>
          <p:cNvPr id="7" name="TextBox 6"/>
          <p:cNvSpPr txBox="1"/>
          <p:nvPr/>
        </p:nvSpPr>
        <p:spPr>
          <a:xfrm>
            <a:off x="2182684" y="1999282"/>
            <a:ext cx="4294765" cy="369332"/>
          </a:xfrm>
          <a:prstGeom prst="rect">
            <a:avLst/>
          </a:prstGeom>
          <a:noFill/>
        </p:spPr>
        <p:txBody>
          <a:bodyPr wrap="none" rtlCol="0">
            <a:spAutoFit/>
          </a:bodyPr>
          <a:lstStyle/>
          <a:p>
            <a:pPr algn="ctr"/>
            <a:r>
              <a:rPr lang="en-CA" dirty="0"/>
              <a:t>{A, B}, {C}, {D}, {E}, {F}, {G}, {H}, {I}, {J}, {K}</a:t>
            </a:r>
          </a:p>
        </p:txBody>
      </p:sp>
      <p:grpSp>
        <p:nvGrpSpPr>
          <p:cNvPr id="8" name="Group 7">
            <a:extLst>
              <a:ext uri="{FF2B5EF4-FFF2-40B4-BE49-F238E27FC236}">
                <a16:creationId xmlns:a16="http://schemas.microsoft.com/office/drawing/2014/main" id="{BB0A6A02-CB1B-4DFC-9D64-013317733E31}"/>
              </a:ext>
            </a:extLst>
          </p:cNvPr>
          <p:cNvGrpSpPr/>
          <p:nvPr/>
        </p:nvGrpSpPr>
        <p:grpSpPr>
          <a:xfrm>
            <a:off x="2539335" y="2279917"/>
            <a:ext cx="5590226" cy="3008894"/>
            <a:chOff x="525201" y="2679746"/>
            <a:chExt cx="3124710" cy="1952434"/>
          </a:xfrm>
        </p:grpSpPr>
        <p:grpSp>
          <p:nvGrpSpPr>
            <p:cNvPr id="10" name="Group 9">
              <a:extLst>
                <a:ext uri="{FF2B5EF4-FFF2-40B4-BE49-F238E27FC236}">
                  <a16:creationId xmlns:a16="http://schemas.microsoft.com/office/drawing/2014/main" id="{A39FA377-DD4F-4899-8BA2-D0C355CA2584}"/>
                </a:ext>
              </a:extLst>
            </p:cNvPr>
            <p:cNvGrpSpPr/>
            <p:nvPr/>
          </p:nvGrpSpPr>
          <p:grpSpPr>
            <a:xfrm>
              <a:off x="1000304" y="3519090"/>
              <a:ext cx="382415" cy="1113090"/>
              <a:chOff x="1319611" y="2764178"/>
              <a:chExt cx="382415" cy="1113090"/>
            </a:xfrm>
          </p:grpSpPr>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018BD310-E9C5-4F41-B3C0-8D6B6E91FA8D}"/>
                      </a:ext>
                    </a:extLst>
                  </p:cNvPr>
                  <p:cNvSpPr/>
                  <p:nvPr/>
                </p:nvSpPr>
                <p:spPr>
                  <a:xfrm flipH="1">
                    <a:off x="1336112" y="2764178"/>
                    <a:ext cx="365914" cy="365914"/>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000" i="1">
                              <a:solidFill>
                                <a:schemeClr val="tx1"/>
                              </a:solidFill>
                              <a:latin typeface="Cambria Math" panose="02040503050406030204" pitchFamily="18" charset="0"/>
                            </a:rPr>
                            <m:t>𝐴</m:t>
                          </m:r>
                        </m:oMath>
                      </m:oMathPara>
                    </a14:m>
                    <a:endParaRPr lang="en-US" sz="2000" i="1" dirty="0">
                      <a:solidFill>
                        <a:schemeClr val="tx1"/>
                      </a:solidFill>
                    </a:endParaRPr>
                  </a:p>
                </p:txBody>
              </p:sp>
            </mc:Choice>
            <mc:Fallback xmlns="">
              <p:sp>
                <p:nvSpPr>
                  <p:cNvPr id="13" name="Oval 12">
                    <a:extLst>
                      <a:ext uri="{FF2B5EF4-FFF2-40B4-BE49-F238E27FC236}">
                        <a16:creationId xmlns:a16="http://schemas.microsoft.com/office/drawing/2014/main" id="{018BD310-E9C5-4F41-B3C0-8D6B6E91FA8D}"/>
                      </a:ext>
                    </a:extLst>
                  </p:cNvPr>
                  <p:cNvSpPr>
                    <a:spLocks noRot="1" noChangeAspect="1" noMove="1" noResize="1" noEditPoints="1" noAdjustHandles="1" noChangeArrowheads="1" noChangeShapeType="1" noTextEdit="1"/>
                  </p:cNvSpPr>
                  <p:nvPr/>
                </p:nvSpPr>
                <p:spPr>
                  <a:xfrm flipH="1">
                    <a:off x="1336112" y="2764178"/>
                    <a:ext cx="365914" cy="365914"/>
                  </a:xfrm>
                  <a:prstGeom prst="ellipse">
                    <a:avLst/>
                  </a:prstGeom>
                  <a:blipFill>
                    <a:blip r:embed="rId3"/>
                    <a:stretch>
                      <a:fillRect/>
                    </a:stretch>
                  </a:blipFill>
                  <a:ln w="19050" cap="flat">
                    <a:solidFill>
                      <a:schemeClr val="tx1"/>
                    </a:solidFill>
                    <a:prstDash val="solid"/>
                    <a:miter/>
                  </a:ln>
                </p:spPr>
                <p:txBody>
                  <a:bodyPr/>
                  <a:lstStyle/>
                  <a:p>
                    <a:r>
                      <a:rPr lang="en-US">
                        <a:noFill/>
                      </a:rPr>
                      <a:t> </a:t>
                    </a:r>
                  </a:p>
                </p:txBody>
              </p:sp>
            </mc:Fallback>
          </mc:AlternateContent>
          <p:sp>
            <p:nvSpPr>
              <p:cNvPr id="14" name="Oval 13">
                <a:extLst>
                  <a:ext uri="{FF2B5EF4-FFF2-40B4-BE49-F238E27FC236}">
                    <a16:creationId xmlns:a16="http://schemas.microsoft.com/office/drawing/2014/main" id="{396DD3CA-F5FD-4013-847D-FB4E4FC5F07C}"/>
                  </a:ext>
                </a:extLst>
              </p:cNvPr>
              <p:cNvSpPr/>
              <p:nvPr/>
            </p:nvSpPr>
            <p:spPr>
              <a:xfrm flipH="1">
                <a:off x="1319611" y="3511354"/>
                <a:ext cx="365914" cy="365914"/>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B</a:t>
                </a:r>
              </a:p>
            </p:txBody>
          </p:sp>
          <p:cxnSp>
            <p:nvCxnSpPr>
              <p:cNvPr id="15" name="Straight Arrow Connector 14">
                <a:extLst>
                  <a:ext uri="{FF2B5EF4-FFF2-40B4-BE49-F238E27FC236}">
                    <a16:creationId xmlns:a16="http://schemas.microsoft.com/office/drawing/2014/main" id="{642A31CA-16EC-4339-A945-D1EA2389DD6D}"/>
                  </a:ext>
                </a:extLst>
              </p:cNvPr>
              <p:cNvCxnSpPr>
                <a:cxnSpLocks/>
                <a:stCxn id="14" idx="0"/>
                <a:endCxn id="13" idx="4"/>
              </p:cNvCxnSpPr>
              <p:nvPr/>
            </p:nvCxnSpPr>
            <p:spPr>
              <a:xfrm flipV="1">
                <a:off x="1502568" y="3130092"/>
                <a:ext cx="16501" cy="3812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1" name="Rectangle 3">
              <a:extLst>
                <a:ext uri="{FF2B5EF4-FFF2-40B4-BE49-F238E27FC236}">
                  <a16:creationId xmlns:a16="http://schemas.microsoft.com/office/drawing/2014/main" id="{794B202D-3F37-4AB8-87DB-F4851FB938C6}"/>
                </a:ext>
              </a:extLst>
            </p:cNvPr>
            <p:cNvSpPr txBox="1">
              <a:spLocks noChangeArrowheads="1"/>
            </p:cNvSpPr>
            <p:nvPr/>
          </p:nvSpPr>
          <p:spPr bwMode="auto">
            <a:xfrm>
              <a:off x="525201" y="2679746"/>
              <a:ext cx="3124710" cy="7571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sz="1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charset="0"/>
                <a:buNone/>
              </a:pPr>
              <a:endParaRPr lang="en-US" altLang="en-US" dirty="0">
                <a:latin typeface="Arial" charset="0"/>
                <a:cs typeface="Arial" charset="0"/>
              </a:endParaRPr>
            </a:p>
          </p:txBody>
        </p:sp>
      </p:grpSp>
      <p:cxnSp>
        <p:nvCxnSpPr>
          <p:cNvPr id="16" name="Connector: Curved 23">
            <a:extLst>
              <a:ext uri="{FF2B5EF4-FFF2-40B4-BE49-F238E27FC236}">
                <a16:creationId xmlns:a16="http://schemas.microsoft.com/office/drawing/2014/main" id="{2289FEAA-29EC-0541-992C-8F069F52F6CB}"/>
              </a:ext>
            </a:extLst>
          </p:cNvPr>
          <p:cNvCxnSpPr>
            <a:cxnSpLocks/>
          </p:cNvCxnSpPr>
          <p:nvPr/>
        </p:nvCxnSpPr>
        <p:spPr>
          <a:xfrm rot="10800000" flipH="1">
            <a:off x="3418833" y="3856938"/>
            <a:ext cx="654634" cy="12700"/>
          </a:xfrm>
          <a:prstGeom prst="curvedConnector5">
            <a:avLst>
              <a:gd name="adj1" fmla="val -34920"/>
              <a:gd name="adj2" fmla="val 4020118"/>
              <a:gd name="adj3" fmla="val 134920"/>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56B17094-3E2C-4A45-BB4E-14323F916779}"/>
              </a:ext>
            </a:extLst>
          </p:cNvPr>
          <p:cNvCxnSpPr/>
          <p:nvPr/>
        </p:nvCxnSpPr>
        <p:spPr>
          <a:xfrm>
            <a:off x="8887314" y="1844824"/>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8" name="Picture 6" descr="C:\Users\dwharder\Desktop\x1.png">
            <a:extLst>
              <a:ext uri="{FF2B5EF4-FFF2-40B4-BE49-F238E27FC236}">
                <a16:creationId xmlns:a16="http://schemas.microsoft.com/office/drawing/2014/main" id="{02D14868-99F7-B24B-8EEB-A01EDF1E6B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1940" y="4018287"/>
            <a:ext cx="2520950"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9D26EA93-4364-726F-3A21-D569B51624C4}"/>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8E5B9420-F6D0-F76E-03AF-525B2E03E550}"/>
              </a:ext>
            </a:extLst>
          </p:cNvPr>
          <p:cNvSpPr>
            <a:spLocks noGrp="1"/>
          </p:cNvSpPr>
          <p:nvPr>
            <p:ph type="sldNum" sz="quarter" idx="11"/>
          </p:nvPr>
        </p:nvSpPr>
        <p:spPr/>
        <p:txBody>
          <a:bodyPr/>
          <a:lstStyle/>
          <a:p>
            <a:fld id="{009375D7-070A-4959-9224-FB5E66F2B1B3}" type="slidenum">
              <a:rPr lang="en-AU" smtClean="0"/>
              <a:pPr/>
              <a:t>108</a:t>
            </a:fld>
            <a:endParaRPr lang="en-AU" dirty="0"/>
          </a:p>
        </p:txBody>
      </p:sp>
      <p:sp>
        <p:nvSpPr>
          <p:cNvPr id="19" name="Rectangle 2">
            <a:extLst>
              <a:ext uri="{FF2B5EF4-FFF2-40B4-BE49-F238E27FC236}">
                <a16:creationId xmlns:a16="http://schemas.microsoft.com/office/drawing/2014/main" id="{26CBD9FD-3C25-C3ED-6E87-D5D0D2B0E915}"/>
              </a:ext>
            </a:extLst>
          </p:cNvPr>
          <p:cNvSpPr txBox="1">
            <a:spLocks noChangeArrowheads="1"/>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dirty="0">
                <a:cs typeface="Arial" charset="0"/>
              </a:rPr>
              <a:t>Check Connected Components by Disjoint Sets</a:t>
            </a:r>
            <a:endParaRPr lang="en-US" altLang="en-US" sz="3200" dirty="0">
              <a:cs typeface="Arial" charset="0"/>
            </a:endParaRPr>
          </a:p>
        </p:txBody>
      </p:sp>
    </p:spTree>
    <p:extLst>
      <p:ext uri="{BB962C8B-B14F-4D97-AF65-F5344CB8AC3E}">
        <p14:creationId xmlns:p14="http://schemas.microsoft.com/office/powerpoint/2010/main" val="16872320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idx="1"/>
          </p:nvPr>
        </p:nvSpPr>
        <p:spPr>
          <a:xfrm>
            <a:off x="109151" y="1601119"/>
            <a:ext cx="10515600" cy="4351338"/>
          </a:xfrm>
        </p:spPr>
        <p:txBody>
          <a:bodyPr>
            <a:normAutofit/>
          </a:bodyPr>
          <a:lstStyle/>
          <a:p>
            <a:pPr>
              <a:buFont typeface="Arial" charset="0"/>
              <a:buNone/>
            </a:pPr>
            <a:r>
              <a:rPr lang="en-US" altLang="en-US" sz="2000" dirty="0">
                <a:cs typeface="Arial" charset="0"/>
              </a:rPr>
              <a:t>	We add edge {A, H}, {A, I}</a:t>
            </a:r>
          </a:p>
        </p:txBody>
      </p:sp>
      <p:sp>
        <p:nvSpPr>
          <p:cNvPr id="37" name="TextBox 36"/>
          <p:cNvSpPr txBox="1"/>
          <p:nvPr/>
        </p:nvSpPr>
        <p:spPr>
          <a:xfrm>
            <a:off x="9088661" y="1653834"/>
            <a:ext cx="766557" cy="3693319"/>
          </a:xfrm>
          <a:prstGeom prst="rect">
            <a:avLst/>
          </a:prstGeom>
          <a:noFill/>
        </p:spPr>
        <p:txBody>
          <a:bodyPr wrap="none" rtlCol="0">
            <a:spAutoFit/>
          </a:bodyPr>
          <a:lstStyle/>
          <a:p>
            <a:pPr algn="ctr"/>
            <a:r>
              <a:rPr lang="en-CA" dirty="0">
                <a:solidFill>
                  <a:srgbClr val="FF0000"/>
                </a:solidFill>
              </a:rPr>
              <a:t>{A, B}</a:t>
            </a:r>
          </a:p>
          <a:p>
            <a:pPr algn="ctr"/>
            <a:r>
              <a:rPr lang="en-CA" dirty="0">
                <a:solidFill>
                  <a:srgbClr val="FF0000"/>
                </a:solidFill>
              </a:rPr>
              <a:t>{A, H}</a:t>
            </a:r>
          </a:p>
          <a:p>
            <a:pPr algn="ctr"/>
            <a:r>
              <a:rPr lang="en-CA" dirty="0">
                <a:solidFill>
                  <a:srgbClr val="FF0000"/>
                </a:solidFill>
              </a:rPr>
              <a:t>{A, I}</a:t>
            </a:r>
          </a:p>
          <a:p>
            <a:pPr algn="ctr"/>
            <a:r>
              <a:rPr lang="en-CA" dirty="0"/>
              <a:t>{B, I}</a:t>
            </a:r>
          </a:p>
          <a:p>
            <a:pPr algn="ctr"/>
            <a:r>
              <a:rPr lang="en-CA" dirty="0"/>
              <a:t>{C, J}</a:t>
            </a:r>
          </a:p>
          <a:p>
            <a:pPr algn="ctr"/>
            <a:r>
              <a:rPr lang="en-CA" dirty="0"/>
              <a:t>{D, E}</a:t>
            </a:r>
          </a:p>
          <a:p>
            <a:pPr algn="ctr"/>
            <a:r>
              <a:rPr lang="en-CA" dirty="0"/>
              <a:t>{D, K}</a:t>
            </a:r>
          </a:p>
          <a:p>
            <a:pPr algn="ctr"/>
            <a:r>
              <a:rPr lang="en-CA" dirty="0"/>
              <a:t>{E, F}</a:t>
            </a:r>
          </a:p>
          <a:p>
            <a:pPr algn="ctr"/>
            <a:r>
              <a:rPr lang="en-CA" dirty="0"/>
              <a:t>{E, K}</a:t>
            </a:r>
          </a:p>
          <a:p>
            <a:pPr algn="ctr"/>
            <a:r>
              <a:rPr lang="en-CA" dirty="0"/>
              <a:t>{G, H}</a:t>
            </a:r>
          </a:p>
          <a:p>
            <a:pPr algn="ctr"/>
            <a:r>
              <a:rPr lang="en-CA" dirty="0"/>
              <a:t>{G, I}</a:t>
            </a:r>
          </a:p>
          <a:p>
            <a:pPr algn="ctr"/>
            <a:r>
              <a:rPr lang="en-CA" dirty="0"/>
              <a:t>{H, I}</a:t>
            </a:r>
          </a:p>
          <a:p>
            <a:pPr algn="ctr"/>
            <a:endParaRPr lang="en-CA" dirty="0"/>
          </a:p>
        </p:txBody>
      </p:sp>
      <p:cxnSp>
        <p:nvCxnSpPr>
          <p:cNvPr id="6" name="Straight Arrow Connector 5"/>
          <p:cNvCxnSpPr/>
          <p:nvPr/>
        </p:nvCxnSpPr>
        <p:spPr>
          <a:xfrm>
            <a:off x="8732339" y="2132243"/>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040215" y="2010531"/>
            <a:ext cx="3980577" cy="369332"/>
          </a:xfrm>
          <a:prstGeom prst="rect">
            <a:avLst/>
          </a:prstGeom>
          <a:noFill/>
        </p:spPr>
        <p:txBody>
          <a:bodyPr wrap="none" rtlCol="0">
            <a:spAutoFit/>
          </a:bodyPr>
          <a:lstStyle/>
          <a:p>
            <a:pPr algn="ctr"/>
            <a:r>
              <a:rPr lang="en-CA" dirty="0"/>
              <a:t>{A, B, H, I}, {C}, {D}, {E}, {F}, {G}, {J}, {K}</a:t>
            </a:r>
          </a:p>
        </p:txBody>
      </p:sp>
      <p:cxnSp>
        <p:nvCxnSpPr>
          <p:cNvPr id="22" name="Straight Arrow Connector 21">
            <a:extLst>
              <a:ext uri="{FF2B5EF4-FFF2-40B4-BE49-F238E27FC236}">
                <a16:creationId xmlns:a16="http://schemas.microsoft.com/office/drawing/2014/main" id="{07DE98A9-52F6-6844-8F77-BBECA9FC72B8}"/>
              </a:ext>
            </a:extLst>
          </p:cNvPr>
          <p:cNvCxnSpPr/>
          <p:nvPr/>
        </p:nvCxnSpPr>
        <p:spPr>
          <a:xfrm>
            <a:off x="8741393" y="234888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4901B32-B203-214F-995E-DEFFE9A67D47}"/>
              </a:ext>
            </a:extLst>
          </p:cNvPr>
          <p:cNvSpPr/>
          <p:nvPr/>
        </p:nvSpPr>
        <p:spPr>
          <a:xfrm>
            <a:off x="2040878" y="2359744"/>
            <a:ext cx="4572000" cy="923330"/>
          </a:xfrm>
          <a:prstGeom prst="rect">
            <a:avLst/>
          </a:prstGeom>
        </p:spPr>
        <p:txBody>
          <a:bodyPr>
            <a:spAutoFit/>
          </a:bodyPr>
          <a:lstStyle/>
          <a:p>
            <a:pPr>
              <a:buFont typeface="Arial" charset="0"/>
              <a:buNone/>
            </a:pPr>
            <a:r>
              <a:rPr lang="en-US" altLang="en-US" dirty="0"/>
              <a:t>Add {A,H}: According to the rule of </a:t>
            </a:r>
            <a:r>
              <a:rPr lang="en-US" altLang="en-US" dirty="0">
                <a:solidFill>
                  <a:srgbClr val="FF0000"/>
                </a:solidFill>
              </a:rPr>
              <a:t>Union by Size</a:t>
            </a:r>
            <a:r>
              <a:rPr lang="en-US" altLang="en-US" dirty="0"/>
              <a:t>, make smaller tree H point to bigger one’s root A.</a:t>
            </a:r>
          </a:p>
        </p:txBody>
      </p:sp>
      <mc:AlternateContent xmlns:mc="http://schemas.openxmlformats.org/markup-compatibility/2006" xmlns:a14="http://schemas.microsoft.com/office/drawing/2010/main">
        <mc:Choice Requires="a14">
          <p:sp>
            <p:nvSpPr>
              <p:cNvPr id="25" name="Oval 24">
                <a:extLst>
                  <a:ext uri="{FF2B5EF4-FFF2-40B4-BE49-F238E27FC236}">
                    <a16:creationId xmlns:a16="http://schemas.microsoft.com/office/drawing/2014/main" id="{160E6A04-DCE3-404E-8976-186955E8B9FE}"/>
                  </a:ext>
                </a:extLst>
              </p:cNvPr>
              <p:cNvSpPr/>
              <p:nvPr/>
            </p:nvSpPr>
            <p:spPr>
              <a:xfrm flipH="1">
                <a:off x="2698967" y="3460627"/>
                <a:ext cx="290538" cy="27728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000" i="1">
                          <a:solidFill>
                            <a:schemeClr val="tx1"/>
                          </a:solidFill>
                          <a:latin typeface="Cambria Math" panose="02040503050406030204" pitchFamily="18" charset="0"/>
                        </a:rPr>
                        <m:t>𝐴</m:t>
                      </m:r>
                    </m:oMath>
                  </m:oMathPara>
                </a14:m>
                <a:endParaRPr lang="en-US" sz="2000" i="1" dirty="0">
                  <a:solidFill>
                    <a:schemeClr val="tx1"/>
                  </a:solidFill>
                </a:endParaRPr>
              </a:p>
            </p:txBody>
          </p:sp>
        </mc:Choice>
        <mc:Fallback xmlns="">
          <p:sp>
            <p:nvSpPr>
              <p:cNvPr id="25" name="Oval 24">
                <a:extLst>
                  <a:ext uri="{FF2B5EF4-FFF2-40B4-BE49-F238E27FC236}">
                    <a16:creationId xmlns:a16="http://schemas.microsoft.com/office/drawing/2014/main" id="{160E6A04-DCE3-404E-8976-186955E8B9FE}"/>
                  </a:ext>
                </a:extLst>
              </p:cNvPr>
              <p:cNvSpPr>
                <a:spLocks noRot="1" noChangeAspect="1" noMove="1" noResize="1" noEditPoints="1" noAdjustHandles="1" noChangeArrowheads="1" noChangeShapeType="1" noTextEdit="1"/>
              </p:cNvSpPr>
              <p:nvPr/>
            </p:nvSpPr>
            <p:spPr>
              <a:xfrm flipH="1">
                <a:off x="2698967" y="3460627"/>
                <a:ext cx="290538" cy="277280"/>
              </a:xfrm>
              <a:prstGeom prst="ellipse">
                <a:avLst/>
              </a:prstGeom>
              <a:blipFill>
                <a:blip r:embed="rId3"/>
                <a:stretch>
                  <a:fillRect l="-16000" b="-10417"/>
                </a:stretch>
              </a:blipFill>
              <a:ln w="19050" cap="flat">
                <a:solidFill>
                  <a:schemeClr val="tx1"/>
                </a:solidFill>
                <a:prstDash val="solid"/>
                <a:miter/>
              </a:ln>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F9B9F0B4-A0C6-774F-AD0C-106350E2807F}"/>
              </a:ext>
            </a:extLst>
          </p:cNvPr>
          <p:cNvCxnSpPr>
            <a:cxnSpLocks/>
            <a:endCxn id="25" idx="4"/>
          </p:cNvCxnSpPr>
          <p:nvPr/>
        </p:nvCxnSpPr>
        <p:spPr>
          <a:xfrm flipV="1">
            <a:off x="2844236" y="3737910"/>
            <a:ext cx="0" cy="286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313589DA-CA23-714D-AC65-488F99735F4B}"/>
              </a:ext>
            </a:extLst>
          </p:cNvPr>
          <p:cNvSpPr/>
          <p:nvPr/>
        </p:nvSpPr>
        <p:spPr>
          <a:xfrm flipH="1">
            <a:off x="2712882" y="4015188"/>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B</a:t>
            </a:r>
          </a:p>
        </p:txBody>
      </p:sp>
      <p:sp>
        <p:nvSpPr>
          <p:cNvPr id="28" name="Oval 27">
            <a:extLst>
              <a:ext uri="{FF2B5EF4-FFF2-40B4-BE49-F238E27FC236}">
                <a16:creationId xmlns:a16="http://schemas.microsoft.com/office/drawing/2014/main" id="{E9780CE9-9D03-E24D-B4A2-A2D97E23A1D7}"/>
              </a:ext>
            </a:extLst>
          </p:cNvPr>
          <p:cNvSpPr/>
          <p:nvPr/>
        </p:nvSpPr>
        <p:spPr>
          <a:xfrm flipH="1">
            <a:off x="2174354" y="4032583"/>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H</a:t>
            </a:r>
          </a:p>
        </p:txBody>
      </p:sp>
      <p:cxnSp>
        <p:nvCxnSpPr>
          <p:cNvPr id="29" name="Straight Arrow Connector 28">
            <a:extLst>
              <a:ext uri="{FF2B5EF4-FFF2-40B4-BE49-F238E27FC236}">
                <a16:creationId xmlns:a16="http://schemas.microsoft.com/office/drawing/2014/main" id="{B67D7B9A-7AE9-B045-9EB4-CCB56A7B988E}"/>
              </a:ext>
            </a:extLst>
          </p:cNvPr>
          <p:cNvCxnSpPr>
            <a:cxnSpLocks/>
            <a:stCxn id="28" idx="1"/>
            <a:endCxn id="25" idx="4"/>
          </p:cNvCxnSpPr>
          <p:nvPr/>
        </p:nvCxnSpPr>
        <p:spPr>
          <a:xfrm flipV="1">
            <a:off x="2422344" y="3737907"/>
            <a:ext cx="421892" cy="3352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Connector: Curved 45">
            <a:extLst>
              <a:ext uri="{FF2B5EF4-FFF2-40B4-BE49-F238E27FC236}">
                <a16:creationId xmlns:a16="http://schemas.microsoft.com/office/drawing/2014/main" id="{1AF87526-E2D6-2745-ADF6-75AD65FF17EE}"/>
              </a:ext>
            </a:extLst>
          </p:cNvPr>
          <p:cNvCxnSpPr>
            <a:cxnSpLocks/>
          </p:cNvCxnSpPr>
          <p:nvPr/>
        </p:nvCxnSpPr>
        <p:spPr>
          <a:xfrm rot="10800000" flipH="1">
            <a:off x="2698967" y="3599270"/>
            <a:ext cx="290538" cy="12700"/>
          </a:xfrm>
          <a:prstGeom prst="curvedConnector5">
            <a:avLst>
              <a:gd name="adj1" fmla="val -78682"/>
              <a:gd name="adj2" fmla="val 2051654"/>
              <a:gd name="adj3" fmla="val 178682"/>
            </a:avLst>
          </a:prstGeom>
          <a:ln>
            <a:tailEnd type="triangle"/>
          </a:ln>
        </p:spPr>
        <p:style>
          <a:lnRef idx="1">
            <a:schemeClr val="dk1"/>
          </a:lnRef>
          <a:fillRef idx="0">
            <a:schemeClr val="dk1"/>
          </a:fillRef>
          <a:effectRef idx="0">
            <a:schemeClr val="dk1"/>
          </a:effectRef>
          <a:fontRef idx="minor">
            <a:schemeClr val="tx1"/>
          </a:fontRef>
        </p:style>
      </p:cxnSp>
      <p:sp>
        <p:nvSpPr>
          <p:cNvPr id="4" name="Rectangle 3">
            <a:extLst>
              <a:ext uri="{FF2B5EF4-FFF2-40B4-BE49-F238E27FC236}">
                <a16:creationId xmlns:a16="http://schemas.microsoft.com/office/drawing/2014/main" id="{53FF27A0-99B1-1E40-98DA-9691D21D8D70}"/>
              </a:ext>
            </a:extLst>
          </p:cNvPr>
          <p:cNvSpPr/>
          <p:nvPr/>
        </p:nvSpPr>
        <p:spPr>
          <a:xfrm>
            <a:off x="2049880" y="4459912"/>
            <a:ext cx="1223412" cy="369332"/>
          </a:xfrm>
          <a:prstGeom prst="rect">
            <a:avLst/>
          </a:prstGeom>
        </p:spPr>
        <p:txBody>
          <a:bodyPr wrap="none">
            <a:spAutoFit/>
          </a:bodyPr>
          <a:lstStyle/>
          <a:p>
            <a:r>
              <a:rPr lang="en-US" altLang="en-US" dirty="0"/>
              <a:t>Add {A,I}: </a:t>
            </a:r>
            <a:endParaRPr lang="en-US" dirty="0"/>
          </a:p>
        </p:txBody>
      </p:sp>
      <p:cxnSp>
        <p:nvCxnSpPr>
          <p:cNvPr id="47" name="Straight Arrow Connector 46">
            <a:extLst>
              <a:ext uri="{FF2B5EF4-FFF2-40B4-BE49-F238E27FC236}">
                <a16:creationId xmlns:a16="http://schemas.microsoft.com/office/drawing/2014/main" id="{8959CC9F-8767-B945-9053-1A5A87B5D68A}"/>
              </a:ext>
            </a:extLst>
          </p:cNvPr>
          <p:cNvCxnSpPr>
            <a:cxnSpLocks/>
          </p:cNvCxnSpPr>
          <p:nvPr/>
        </p:nvCxnSpPr>
        <p:spPr>
          <a:xfrm flipV="1">
            <a:off x="3418561" y="5325700"/>
            <a:ext cx="0" cy="286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8" name="Oval 47">
            <a:extLst>
              <a:ext uri="{FF2B5EF4-FFF2-40B4-BE49-F238E27FC236}">
                <a16:creationId xmlns:a16="http://schemas.microsoft.com/office/drawing/2014/main" id="{251B0390-0F93-1546-8868-35850F228E12}"/>
              </a:ext>
            </a:extLst>
          </p:cNvPr>
          <p:cNvSpPr/>
          <p:nvPr/>
        </p:nvSpPr>
        <p:spPr>
          <a:xfrm flipH="1">
            <a:off x="3273292" y="5627720"/>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B</a:t>
            </a:r>
          </a:p>
        </p:txBody>
      </p:sp>
      <p:sp>
        <p:nvSpPr>
          <p:cNvPr id="49" name="Oval 48">
            <a:extLst>
              <a:ext uri="{FF2B5EF4-FFF2-40B4-BE49-F238E27FC236}">
                <a16:creationId xmlns:a16="http://schemas.microsoft.com/office/drawing/2014/main" id="{CBC80F15-5818-3943-9FF1-2064AC95DA11}"/>
              </a:ext>
            </a:extLst>
          </p:cNvPr>
          <p:cNvSpPr/>
          <p:nvPr/>
        </p:nvSpPr>
        <p:spPr>
          <a:xfrm flipH="1">
            <a:off x="2748679" y="5620373"/>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H</a:t>
            </a:r>
          </a:p>
        </p:txBody>
      </p:sp>
      <p:cxnSp>
        <p:nvCxnSpPr>
          <p:cNvPr id="50" name="Straight Arrow Connector 49">
            <a:extLst>
              <a:ext uri="{FF2B5EF4-FFF2-40B4-BE49-F238E27FC236}">
                <a16:creationId xmlns:a16="http://schemas.microsoft.com/office/drawing/2014/main" id="{18ACB0F6-3995-3048-BA52-F62B222DC5F6}"/>
              </a:ext>
            </a:extLst>
          </p:cNvPr>
          <p:cNvCxnSpPr>
            <a:cxnSpLocks/>
            <a:stCxn id="49" idx="1"/>
          </p:cNvCxnSpPr>
          <p:nvPr/>
        </p:nvCxnSpPr>
        <p:spPr>
          <a:xfrm flipV="1">
            <a:off x="2996669" y="5325697"/>
            <a:ext cx="421892" cy="3352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1" name="Oval 50">
                <a:extLst>
                  <a:ext uri="{FF2B5EF4-FFF2-40B4-BE49-F238E27FC236}">
                    <a16:creationId xmlns:a16="http://schemas.microsoft.com/office/drawing/2014/main" id="{642536D5-0A13-AD41-9639-0833C136BBB3}"/>
                  </a:ext>
                </a:extLst>
              </p:cNvPr>
              <p:cNvSpPr/>
              <p:nvPr/>
            </p:nvSpPr>
            <p:spPr>
              <a:xfrm flipH="1">
                <a:off x="3273292" y="5036512"/>
                <a:ext cx="290538" cy="27728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000" i="1">
                          <a:solidFill>
                            <a:schemeClr val="tx1"/>
                          </a:solidFill>
                          <a:latin typeface="Cambria Math" panose="02040503050406030204" pitchFamily="18" charset="0"/>
                        </a:rPr>
                        <m:t>𝐴</m:t>
                      </m:r>
                    </m:oMath>
                  </m:oMathPara>
                </a14:m>
                <a:endParaRPr lang="en-US" sz="2000" i="1" dirty="0">
                  <a:solidFill>
                    <a:schemeClr val="tx1"/>
                  </a:solidFill>
                </a:endParaRPr>
              </a:p>
            </p:txBody>
          </p:sp>
        </mc:Choice>
        <mc:Fallback xmlns="">
          <p:sp>
            <p:nvSpPr>
              <p:cNvPr id="51" name="Oval 50">
                <a:extLst>
                  <a:ext uri="{FF2B5EF4-FFF2-40B4-BE49-F238E27FC236}">
                    <a16:creationId xmlns:a16="http://schemas.microsoft.com/office/drawing/2014/main" id="{642536D5-0A13-AD41-9639-0833C136BBB3}"/>
                  </a:ext>
                </a:extLst>
              </p:cNvPr>
              <p:cNvSpPr>
                <a:spLocks noRot="1" noChangeAspect="1" noMove="1" noResize="1" noEditPoints="1" noAdjustHandles="1" noChangeArrowheads="1" noChangeShapeType="1" noTextEdit="1"/>
              </p:cNvSpPr>
              <p:nvPr/>
            </p:nvSpPr>
            <p:spPr>
              <a:xfrm flipH="1">
                <a:off x="3273292" y="5036512"/>
                <a:ext cx="290538" cy="277280"/>
              </a:xfrm>
              <a:prstGeom prst="ellipse">
                <a:avLst/>
              </a:prstGeom>
              <a:blipFill>
                <a:blip r:embed="rId4"/>
                <a:stretch>
                  <a:fillRect l="-15686" b="-8163"/>
                </a:stretch>
              </a:blipFill>
              <a:ln w="19050" cap="flat">
                <a:solidFill>
                  <a:schemeClr val="tx1"/>
                </a:solidFill>
                <a:prstDash val="solid"/>
                <a:miter/>
              </a:ln>
            </p:spPr>
            <p:txBody>
              <a:bodyPr/>
              <a:lstStyle/>
              <a:p>
                <a:r>
                  <a:rPr lang="en-US">
                    <a:noFill/>
                  </a:rPr>
                  <a:t> </a:t>
                </a:r>
              </a:p>
            </p:txBody>
          </p:sp>
        </mc:Fallback>
      </mc:AlternateContent>
      <p:sp>
        <p:nvSpPr>
          <p:cNvPr id="52" name="Oval 51">
            <a:extLst>
              <a:ext uri="{FF2B5EF4-FFF2-40B4-BE49-F238E27FC236}">
                <a16:creationId xmlns:a16="http://schemas.microsoft.com/office/drawing/2014/main" id="{36ABAD02-4D9C-6B42-888F-C72890FA8E20}"/>
              </a:ext>
            </a:extLst>
          </p:cNvPr>
          <p:cNvSpPr/>
          <p:nvPr/>
        </p:nvSpPr>
        <p:spPr>
          <a:xfrm flipH="1">
            <a:off x="2235731" y="5609200"/>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I</a:t>
            </a:r>
          </a:p>
        </p:txBody>
      </p:sp>
      <p:cxnSp>
        <p:nvCxnSpPr>
          <p:cNvPr id="53" name="Straight Arrow Connector 52">
            <a:extLst>
              <a:ext uri="{FF2B5EF4-FFF2-40B4-BE49-F238E27FC236}">
                <a16:creationId xmlns:a16="http://schemas.microsoft.com/office/drawing/2014/main" id="{92F51E30-109C-5640-BE51-93007CFAA0FB}"/>
              </a:ext>
            </a:extLst>
          </p:cNvPr>
          <p:cNvCxnSpPr>
            <a:cxnSpLocks/>
            <a:stCxn id="52" idx="1"/>
            <a:endCxn id="51" idx="4"/>
          </p:cNvCxnSpPr>
          <p:nvPr/>
        </p:nvCxnSpPr>
        <p:spPr>
          <a:xfrm flipV="1">
            <a:off x="2483721" y="5313792"/>
            <a:ext cx="934840" cy="3360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Connector: Curved 59">
            <a:extLst>
              <a:ext uri="{FF2B5EF4-FFF2-40B4-BE49-F238E27FC236}">
                <a16:creationId xmlns:a16="http://schemas.microsoft.com/office/drawing/2014/main" id="{16B22F04-2D7D-9E46-BF28-2E22713B2029}"/>
              </a:ext>
            </a:extLst>
          </p:cNvPr>
          <p:cNvCxnSpPr>
            <a:cxnSpLocks/>
          </p:cNvCxnSpPr>
          <p:nvPr/>
        </p:nvCxnSpPr>
        <p:spPr>
          <a:xfrm rot="10800000" flipH="1">
            <a:off x="3273292" y="5187060"/>
            <a:ext cx="290538" cy="12700"/>
          </a:xfrm>
          <a:prstGeom prst="curvedConnector5">
            <a:avLst>
              <a:gd name="adj1" fmla="val -78682"/>
              <a:gd name="adj2" fmla="val 2051654"/>
              <a:gd name="adj3" fmla="val 178682"/>
            </a:avLst>
          </a:prstGeom>
          <a:ln>
            <a:tailEnd type="triangle"/>
          </a:ln>
        </p:spPr>
        <p:style>
          <a:lnRef idx="1">
            <a:schemeClr val="dk1"/>
          </a:lnRef>
          <a:fillRef idx="0">
            <a:schemeClr val="dk1"/>
          </a:fillRef>
          <a:effectRef idx="0">
            <a:schemeClr val="dk1"/>
          </a:effectRef>
          <a:fontRef idx="minor">
            <a:schemeClr val="tx1"/>
          </a:fontRef>
        </p:style>
      </p:cxnSp>
      <p:pic>
        <p:nvPicPr>
          <p:cNvPr id="55" name="Picture 6" descr="C:\Users\dwharder\Desktop\x1.png">
            <a:extLst>
              <a:ext uri="{FF2B5EF4-FFF2-40B4-BE49-F238E27FC236}">
                <a16:creationId xmlns:a16="http://schemas.microsoft.com/office/drawing/2014/main" id="{2F6F4245-5601-4043-9678-3F96D13D0F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1940" y="4018287"/>
            <a:ext cx="2520950"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98549A5D-9EED-AC3F-8900-8512D8341362}"/>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88276822-397D-BA76-402D-98423B392835}"/>
              </a:ext>
            </a:extLst>
          </p:cNvPr>
          <p:cNvSpPr>
            <a:spLocks noGrp="1"/>
          </p:cNvSpPr>
          <p:nvPr>
            <p:ph type="sldNum" sz="quarter" idx="11"/>
          </p:nvPr>
        </p:nvSpPr>
        <p:spPr/>
        <p:txBody>
          <a:bodyPr/>
          <a:lstStyle/>
          <a:p>
            <a:fld id="{009375D7-070A-4959-9224-FB5E66F2B1B3}" type="slidenum">
              <a:rPr lang="en-AU" smtClean="0"/>
              <a:pPr/>
              <a:t>109</a:t>
            </a:fld>
            <a:endParaRPr lang="en-AU" dirty="0"/>
          </a:p>
        </p:txBody>
      </p:sp>
      <p:sp>
        <p:nvSpPr>
          <p:cNvPr id="31" name="Rectangle 2">
            <a:extLst>
              <a:ext uri="{FF2B5EF4-FFF2-40B4-BE49-F238E27FC236}">
                <a16:creationId xmlns:a16="http://schemas.microsoft.com/office/drawing/2014/main" id="{5F45587B-DCE1-A1C8-64C1-E05F07D56518}"/>
              </a:ext>
            </a:extLst>
          </p:cNvPr>
          <p:cNvSpPr txBox="1">
            <a:spLocks noChangeArrowheads="1"/>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dirty="0">
                <a:cs typeface="Arial" charset="0"/>
              </a:rPr>
              <a:t>Check Connected Components by Disjoint Sets</a:t>
            </a:r>
            <a:endParaRPr lang="en-US" altLang="en-US" sz="3200" dirty="0">
              <a:cs typeface="Arial" charset="0"/>
            </a:endParaRPr>
          </a:p>
        </p:txBody>
      </p:sp>
    </p:spTree>
    <p:extLst>
      <p:ext uri="{BB962C8B-B14F-4D97-AF65-F5344CB8AC3E}">
        <p14:creationId xmlns:p14="http://schemas.microsoft.com/office/powerpoint/2010/main" val="268043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2" descr="C:\Users\dwharder\Desktop\a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4449" y="2708920"/>
            <a:ext cx="4486283" cy="24218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marL="357188" indent="-357188">
              <a:buNone/>
            </a:pPr>
            <a:r>
              <a:rPr lang="en-CA" dirty="0"/>
              <a:t>Performing a breadth-first traversal:</a:t>
            </a:r>
          </a:p>
          <a:p>
            <a:pPr lvl="1"/>
            <a:r>
              <a:rPr lang="en-CA" dirty="0"/>
              <a:t>Pop C and push F</a:t>
            </a:r>
          </a:p>
          <a:p>
            <a:pPr marL="457200" lvl="1" indent="0">
              <a:buNone/>
            </a:pPr>
            <a:r>
              <a:rPr lang="en-CA" dirty="0"/>
              <a:t>			A, B, C</a:t>
            </a:r>
          </a:p>
        </p:txBody>
      </p:sp>
      <p:graphicFrame>
        <p:nvGraphicFramePr>
          <p:cNvPr id="5" name="Table 4"/>
          <p:cNvGraphicFramePr>
            <a:graphicFrameLocks noGrp="1"/>
          </p:cNvGraphicFramePr>
          <p:nvPr/>
        </p:nvGraphicFramePr>
        <p:xfrm>
          <a:off x="3431704" y="5373216"/>
          <a:ext cx="3024336" cy="370840"/>
        </p:xfrm>
        <a:graphic>
          <a:graphicData uri="http://schemas.openxmlformats.org/drawingml/2006/table">
            <a:tbl>
              <a:tblPr firstRow="1" bandRow="1">
                <a:tableStyleId>{2D5ABB26-0587-4C30-8999-92F81FD0307C}</a:tableStyleId>
              </a:tblPr>
              <a:tblGrid>
                <a:gridCol w="504056">
                  <a:extLst>
                    <a:ext uri="{9D8B030D-6E8A-4147-A177-3AD203B41FA5}">
                      <a16:colId xmlns:a16="http://schemas.microsoft.com/office/drawing/2014/main" val="20000"/>
                    </a:ext>
                  </a:extLst>
                </a:gridCol>
                <a:gridCol w="504056">
                  <a:extLst>
                    <a:ext uri="{9D8B030D-6E8A-4147-A177-3AD203B41FA5}">
                      <a16:colId xmlns:a16="http://schemas.microsoft.com/office/drawing/2014/main" val="20001"/>
                    </a:ext>
                  </a:extLst>
                </a:gridCol>
                <a:gridCol w="504056">
                  <a:extLst>
                    <a:ext uri="{9D8B030D-6E8A-4147-A177-3AD203B41FA5}">
                      <a16:colId xmlns:a16="http://schemas.microsoft.com/office/drawing/2014/main" val="20002"/>
                    </a:ext>
                  </a:extLst>
                </a:gridCol>
                <a:gridCol w="504056">
                  <a:extLst>
                    <a:ext uri="{9D8B030D-6E8A-4147-A177-3AD203B41FA5}">
                      <a16:colId xmlns:a16="http://schemas.microsoft.com/office/drawing/2014/main" val="20003"/>
                    </a:ext>
                  </a:extLst>
                </a:gridCol>
                <a:gridCol w="504056">
                  <a:extLst>
                    <a:ext uri="{9D8B030D-6E8A-4147-A177-3AD203B41FA5}">
                      <a16:colId xmlns:a16="http://schemas.microsoft.com/office/drawing/2014/main" val="20004"/>
                    </a:ext>
                  </a:extLst>
                </a:gridCol>
                <a:gridCol w="504056">
                  <a:extLst>
                    <a:ext uri="{9D8B030D-6E8A-4147-A177-3AD203B41FA5}">
                      <a16:colId xmlns:a16="http://schemas.microsoft.com/office/drawing/2014/main" val="20005"/>
                    </a:ext>
                  </a:extLst>
                </a:gridCol>
              </a:tblGrid>
              <a:tr h="370840">
                <a:tc>
                  <a:txBody>
                    <a:bodyPr/>
                    <a:lstStyle/>
                    <a:p>
                      <a:pPr algn="ctr"/>
                      <a:r>
                        <a:rPr lang="en-CA"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4" name="Footer Placeholder 3">
            <a:extLst>
              <a:ext uri="{FF2B5EF4-FFF2-40B4-BE49-F238E27FC236}">
                <a16:creationId xmlns:a16="http://schemas.microsoft.com/office/drawing/2014/main" id="{A8B64033-F5E8-EFC4-DDCE-2D48CFD38D95}"/>
              </a:ext>
            </a:extLst>
          </p:cNvPr>
          <p:cNvSpPr>
            <a:spLocks noGrp="1"/>
          </p:cNvSpPr>
          <p:nvPr>
            <p:ph type="ftr" sz="quarter" idx="10"/>
          </p:nvPr>
        </p:nvSpPr>
        <p:spPr/>
        <p:txBody>
          <a:bodyPr/>
          <a:lstStyle/>
          <a:p>
            <a:r>
              <a:rPr lang="en-AU"/>
              <a:t>22T2</a:t>
            </a:r>
            <a:endParaRPr lang="en-AU" dirty="0"/>
          </a:p>
        </p:txBody>
      </p:sp>
      <p:sp>
        <p:nvSpPr>
          <p:cNvPr id="7" name="Slide Number Placeholder 6">
            <a:extLst>
              <a:ext uri="{FF2B5EF4-FFF2-40B4-BE49-F238E27FC236}">
                <a16:creationId xmlns:a16="http://schemas.microsoft.com/office/drawing/2014/main" id="{3789AA59-CDC1-ACF8-5DA9-3E0A7D79427B}"/>
              </a:ext>
            </a:extLst>
          </p:cNvPr>
          <p:cNvSpPr>
            <a:spLocks noGrp="1"/>
          </p:cNvSpPr>
          <p:nvPr>
            <p:ph type="sldNum" sz="quarter" idx="11"/>
          </p:nvPr>
        </p:nvSpPr>
        <p:spPr/>
        <p:txBody>
          <a:bodyPr/>
          <a:lstStyle/>
          <a:p>
            <a:fld id="{009375D7-070A-4959-9224-FB5E66F2B1B3}" type="slidenum">
              <a:rPr lang="en-AU" smtClean="0"/>
              <a:pPr/>
              <a:t>11</a:t>
            </a:fld>
            <a:endParaRPr lang="en-AU" dirty="0"/>
          </a:p>
        </p:txBody>
      </p:sp>
    </p:spTree>
    <p:extLst>
      <p:ext uri="{BB962C8B-B14F-4D97-AF65-F5344CB8AC3E}">
        <p14:creationId xmlns:p14="http://schemas.microsoft.com/office/powerpoint/2010/main" val="127434848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idx="1"/>
          </p:nvPr>
        </p:nvSpPr>
        <p:spPr>
          <a:xfrm>
            <a:off x="129794" y="1578976"/>
            <a:ext cx="10515600" cy="4351338"/>
          </a:xfrm>
        </p:spPr>
        <p:txBody>
          <a:bodyPr>
            <a:normAutofit/>
          </a:bodyPr>
          <a:lstStyle/>
          <a:p>
            <a:pPr>
              <a:buFont typeface="Arial" charset="0"/>
              <a:buNone/>
            </a:pPr>
            <a:r>
              <a:rPr lang="en-US" altLang="en-US" sz="2000" dirty="0">
                <a:cs typeface="Arial" charset="0"/>
              </a:rPr>
              <a:t>	We add edge {B, I}, {C, J}</a:t>
            </a:r>
          </a:p>
        </p:txBody>
      </p:sp>
      <p:sp>
        <p:nvSpPr>
          <p:cNvPr id="37" name="TextBox 36"/>
          <p:cNvSpPr txBox="1"/>
          <p:nvPr/>
        </p:nvSpPr>
        <p:spPr>
          <a:xfrm>
            <a:off x="9088661" y="1653834"/>
            <a:ext cx="766557" cy="3693319"/>
          </a:xfrm>
          <a:prstGeom prst="rect">
            <a:avLst/>
          </a:prstGeom>
          <a:noFill/>
        </p:spPr>
        <p:txBody>
          <a:bodyPr wrap="none" rtlCol="0">
            <a:spAutoFit/>
          </a:bodyPr>
          <a:lstStyle/>
          <a:p>
            <a:pPr algn="ctr"/>
            <a:r>
              <a:rPr lang="en-CA" dirty="0">
                <a:solidFill>
                  <a:srgbClr val="FF0000"/>
                </a:solidFill>
              </a:rPr>
              <a:t>{A, B}</a:t>
            </a:r>
          </a:p>
          <a:p>
            <a:pPr algn="ctr"/>
            <a:r>
              <a:rPr lang="en-CA" dirty="0">
                <a:solidFill>
                  <a:srgbClr val="FF0000"/>
                </a:solidFill>
              </a:rPr>
              <a:t>{A, H}</a:t>
            </a:r>
          </a:p>
          <a:p>
            <a:pPr algn="ctr"/>
            <a:r>
              <a:rPr lang="en-CA" dirty="0">
                <a:solidFill>
                  <a:srgbClr val="FF0000"/>
                </a:solidFill>
              </a:rPr>
              <a:t>{A, I}</a:t>
            </a:r>
          </a:p>
          <a:p>
            <a:pPr algn="ctr"/>
            <a:r>
              <a:rPr lang="en-CA" dirty="0">
                <a:solidFill>
                  <a:srgbClr val="FF0000"/>
                </a:solidFill>
              </a:rPr>
              <a:t>{B, I}</a:t>
            </a:r>
          </a:p>
          <a:p>
            <a:pPr algn="ctr"/>
            <a:r>
              <a:rPr lang="en-CA" dirty="0">
                <a:solidFill>
                  <a:srgbClr val="FF0000"/>
                </a:solidFill>
              </a:rPr>
              <a:t>{C, J}</a:t>
            </a:r>
          </a:p>
          <a:p>
            <a:pPr algn="ctr"/>
            <a:r>
              <a:rPr lang="en-CA" dirty="0"/>
              <a:t>{D, E}</a:t>
            </a:r>
          </a:p>
          <a:p>
            <a:pPr algn="ctr"/>
            <a:r>
              <a:rPr lang="en-CA" dirty="0"/>
              <a:t>{D, K}</a:t>
            </a:r>
          </a:p>
          <a:p>
            <a:pPr algn="ctr"/>
            <a:r>
              <a:rPr lang="en-CA" dirty="0"/>
              <a:t>{E, F}</a:t>
            </a:r>
          </a:p>
          <a:p>
            <a:pPr algn="ctr"/>
            <a:r>
              <a:rPr lang="en-CA" dirty="0"/>
              <a:t>{E, K}</a:t>
            </a:r>
          </a:p>
          <a:p>
            <a:pPr algn="ctr"/>
            <a:r>
              <a:rPr lang="en-CA" dirty="0"/>
              <a:t>{G, H}</a:t>
            </a:r>
          </a:p>
          <a:p>
            <a:pPr algn="ctr"/>
            <a:r>
              <a:rPr lang="en-CA" dirty="0"/>
              <a:t>{G, I}</a:t>
            </a:r>
          </a:p>
          <a:p>
            <a:pPr algn="ctr"/>
            <a:r>
              <a:rPr lang="en-CA" dirty="0"/>
              <a:t>{H, I}</a:t>
            </a:r>
          </a:p>
          <a:p>
            <a:pPr algn="ctr"/>
            <a:endParaRPr lang="en-CA" dirty="0"/>
          </a:p>
        </p:txBody>
      </p:sp>
      <p:cxnSp>
        <p:nvCxnSpPr>
          <p:cNvPr id="6" name="Straight Arrow Connector 5"/>
          <p:cNvCxnSpPr/>
          <p:nvPr/>
        </p:nvCxnSpPr>
        <p:spPr>
          <a:xfrm>
            <a:off x="8741393" y="263691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478457" y="1972582"/>
            <a:ext cx="3823483" cy="369332"/>
          </a:xfrm>
          <a:prstGeom prst="rect">
            <a:avLst/>
          </a:prstGeom>
          <a:noFill/>
        </p:spPr>
        <p:txBody>
          <a:bodyPr wrap="none" rtlCol="0">
            <a:spAutoFit/>
          </a:bodyPr>
          <a:lstStyle/>
          <a:p>
            <a:pPr algn="ctr"/>
            <a:r>
              <a:rPr lang="en-CA" dirty="0"/>
              <a:t>{A, B, H, I}, {C, J}, {D}, {E}, {F}, {G}, {K}</a:t>
            </a:r>
          </a:p>
        </p:txBody>
      </p:sp>
      <p:cxnSp>
        <p:nvCxnSpPr>
          <p:cNvPr id="22" name="Straight Arrow Connector 21">
            <a:extLst>
              <a:ext uri="{FF2B5EF4-FFF2-40B4-BE49-F238E27FC236}">
                <a16:creationId xmlns:a16="http://schemas.microsoft.com/office/drawing/2014/main" id="{07DE98A9-52F6-6844-8F77-BBECA9FC72B8}"/>
              </a:ext>
            </a:extLst>
          </p:cNvPr>
          <p:cNvCxnSpPr/>
          <p:nvPr/>
        </p:nvCxnSpPr>
        <p:spPr>
          <a:xfrm>
            <a:off x="8741393" y="298323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4901B32-B203-214F-995E-DEFFE9A67D47}"/>
              </a:ext>
            </a:extLst>
          </p:cNvPr>
          <p:cNvSpPr/>
          <p:nvPr/>
        </p:nvSpPr>
        <p:spPr>
          <a:xfrm>
            <a:off x="2040878" y="2359745"/>
            <a:ext cx="5711306" cy="646331"/>
          </a:xfrm>
          <a:prstGeom prst="rect">
            <a:avLst/>
          </a:prstGeom>
        </p:spPr>
        <p:txBody>
          <a:bodyPr wrap="square">
            <a:spAutoFit/>
          </a:bodyPr>
          <a:lstStyle/>
          <a:p>
            <a:pPr>
              <a:buFont typeface="Arial" charset="0"/>
              <a:buNone/>
            </a:pPr>
            <a:r>
              <a:rPr lang="en-US" altLang="en-US" dirty="0"/>
              <a:t>Add {B,I}: B and I are already in the tree, and they all point to the root. Thus, nothing will be changed.</a:t>
            </a:r>
          </a:p>
        </p:txBody>
      </p:sp>
      <p:sp>
        <p:nvSpPr>
          <p:cNvPr id="4" name="Rectangle 3">
            <a:extLst>
              <a:ext uri="{FF2B5EF4-FFF2-40B4-BE49-F238E27FC236}">
                <a16:creationId xmlns:a16="http://schemas.microsoft.com/office/drawing/2014/main" id="{53FF27A0-99B1-1E40-98DA-9691D21D8D70}"/>
              </a:ext>
            </a:extLst>
          </p:cNvPr>
          <p:cNvSpPr/>
          <p:nvPr/>
        </p:nvSpPr>
        <p:spPr>
          <a:xfrm>
            <a:off x="2049880" y="4459912"/>
            <a:ext cx="1287532" cy="369332"/>
          </a:xfrm>
          <a:prstGeom prst="rect">
            <a:avLst/>
          </a:prstGeom>
        </p:spPr>
        <p:txBody>
          <a:bodyPr wrap="none">
            <a:spAutoFit/>
          </a:bodyPr>
          <a:lstStyle/>
          <a:p>
            <a:r>
              <a:rPr lang="en-US" altLang="en-US" dirty="0"/>
              <a:t>Add {C,J}: </a:t>
            </a:r>
            <a:endParaRPr lang="en-US" dirty="0"/>
          </a:p>
        </p:txBody>
      </p:sp>
      <p:cxnSp>
        <p:nvCxnSpPr>
          <p:cNvPr id="24" name="Straight Arrow Connector 23">
            <a:extLst>
              <a:ext uri="{FF2B5EF4-FFF2-40B4-BE49-F238E27FC236}">
                <a16:creationId xmlns:a16="http://schemas.microsoft.com/office/drawing/2014/main" id="{CD68A5BD-47B5-884A-832A-6B9E9B566329}"/>
              </a:ext>
            </a:extLst>
          </p:cNvPr>
          <p:cNvCxnSpPr>
            <a:cxnSpLocks/>
          </p:cNvCxnSpPr>
          <p:nvPr/>
        </p:nvCxnSpPr>
        <p:spPr>
          <a:xfrm flipV="1">
            <a:off x="3648981" y="3567640"/>
            <a:ext cx="0" cy="286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Oval 30">
            <a:extLst>
              <a:ext uri="{FF2B5EF4-FFF2-40B4-BE49-F238E27FC236}">
                <a16:creationId xmlns:a16="http://schemas.microsoft.com/office/drawing/2014/main" id="{D84945B7-01F4-5949-85CA-4473FD5D4DAD}"/>
              </a:ext>
            </a:extLst>
          </p:cNvPr>
          <p:cNvSpPr/>
          <p:nvPr/>
        </p:nvSpPr>
        <p:spPr>
          <a:xfrm flipH="1">
            <a:off x="3503712" y="3869660"/>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B</a:t>
            </a:r>
          </a:p>
        </p:txBody>
      </p:sp>
      <p:sp>
        <p:nvSpPr>
          <p:cNvPr id="32" name="Oval 31">
            <a:extLst>
              <a:ext uri="{FF2B5EF4-FFF2-40B4-BE49-F238E27FC236}">
                <a16:creationId xmlns:a16="http://schemas.microsoft.com/office/drawing/2014/main" id="{DC1F924A-9E6F-3045-9735-2DFB72A23821}"/>
              </a:ext>
            </a:extLst>
          </p:cNvPr>
          <p:cNvSpPr/>
          <p:nvPr/>
        </p:nvSpPr>
        <p:spPr>
          <a:xfrm flipH="1">
            <a:off x="2979099" y="3862313"/>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H</a:t>
            </a:r>
          </a:p>
        </p:txBody>
      </p:sp>
      <p:cxnSp>
        <p:nvCxnSpPr>
          <p:cNvPr id="33" name="Straight Arrow Connector 32">
            <a:extLst>
              <a:ext uri="{FF2B5EF4-FFF2-40B4-BE49-F238E27FC236}">
                <a16:creationId xmlns:a16="http://schemas.microsoft.com/office/drawing/2014/main" id="{16EC47B6-4A19-F944-A0CC-FA3977E81C7C}"/>
              </a:ext>
            </a:extLst>
          </p:cNvPr>
          <p:cNvCxnSpPr>
            <a:cxnSpLocks/>
            <a:stCxn id="32" idx="1"/>
          </p:cNvCxnSpPr>
          <p:nvPr/>
        </p:nvCxnSpPr>
        <p:spPr>
          <a:xfrm flipV="1">
            <a:off x="3227089" y="3567637"/>
            <a:ext cx="421892" cy="3352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AAE7B1A7-9DA2-2D48-A7AF-4B9A7E4F5300}"/>
                  </a:ext>
                </a:extLst>
              </p:cNvPr>
              <p:cNvSpPr/>
              <p:nvPr/>
            </p:nvSpPr>
            <p:spPr>
              <a:xfrm flipH="1">
                <a:off x="3503712" y="3278452"/>
                <a:ext cx="290538" cy="27728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000" i="1">
                          <a:solidFill>
                            <a:schemeClr val="tx1"/>
                          </a:solidFill>
                          <a:latin typeface="Cambria Math" panose="02040503050406030204" pitchFamily="18" charset="0"/>
                        </a:rPr>
                        <m:t>𝐴</m:t>
                      </m:r>
                    </m:oMath>
                  </m:oMathPara>
                </a14:m>
                <a:endParaRPr lang="en-US" sz="2000" i="1" dirty="0">
                  <a:solidFill>
                    <a:schemeClr val="tx1"/>
                  </a:solidFill>
                </a:endParaRPr>
              </a:p>
            </p:txBody>
          </p:sp>
        </mc:Choice>
        <mc:Fallback xmlns="">
          <p:sp>
            <p:nvSpPr>
              <p:cNvPr id="34" name="Oval 33">
                <a:extLst>
                  <a:ext uri="{FF2B5EF4-FFF2-40B4-BE49-F238E27FC236}">
                    <a16:creationId xmlns:a16="http://schemas.microsoft.com/office/drawing/2014/main" id="{AAE7B1A7-9DA2-2D48-A7AF-4B9A7E4F5300}"/>
                  </a:ext>
                </a:extLst>
              </p:cNvPr>
              <p:cNvSpPr>
                <a:spLocks noRot="1" noChangeAspect="1" noMove="1" noResize="1" noEditPoints="1" noAdjustHandles="1" noChangeArrowheads="1" noChangeShapeType="1" noTextEdit="1"/>
              </p:cNvSpPr>
              <p:nvPr/>
            </p:nvSpPr>
            <p:spPr>
              <a:xfrm flipH="1">
                <a:off x="3503712" y="3278452"/>
                <a:ext cx="290538" cy="277280"/>
              </a:xfrm>
              <a:prstGeom prst="ellipse">
                <a:avLst/>
              </a:prstGeom>
              <a:blipFill>
                <a:blip r:embed="rId3"/>
                <a:stretch>
                  <a:fillRect l="-16000" b="-10417"/>
                </a:stretch>
              </a:blipFill>
              <a:ln w="19050" cap="flat">
                <a:solidFill>
                  <a:schemeClr val="tx1"/>
                </a:solidFill>
                <a:prstDash val="solid"/>
                <a:miter/>
              </a:ln>
            </p:spPr>
            <p:txBody>
              <a:bodyPr/>
              <a:lstStyle/>
              <a:p>
                <a:r>
                  <a:rPr lang="en-US">
                    <a:noFill/>
                  </a:rPr>
                  <a:t> </a:t>
                </a:r>
              </a:p>
            </p:txBody>
          </p:sp>
        </mc:Fallback>
      </mc:AlternateContent>
      <p:sp>
        <p:nvSpPr>
          <p:cNvPr id="35" name="Oval 34">
            <a:extLst>
              <a:ext uri="{FF2B5EF4-FFF2-40B4-BE49-F238E27FC236}">
                <a16:creationId xmlns:a16="http://schemas.microsoft.com/office/drawing/2014/main" id="{F095EFA1-0E8F-364C-808B-345FA735CF61}"/>
              </a:ext>
            </a:extLst>
          </p:cNvPr>
          <p:cNvSpPr/>
          <p:nvPr/>
        </p:nvSpPr>
        <p:spPr>
          <a:xfrm flipH="1">
            <a:off x="2466151" y="3851140"/>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I</a:t>
            </a:r>
          </a:p>
        </p:txBody>
      </p:sp>
      <p:cxnSp>
        <p:nvCxnSpPr>
          <p:cNvPr id="36" name="Straight Arrow Connector 35">
            <a:extLst>
              <a:ext uri="{FF2B5EF4-FFF2-40B4-BE49-F238E27FC236}">
                <a16:creationId xmlns:a16="http://schemas.microsoft.com/office/drawing/2014/main" id="{FF0F448C-33C5-2A42-917A-18B44A195F86}"/>
              </a:ext>
            </a:extLst>
          </p:cNvPr>
          <p:cNvCxnSpPr>
            <a:cxnSpLocks/>
            <a:stCxn id="35" idx="1"/>
            <a:endCxn id="34" idx="4"/>
          </p:cNvCxnSpPr>
          <p:nvPr/>
        </p:nvCxnSpPr>
        <p:spPr>
          <a:xfrm flipV="1">
            <a:off x="2714141" y="3555732"/>
            <a:ext cx="934840" cy="3360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Connector: Curved 59">
            <a:extLst>
              <a:ext uri="{FF2B5EF4-FFF2-40B4-BE49-F238E27FC236}">
                <a16:creationId xmlns:a16="http://schemas.microsoft.com/office/drawing/2014/main" id="{34DCB728-869E-E04E-AA10-69961F3195E4}"/>
              </a:ext>
            </a:extLst>
          </p:cNvPr>
          <p:cNvCxnSpPr>
            <a:cxnSpLocks/>
          </p:cNvCxnSpPr>
          <p:nvPr/>
        </p:nvCxnSpPr>
        <p:spPr>
          <a:xfrm rot="10800000" flipH="1">
            <a:off x="3503712" y="3429000"/>
            <a:ext cx="290538" cy="12700"/>
          </a:xfrm>
          <a:prstGeom prst="curvedConnector5">
            <a:avLst>
              <a:gd name="adj1" fmla="val -78682"/>
              <a:gd name="adj2" fmla="val 2051654"/>
              <a:gd name="adj3" fmla="val 178682"/>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0" name="Oval 39">
                <a:extLst>
                  <a:ext uri="{FF2B5EF4-FFF2-40B4-BE49-F238E27FC236}">
                    <a16:creationId xmlns:a16="http://schemas.microsoft.com/office/drawing/2014/main" id="{5B6C4EE9-7DC3-BF4B-A089-AA2E53E718DC}"/>
                  </a:ext>
                </a:extLst>
              </p:cNvPr>
              <p:cNvSpPr/>
              <p:nvPr/>
            </p:nvSpPr>
            <p:spPr>
              <a:xfrm flipH="1">
                <a:off x="5097056" y="5226997"/>
                <a:ext cx="290538" cy="27728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000" i="1">
                          <a:solidFill>
                            <a:schemeClr val="tx1"/>
                          </a:solidFill>
                          <a:latin typeface="Cambria Math" panose="02040503050406030204" pitchFamily="18" charset="0"/>
                        </a:rPr>
                        <m:t>𝐶</m:t>
                      </m:r>
                    </m:oMath>
                  </m:oMathPara>
                </a14:m>
                <a:endParaRPr lang="en-US" sz="2000" i="1" dirty="0">
                  <a:solidFill>
                    <a:schemeClr val="tx1"/>
                  </a:solidFill>
                </a:endParaRPr>
              </a:p>
            </p:txBody>
          </p:sp>
        </mc:Choice>
        <mc:Fallback xmlns="">
          <p:sp>
            <p:nvSpPr>
              <p:cNvPr id="40" name="Oval 39">
                <a:extLst>
                  <a:ext uri="{FF2B5EF4-FFF2-40B4-BE49-F238E27FC236}">
                    <a16:creationId xmlns:a16="http://schemas.microsoft.com/office/drawing/2014/main" id="{5B6C4EE9-7DC3-BF4B-A089-AA2E53E718DC}"/>
                  </a:ext>
                </a:extLst>
              </p:cNvPr>
              <p:cNvSpPr>
                <a:spLocks noRot="1" noChangeAspect="1" noMove="1" noResize="1" noEditPoints="1" noAdjustHandles="1" noChangeArrowheads="1" noChangeShapeType="1" noTextEdit="1"/>
              </p:cNvSpPr>
              <p:nvPr/>
            </p:nvSpPr>
            <p:spPr>
              <a:xfrm flipH="1">
                <a:off x="5097056" y="5226997"/>
                <a:ext cx="290538" cy="277280"/>
              </a:xfrm>
              <a:prstGeom prst="ellipse">
                <a:avLst/>
              </a:prstGeom>
              <a:blipFill>
                <a:blip r:embed="rId4"/>
                <a:stretch>
                  <a:fillRect l="-15686" b="-10204"/>
                </a:stretch>
              </a:blipFill>
              <a:ln w="19050" cap="flat">
                <a:solidFill>
                  <a:schemeClr val="tx1"/>
                </a:solidFill>
                <a:prstDash val="solid"/>
                <a:miter/>
              </a:ln>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E2316F4F-1ED0-7644-B4FF-001AFDDCAF28}"/>
              </a:ext>
            </a:extLst>
          </p:cNvPr>
          <p:cNvCxnSpPr>
            <a:cxnSpLocks/>
            <a:endCxn id="40" idx="4"/>
          </p:cNvCxnSpPr>
          <p:nvPr/>
        </p:nvCxnSpPr>
        <p:spPr>
          <a:xfrm flipV="1">
            <a:off x="5242325" y="5504280"/>
            <a:ext cx="0" cy="286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Oval 41">
            <a:extLst>
              <a:ext uri="{FF2B5EF4-FFF2-40B4-BE49-F238E27FC236}">
                <a16:creationId xmlns:a16="http://schemas.microsoft.com/office/drawing/2014/main" id="{DB4C079F-F15B-4742-ABE6-39411D1F2F12}"/>
              </a:ext>
            </a:extLst>
          </p:cNvPr>
          <p:cNvSpPr/>
          <p:nvPr/>
        </p:nvSpPr>
        <p:spPr>
          <a:xfrm flipH="1">
            <a:off x="5110971" y="5781558"/>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J</a:t>
            </a:r>
          </a:p>
        </p:txBody>
      </p:sp>
      <p:cxnSp>
        <p:nvCxnSpPr>
          <p:cNvPr id="45" name="Connector: Curved 45">
            <a:extLst>
              <a:ext uri="{FF2B5EF4-FFF2-40B4-BE49-F238E27FC236}">
                <a16:creationId xmlns:a16="http://schemas.microsoft.com/office/drawing/2014/main" id="{D7896DEF-B40D-4E40-8500-182EBB1B84BC}"/>
              </a:ext>
            </a:extLst>
          </p:cNvPr>
          <p:cNvCxnSpPr>
            <a:cxnSpLocks/>
          </p:cNvCxnSpPr>
          <p:nvPr/>
        </p:nvCxnSpPr>
        <p:spPr>
          <a:xfrm rot="10800000" flipH="1">
            <a:off x="5097056" y="5365640"/>
            <a:ext cx="290538" cy="12700"/>
          </a:xfrm>
          <a:prstGeom prst="curvedConnector5">
            <a:avLst>
              <a:gd name="adj1" fmla="val -78682"/>
              <a:gd name="adj2" fmla="val 2051654"/>
              <a:gd name="adj3" fmla="val 178682"/>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0992B781-0868-5744-B64B-D46CA409997D}"/>
              </a:ext>
            </a:extLst>
          </p:cNvPr>
          <p:cNvCxnSpPr>
            <a:cxnSpLocks/>
          </p:cNvCxnSpPr>
          <p:nvPr/>
        </p:nvCxnSpPr>
        <p:spPr>
          <a:xfrm flipV="1">
            <a:off x="3934048" y="5479538"/>
            <a:ext cx="0" cy="286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5" name="Oval 54">
            <a:extLst>
              <a:ext uri="{FF2B5EF4-FFF2-40B4-BE49-F238E27FC236}">
                <a16:creationId xmlns:a16="http://schemas.microsoft.com/office/drawing/2014/main" id="{6D661748-4749-474F-9439-45A4D4C4E854}"/>
              </a:ext>
            </a:extLst>
          </p:cNvPr>
          <p:cNvSpPr/>
          <p:nvPr/>
        </p:nvSpPr>
        <p:spPr>
          <a:xfrm flipH="1">
            <a:off x="3788779" y="5781558"/>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B</a:t>
            </a:r>
          </a:p>
        </p:txBody>
      </p:sp>
      <p:sp>
        <p:nvSpPr>
          <p:cNvPr id="56" name="Oval 55">
            <a:extLst>
              <a:ext uri="{FF2B5EF4-FFF2-40B4-BE49-F238E27FC236}">
                <a16:creationId xmlns:a16="http://schemas.microsoft.com/office/drawing/2014/main" id="{CBFC58DF-8B3A-A347-8BC1-E2D04321F41C}"/>
              </a:ext>
            </a:extLst>
          </p:cNvPr>
          <p:cNvSpPr/>
          <p:nvPr/>
        </p:nvSpPr>
        <p:spPr>
          <a:xfrm flipH="1">
            <a:off x="3264166" y="5774211"/>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H</a:t>
            </a:r>
          </a:p>
        </p:txBody>
      </p:sp>
      <p:cxnSp>
        <p:nvCxnSpPr>
          <p:cNvPr id="57" name="Straight Arrow Connector 56">
            <a:extLst>
              <a:ext uri="{FF2B5EF4-FFF2-40B4-BE49-F238E27FC236}">
                <a16:creationId xmlns:a16="http://schemas.microsoft.com/office/drawing/2014/main" id="{FA4F1665-B022-354D-8487-EC2299290882}"/>
              </a:ext>
            </a:extLst>
          </p:cNvPr>
          <p:cNvCxnSpPr>
            <a:cxnSpLocks/>
            <a:stCxn id="56" idx="1"/>
          </p:cNvCxnSpPr>
          <p:nvPr/>
        </p:nvCxnSpPr>
        <p:spPr>
          <a:xfrm flipV="1">
            <a:off x="3512156" y="5479535"/>
            <a:ext cx="421892" cy="3352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8" name="Oval 57">
                <a:extLst>
                  <a:ext uri="{FF2B5EF4-FFF2-40B4-BE49-F238E27FC236}">
                    <a16:creationId xmlns:a16="http://schemas.microsoft.com/office/drawing/2014/main" id="{C8D8E313-6354-F04F-AA98-A608BB8336F9}"/>
                  </a:ext>
                </a:extLst>
              </p:cNvPr>
              <p:cNvSpPr/>
              <p:nvPr/>
            </p:nvSpPr>
            <p:spPr>
              <a:xfrm flipH="1">
                <a:off x="3788779" y="5190350"/>
                <a:ext cx="290538" cy="27728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000" i="1">
                          <a:solidFill>
                            <a:schemeClr val="tx1"/>
                          </a:solidFill>
                          <a:latin typeface="Cambria Math" panose="02040503050406030204" pitchFamily="18" charset="0"/>
                        </a:rPr>
                        <m:t>𝐴</m:t>
                      </m:r>
                    </m:oMath>
                  </m:oMathPara>
                </a14:m>
                <a:endParaRPr lang="en-US" sz="2000" i="1" dirty="0">
                  <a:solidFill>
                    <a:schemeClr val="tx1"/>
                  </a:solidFill>
                </a:endParaRPr>
              </a:p>
            </p:txBody>
          </p:sp>
        </mc:Choice>
        <mc:Fallback xmlns="">
          <p:sp>
            <p:nvSpPr>
              <p:cNvPr id="58" name="Oval 57">
                <a:extLst>
                  <a:ext uri="{FF2B5EF4-FFF2-40B4-BE49-F238E27FC236}">
                    <a16:creationId xmlns:a16="http://schemas.microsoft.com/office/drawing/2014/main" id="{C8D8E313-6354-F04F-AA98-A608BB8336F9}"/>
                  </a:ext>
                </a:extLst>
              </p:cNvPr>
              <p:cNvSpPr>
                <a:spLocks noRot="1" noChangeAspect="1" noMove="1" noResize="1" noEditPoints="1" noAdjustHandles="1" noChangeArrowheads="1" noChangeShapeType="1" noTextEdit="1"/>
              </p:cNvSpPr>
              <p:nvPr/>
            </p:nvSpPr>
            <p:spPr>
              <a:xfrm flipH="1">
                <a:off x="3788779" y="5190350"/>
                <a:ext cx="290538" cy="277280"/>
              </a:xfrm>
              <a:prstGeom prst="ellipse">
                <a:avLst/>
              </a:prstGeom>
              <a:blipFill>
                <a:blip r:embed="rId5"/>
                <a:stretch>
                  <a:fillRect l="-18000" b="-10204"/>
                </a:stretch>
              </a:blipFill>
              <a:ln w="19050" cap="flat">
                <a:solidFill>
                  <a:schemeClr val="tx1"/>
                </a:solidFill>
                <a:prstDash val="solid"/>
                <a:miter/>
              </a:ln>
            </p:spPr>
            <p:txBody>
              <a:bodyPr/>
              <a:lstStyle/>
              <a:p>
                <a:r>
                  <a:rPr lang="en-US">
                    <a:noFill/>
                  </a:rPr>
                  <a:t> </a:t>
                </a:r>
              </a:p>
            </p:txBody>
          </p:sp>
        </mc:Fallback>
      </mc:AlternateContent>
      <p:sp>
        <p:nvSpPr>
          <p:cNvPr id="59" name="Oval 58">
            <a:extLst>
              <a:ext uri="{FF2B5EF4-FFF2-40B4-BE49-F238E27FC236}">
                <a16:creationId xmlns:a16="http://schemas.microsoft.com/office/drawing/2014/main" id="{DEF213E0-D79E-554A-B89E-0D5B435BCC07}"/>
              </a:ext>
            </a:extLst>
          </p:cNvPr>
          <p:cNvSpPr/>
          <p:nvPr/>
        </p:nvSpPr>
        <p:spPr>
          <a:xfrm flipH="1">
            <a:off x="2751218" y="5763038"/>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I</a:t>
            </a:r>
          </a:p>
        </p:txBody>
      </p:sp>
      <p:cxnSp>
        <p:nvCxnSpPr>
          <p:cNvPr id="60" name="Straight Arrow Connector 59">
            <a:extLst>
              <a:ext uri="{FF2B5EF4-FFF2-40B4-BE49-F238E27FC236}">
                <a16:creationId xmlns:a16="http://schemas.microsoft.com/office/drawing/2014/main" id="{CB0925DB-B4B9-704A-B2DA-A24CFCB6CCE3}"/>
              </a:ext>
            </a:extLst>
          </p:cNvPr>
          <p:cNvCxnSpPr>
            <a:cxnSpLocks/>
            <a:stCxn id="59" idx="1"/>
            <a:endCxn id="58" idx="4"/>
          </p:cNvCxnSpPr>
          <p:nvPr/>
        </p:nvCxnSpPr>
        <p:spPr>
          <a:xfrm flipV="1">
            <a:off x="2999208" y="5467630"/>
            <a:ext cx="934840" cy="3360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Connector: Curved 59">
            <a:extLst>
              <a:ext uri="{FF2B5EF4-FFF2-40B4-BE49-F238E27FC236}">
                <a16:creationId xmlns:a16="http://schemas.microsoft.com/office/drawing/2014/main" id="{CF7D0E43-33A9-0C40-A004-BC1DA214C9FF}"/>
              </a:ext>
            </a:extLst>
          </p:cNvPr>
          <p:cNvCxnSpPr>
            <a:cxnSpLocks/>
          </p:cNvCxnSpPr>
          <p:nvPr/>
        </p:nvCxnSpPr>
        <p:spPr>
          <a:xfrm rot="10800000" flipH="1">
            <a:off x="3788779" y="5340898"/>
            <a:ext cx="290538" cy="12700"/>
          </a:xfrm>
          <a:prstGeom prst="curvedConnector5">
            <a:avLst>
              <a:gd name="adj1" fmla="val -78682"/>
              <a:gd name="adj2" fmla="val 2051654"/>
              <a:gd name="adj3" fmla="val 178682"/>
            </a:avLst>
          </a:prstGeom>
          <a:ln>
            <a:tailEnd type="triangle"/>
          </a:ln>
        </p:spPr>
        <p:style>
          <a:lnRef idx="1">
            <a:schemeClr val="dk1"/>
          </a:lnRef>
          <a:fillRef idx="0">
            <a:schemeClr val="dk1"/>
          </a:fillRef>
          <a:effectRef idx="0">
            <a:schemeClr val="dk1"/>
          </a:effectRef>
          <a:fontRef idx="minor">
            <a:schemeClr val="tx1"/>
          </a:fontRef>
        </p:style>
      </p:cxnSp>
      <p:pic>
        <p:nvPicPr>
          <p:cNvPr id="62" name="Picture 6" descr="C:\Users\dwharder\Desktop\x1.png">
            <a:extLst>
              <a:ext uri="{FF2B5EF4-FFF2-40B4-BE49-F238E27FC236}">
                <a16:creationId xmlns:a16="http://schemas.microsoft.com/office/drawing/2014/main" id="{833B150D-3525-434B-9632-16B2A5AFDD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1940" y="4018287"/>
            <a:ext cx="2520950"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14FD5641-0AA3-9595-0B49-3DCBC1920E58}"/>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97BFAF99-01E7-433E-65F0-A02A22D183BC}"/>
              </a:ext>
            </a:extLst>
          </p:cNvPr>
          <p:cNvSpPr>
            <a:spLocks noGrp="1"/>
          </p:cNvSpPr>
          <p:nvPr>
            <p:ph type="sldNum" sz="quarter" idx="11"/>
          </p:nvPr>
        </p:nvSpPr>
        <p:spPr/>
        <p:txBody>
          <a:bodyPr/>
          <a:lstStyle/>
          <a:p>
            <a:fld id="{009375D7-070A-4959-9224-FB5E66F2B1B3}" type="slidenum">
              <a:rPr lang="en-AU" smtClean="0"/>
              <a:pPr/>
              <a:t>110</a:t>
            </a:fld>
            <a:endParaRPr lang="en-AU" dirty="0"/>
          </a:p>
        </p:txBody>
      </p:sp>
      <p:sp>
        <p:nvSpPr>
          <p:cNvPr id="39" name="Rectangle 2">
            <a:extLst>
              <a:ext uri="{FF2B5EF4-FFF2-40B4-BE49-F238E27FC236}">
                <a16:creationId xmlns:a16="http://schemas.microsoft.com/office/drawing/2014/main" id="{6784FFE6-834C-7471-D271-A6EA181164CC}"/>
              </a:ext>
            </a:extLst>
          </p:cNvPr>
          <p:cNvSpPr txBox="1">
            <a:spLocks noChangeArrowheads="1"/>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dirty="0">
                <a:cs typeface="Arial" charset="0"/>
              </a:rPr>
              <a:t>Check Connected Components by Disjoint Sets</a:t>
            </a:r>
            <a:endParaRPr lang="en-US" altLang="en-US" sz="3200" dirty="0">
              <a:cs typeface="Arial" charset="0"/>
            </a:endParaRPr>
          </a:p>
        </p:txBody>
      </p:sp>
    </p:spTree>
    <p:extLst>
      <p:ext uri="{BB962C8B-B14F-4D97-AF65-F5344CB8AC3E}">
        <p14:creationId xmlns:p14="http://schemas.microsoft.com/office/powerpoint/2010/main" val="379606343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idx="1"/>
          </p:nvPr>
        </p:nvSpPr>
        <p:spPr>
          <a:xfrm>
            <a:off x="129794" y="1608342"/>
            <a:ext cx="10515600" cy="4351338"/>
          </a:xfrm>
        </p:spPr>
        <p:txBody>
          <a:bodyPr>
            <a:normAutofit/>
          </a:bodyPr>
          <a:lstStyle/>
          <a:p>
            <a:pPr>
              <a:buFont typeface="Arial" charset="0"/>
              <a:buNone/>
            </a:pPr>
            <a:r>
              <a:rPr lang="en-US" altLang="en-US" sz="2000" dirty="0">
                <a:latin typeface="Arial" charset="0"/>
                <a:cs typeface="Arial" charset="0"/>
              </a:rPr>
              <a:t>	We add edge {D, E}, {D, K}</a:t>
            </a:r>
          </a:p>
        </p:txBody>
      </p:sp>
      <p:sp>
        <p:nvSpPr>
          <p:cNvPr id="37" name="TextBox 36"/>
          <p:cNvSpPr txBox="1"/>
          <p:nvPr/>
        </p:nvSpPr>
        <p:spPr>
          <a:xfrm>
            <a:off x="9088661" y="1653834"/>
            <a:ext cx="766557" cy="3693319"/>
          </a:xfrm>
          <a:prstGeom prst="rect">
            <a:avLst/>
          </a:prstGeom>
          <a:noFill/>
        </p:spPr>
        <p:txBody>
          <a:bodyPr wrap="none" rtlCol="0">
            <a:spAutoFit/>
          </a:bodyPr>
          <a:lstStyle/>
          <a:p>
            <a:pPr algn="ctr"/>
            <a:r>
              <a:rPr lang="en-CA" dirty="0">
                <a:solidFill>
                  <a:srgbClr val="FF0000"/>
                </a:solidFill>
              </a:rPr>
              <a:t>{A, B}</a:t>
            </a:r>
          </a:p>
          <a:p>
            <a:pPr algn="ctr"/>
            <a:r>
              <a:rPr lang="en-CA" dirty="0">
                <a:solidFill>
                  <a:srgbClr val="FF0000"/>
                </a:solidFill>
              </a:rPr>
              <a:t>{A, H}</a:t>
            </a:r>
          </a:p>
          <a:p>
            <a:pPr algn="ctr"/>
            <a:r>
              <a:rPr lang="en-CA" dirty="0">
                <a:solidFill>
                  <a:srgbClr val="FF0000"/>
                </a:solidFill>
              </a:rPr>
              <a:t>{A, I}</a:t>
            </a:r>
          </a:p>
          <a:p>
            <a:pPr algn="ctr"/>
            <a:r>
              <a:rPr lang="en-CA" dirty="0">
                <a:solidFill>
                  <a:srgbClr val="FF0000"/>
                </a:solidFill>
              </a:rPr>
              <a:t>{B, I}</a:t>
            </a:r>
          </a:p>
          <a:p>
            <a:pPr algn="ctr"/>
            <a:r>
              <a:rPr lang="en-CA" dirty="0">
                <a:solidFill>
                  <a:srgbClr val="FF0000"/>
                </a:solidFill>
              </a:rPr>
              <a:t>{C, J}</a:t>
            </a:r>
          </a:p>
          <a:p>
            <a:pPr algn="ctr"/>
            <a:r>
              <a:rPr lang="en-CA" dirty="0">
                <a:solidFill>
                  <a:srgbClr val="FF0000"/>
                </a:solidFill>
              </a:rPr>
              <a:t>{D, E}</a:t>
            </a:r>
          </a:p>
          <a:p>
            <a:pPr algn="ctr"/>
            <a:r>
              <a:rPr lang="en-CA" dirty="0">
                <a:solidFill>
                  <a:srgbClr val="FF0000"/>
                </a:solidFill>
              </a:rPr>
              <a:t>{D, K}</a:t>
            </a:r>
          </a:p>
          <a:p>
            <a:pPr algn="ctr"/>
            <a:r>
              <a:rPr lang="en-CA" dirty="0"/>
              <a:t>{E, F}</a:t>
            </a:r>
          </a:p>
          <a:p>
            <a:pPr algn="ctr"/>
            <a:r>
              <a:rPr lang="en-CA" dirty="0"/>
              <a:t>{E, K}</a:t>
            </a:r>
          </a:p>
          <a:p>
            <a:pPr algn="ctr"/>
            <a:r>
              <a:rPr lang="en-CA" dirty="0"/>
              <a:t>{G, H}</a:t>
            </a:r>
          </a:p>
          <a:p>
            <a:pPr algn="ctr"/>
            <a:r>
              <a:rPr lang="en-CA" dirty="0"/>
              <a:t>{G, I}</a:t>
            </a:r>
          </a:p>
          <a:p>
            <a:pPr algn="ctr"/>
            <a:r>
              <a:rPr lang="en-CA" dirty="0"/>
              <a:t>{H, I}</a:t>
            </a:r>
          </a:p>
          <a:p>
            <a:pPr algn="ctr"/>
            <a:endParaRPr lang="en-CA" dirty="0"/>
          </a:p>
        </p:txBody>
      </p:sp>
      <p:cxnSp>
        <p:nvCxnSpPr>
          <p:cNvPr id="6" name="Straight Arrow Connector 5"/>
          <p:cNvCxnSpPr/>
          <p:nvPr/>
        </p:nvCxnSpPr>
        <p:spPr>
          <a:xfrm>
            <a:off x="8741393" y="327845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692522" y="1973608"/>
            <a:ext cx="3509294" cy="369332"/>
          </a:xfrm>
          <a:prstGeom prst="rect">
            <a:avLst/>
          </a:prstGeom>
          <a:noFill/>
        </p:spPr>
        <p:txBody>
          <a:bodyPr wrap="none" rtlCol="0">
            <a:spAutoFit/>
          </a:bodyPr>
          <a:lstStyle/>
          <a:p>
            <a:pPr algn="ctr"/>
            <a:r>
              <a:rPr lang="en-CA" dirty="0"/>
              <a:t>{A, B, H, I}, {C, J}, {D, E, K}, {F}, {G}</a:t>
            </a:r>
          </a:p>
        </p:txBody>
      </p:sp>
      <p:cxnSp>
        <p:nvCxnSpPr>
          <p:cNvPr id="22" name="Straight Arrow Connector 21">
            <a:extLst>
              <a:ext uri="{FF2B5EF4-FFF2-40B4-BE49-F238E27FC236}">
                <a16:creationId xmlns:a16="http://schemas.microsoft.com/office/drawing/2014/main" id="{07DE98A9-52F6-6844-8F77-BBECA9FC72B8}"/>
              </a:ext>
            </a:extLst>
          </p:cNvPr>
          <p:cNvCxnSpPr/>
          <p:nvPr/>
        </p:nvCxnSpPr>
        <p:spPr>
          <a:xfrm>
            <a:off x="8741393" y="3453131"/>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4901B32-B203-214F-995E-DEFFE9A67D47}"/>
              </a:ext>
            </a:extLst>
          </p:cNvPr>
          <p:cNvSpPr/>
          <p:nvPr/>
        </p:nvSpPr>
        <p:spPr>
          <a:xfrm>
            <a:off x="2040878" y="2359744"/>
            <a:ext cx="5711306" cy="369332"/>
          </a:xfrm>
          <a:prstGeom prst="rect">
            <a:avLst/>
          </a:prstGeom>
        </p:spPr>
        <p:txBody>
          <a:bodyPr wrap="square">
            <a:spAutoFit/>
          </a:bodyPr>
          <a:lstStyle/>
          <a:p>
            <a:pPr>
              <a:buFont typeface="Arial" charset="0"/>
              <a:buNone/>
            </a:pPr>
            <a:r>
              <a:rPr lang="en-US" altLang="en-US" dirty="0"/>
              <a:t>Add {D,E}:</a:t>
            </a:r>
          </a:p>
        </p:txBody>
      </p:sp>
      <p:sp>
        <p:nvSpPr>
          <p:cNvPr id="4" name="Rectangle 3">
            <a:extLst>
              <a:ext uri="{FF2B5EF4-FFF2-40B4-BE49-F238E27FC236}">
                <a16:creationId xmlns:a16="http://schemas.microsoft.com/office/drawing/2014/main" id="{53FF27A0-99B1-1E40-98DA-9691D21D8D70}"/>
              </a:ext>
            </a:extLst>
          </p:cNvPr>
          <p:cNvSpPr/>
          <p:nvPr/>
        </p:nvSpPr>
        <p:spPr>
          <a:xfrm>
            <a:off x="2049880" y="4459912"/>
            <a:ext cx="1265090" cy="369332"/>
          </a:xfrm>
          <a:prstGeom prst="rect">
            <a:avLst/>
          </a:prstGeom>
        </p:spPr>
        <p:txBody>
          <a:bodyPr wrap="none">
            <a:spAutoFit/>
          </a:bodyPr>
          <a:lstStyle/>
          <a:p>
            <a:r>
              <a:rPr lang="en-US" altLang="en-US" dirty="0"/>
              <a:t>Add {D,K}: </a:t>
            </a:r>
            <a:endParaRPr lang="en-US" dirty="0"/>
          </a:p>
        </p:txBody>
      </p:sp>
      <mc:AlternateContent xmlns:mc="http://schemas.openxmlformats.org/markup-compatibility/2006" xmlns:a14="http://schemas.microsoft.com/office/drawing/2010/main">
        <mc:Choice Requires="a14">
          <p:sp>
            <p:nvSpPr>
              <p:cNvPr id="23" name="Oval 22">
                <a:extLst>
                  <a:ext uri="{FF2B5EF4-FFF2-40B4-BE49-F238E27FC236}">
                    <a16:creationId xmlns:a16="http://schemas.microsoft.com/office/drawing/2014/main" id="{0E22A979-EA65-7840-BB2B-BA8C19C88197}"/>
                  </a:ext>
                </a:extLst>
              </p:cNvPr>
              <p:cNvSpPr/>
              <p:nvPr/>
            </p:nvSpPr>
            <p:spPr>
              <a:xfrm flipH="1">
                <a:off x="5097056" y="5226997"/>
                <a:ext cx="290538" cy="27728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000" i="1">
                          <a:solidFill>
                            <a:schemeClr val="tx1"/>
                          </a:solidFill>
                          <a:latin typeface="Cambria Math" panose="02040503050406030204" pitchFamily="18" charset="0"/>
                        </a:rPr>
                        <m:t>𝐶</m:t>
                      </m:r>
                    </m:oMath>
                  </m:oMathPara>
                </a14:m>
                <a:endParaRPr lang="en-US" sz="2000" i="1" dirty="0">
                  <a:solidFill>
                    <a:schemeClr val="tx1"/>
                  </a:solidFill>
                </a:endParaRPr>
              </a:p>
            </p:txBody>
          </p:sp>
        </mc:Choice>
        <mc:Fallback xmlns="">
          <p:sp>
            <p:nvSpPr>
              <p:cNvPr id="23" name="Oval 22">
                <a:extLst>
                  <a:ext uri="{FF2B5EF4-FFF2-40B4-BE49-F238E27FC236}">
                    <a16:creationId xmlns:a16="http://schemas.microsoft.com/office/drawing/2014/main" id="{0E22A979-EA65-7840-BB2B-BA8C19C88197}"/>
                  </a:ext>
                </a:extLst>
              </p:cNvPr>
              <p:cNvSpPr>
                <a:spLocks noRot="1" noChangeAspect="1" noMove="1" noResize="1" noEditPoints="1" noAdjustHandles="1" noChangeArrowheads="1" noChangeShapeType="1" noTextEdit="1"/>
              </p:cNvSpPr>
              <p:nvPr/>
            </p:nvSpPr>
            <p:spPr>
              <a:xfrm flipH="1">
                <a:off x="5097056" y="5226997"/>
                <a:ext cx="290538" cy="277280"/>
              </a:xfrm>
              <a:prstGeom prst="ellipse">
                <a:avLst/>
              </a:prstGeom>
              <a:blipFill>
                <a:blip r:embed="rId3"/>
                <a:stretch>
                  <a:fillRect l="-15686" b="-10204"/>
                </a:stretch>
              </a:blipFill>
              <a:ln w="19050" cap="flat">
                <a:solidFill>
                  <a:schemeClr val="tx1"/>
                </a:solidFill>
                <a:prstDash val="solid"/>
                <a:miter/>
              </a:ln>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4272A3D9-2D36-F048-933F-B3715C4C80D2}"/>
              </a:ext>
            </a:extLst>
          </p:cNvPr>
          <p:cNvCxnSpPr>
            <a:cxnSpLocks/>
            <a:endCxn id="23" idx="4"/>
          </p:cNvCxnSpPr>
          <p:nvPr/>
        </p:nvCxnSpPr>
        <p:spPr>
          <a:xfrm flipV="1">
            <a:off x="5242325" y="5504280"/>
            <a:ext cx="0" cy="286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Oval 25">
            <a:extLst>
              <a:ext uri="{FF2B5EF4-FFF2-40B4-BE49-F238E27FC236}">
                <a16:creationId xmlns:a16="http://schemas.microsoft.com/office/drawing/2014/main" id="{D4855CF3-8BA3-C341-89FE-C0E22AC4D54F}"/>
              </a:ext>
            </a:extLst>
          </p:cNvPr>
          <p:cNvSpPr/>
          <p:nvPr/>
        </p:nvSpPr>
        <p:spPr>
          <a:xfrm flipH="1">
            <a:off x="5110971" y="5781558"/>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J</a:t>
            </a:r>
          </a:p>
        </p:txBody>
      </p:sp>
      <p:cxnSp>
        <p:nvCxnSpPr>
          <p:cNvPr id="27" name="Connector: Curved 45">
            <a:extLst>
              <a:ext uri="{FF2B5EF4-FFF2-40B4-BE49-F238E27FC236}">
                <a16:creationId xmlns:a16="http://schemas.microsoft.com/office/drawing/2014/main" id="{0B9F7273-CF1B-C143-BD22-CE0646647495}"/>
              </a:ext>
            </a:extLst>
          </p:cNvPr>
          <p:cNvCxnSpPr>
            <a:cxnSpLocks/>
          </p:cNvCxnSpPr>
          <p:nvPr/>
        </p:nvCxnSpPr>
        <p:spPr>
          <a:xfrm rot="10800000" flipH="1">
            <a:off x="5097056" y="5365640"/>
            <a:ext cx="290538" cy="12700"/>
          </a:xfrm>
          <a:prstGeom prst="curvedConnector5">
            <a:avLst>
              <a:gd name="adj1" fmla="val -78682"/>
              <a:gd name="adj2" fmla="val 2051654"/>
              <a:gd name="adj3" fmla="val 178682"/>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FDBBC73D-7F61-4741-9F06-0E691FCA5230}"/>
              </a:ext>
            </a:extLst>
          </p:cNvPr>
          <p:cNvCxnSpPr>
            <a:cxnSpLocks/>
          </p:cNvCxnSpPr>
          <p:nvPr/>
        </p:nvCxnSpPr>
        <p:spPr>
          <a:xfrm flipV="1">
            <a:off x="3934048" y="5479538"/>
            <a:ext cx="0" cy="286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A5920A49-2241-524D-BD7D-BBA8D16B0648}"/>
              </a:ext>
            </a:extLst>
          </p:cNvPr>
          <p:cNvSpPr/>
          <p:nvPr/>
        </p:nvSpPr>
        <p:spPr>
          <a:xfrm flipH="1">
            <a:off x="3788779" y="5781558"/>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B</a:t>
            </a:r>
          </a:p>
        </p:txBody>
      </p:sp>
      <p:sp>
        <p:nvSpPr>
          <p:cNvPr id="30" name="Oval 29">
            <a:extLst>
              <a:ext uri="{FF2B5EF4-FFF2-40B4-BE49-F238E27FC236}">
                <a16:creationId xmlns:a16="http://schemas.microsoft.com/office/drawing/2014/main" id="{0C13FDE9-865A-B643-82E0-43E7636C4AFF}"/>
              </a:ext>
            </a:extLst>
          </p:cNvPr>
          <p:cNvSpPr/>
          <p:nvPr/>
        </p:nvSpPr>
        <p:spPr>
          <a:xfrm flipH="1">
            <a:off x="3264166" y="5774211"/>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H</a:t>
            </a:r>
          </a:p>
        </p:txBody>
      </p:sp>
      <p:cxnSp>
        <p:nvCxnSpPr>
          <p:cNvPr id="39" name="Straight Arrow Connector 38">
            <a:extLst>
              <a:ext uri="{FF2B5EF4-FFF2-40B4-BE49-F238E27FC236}">
                <a16:creationId xmlns:a16="http://schemas.microsoft.com/office/drawing/2014/main" id="{C6985F84-A8B4-1249-9783-EE4923AF4B22}"/>
              </a:ext>
            </a:extLst>
          </p:cNvPr>
          <p:cNvCxnSpPr>
            <a:cxnSpLocks/>
            <a:stCxn id="30" idx="1"/>
          </p:cNvCxnSpPr>
          <p:nvPr/>
        </p:nvCxnSpPr>
        <p:spPr>
          <a:xfrm flipV="1">
            <a:off x="3512156" y="5479535"/>
            <a:ext cx="421892" cy="3352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3" name="Oval 42">
                <a:extLst>
                  <a:ext uri="{FF2B5EF4-FFF2-40B4-BE49-F238E27FC236}">
                    <a16:creationId xmlns:a16="http://schemas.microsoft.com/office/drawing/2014/main" id="{10BC57FB-373D-114B-AE7B-CAD2BCB4A77D}"/>
                  </a:ext>
                </a:extLst>
              </p:cNvPr>
              <p:cNvSpPr/>
              <p:nvPr/>
            </p:nvSpPr>
            <p:spPr>
              <a:xfrm flipH="1">
                <a:off x="3788779" y="5190350"/>
                <a:ext cx="290538" cy="27728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000" i="1">
                          <a:solidFill>
                            <a:schemeClr val="tx1"/>
                          </a:solidFill>
                          <a:latin typeface="Cambria Math" panose="02040503050406030204" pitchFamily="18" charset="0"/>
                        </a:rPr>
                        <m:t>𝐴</m:t>
                      </m:r>
                    </m:oMath>
                  </m:oMathPara>
                </a14:m>
                <a:endParaRPr lang="en-US" sz="2000" i="1" dirty="0">
                  <a:solidFill>
                    <a:schemeClr val="tx1"/>
                  </a:solidFill>
                </a:endParaRPr>
              </a:p>
            </p:txBody>
          </p:sp>
        </mc:Choice>
        <mc:Fallback xmlns="">
          <p:sp>
            <p:nvSpPr>
              <p:cNvPr id="43" name="Oval 42">
                <a:extLst>
                  <a:ext uri="{FF2B5EF4-FFF2-40B4-BE49-F238E27FC236}">
                    <a16:creationId xmlns:a16="http://schemas.microsoft.com/office/drawing/2014/main" id="{10BC57FB-373D-114B-AE7B-CAD2BCB4A77D}"/>
                  </a:ext>
                </a:extLst>
              </p:cNvPr>
              <p:cNvSpPr>
                <a:spLocks noRot="1" noChangeAspect="1" noMove="1" noResize="1" noEditPoints="1" noAdjustHandles="1" noChangeArrowheads="1" noChangeShapeType="1" noTextEdit="1"/>
              </p:cNvSpPr>
              <p:nvPr/>
            </p:nvSpPr>
            <p:spPr>
              <a:xfrm flipH="1">
                <a:off x="3788779" y="5190350"/>
                <a:ext cx="290538" cy="277280"/>
              </a:xfrm>
              <a:prstGeom prst="ellipse">
                <a:avLst/>
              </a:prstGeom>
              <a:blipFill>
                <a:blip r:embed="rId4"/>
                <a:stretch>
                  <a:fillRect l="-18000" b="-10204"/>
                </a:stretch>
              </a:blipFill>
              <a:ln w="19050" cap="flat">
                <a:solidFill>
                  <a:schemeClr val="tx1"/>
                </a:solidFill>
                <a:prstDash val="solid"/>
                <a:miter/>
              </a:ln>
            </p:spPr>
            <p:txBody>
              <a:bodyPr/>
              <a:lstStyle/>
              <a:p>
                <a:r>
                  <a:rPr lang="en-US">
                    <a:noFill/>
                  </a:rPr>
                  <a:t> </a:t>
                </a:r>
              </a:p>
            </p:txBody>
          </p:sp>
        </mc:Fallback>
      </mc:AlternateContent>
      <p:sp>
        <p:nvSpPr>
          <p:cNvPr id="44" name="Oval 43">
            <a:extLst>
              <a:ext uri="{FF2B5EF4-FFF2-40B4-BE49-F238E27FC236}">
                <a16:creationId xmlns:a16="http://schemas.microsoft.com/office/drawing/2014/main" id="{B4D557A9-4A5A-C849-B3AB-28561C019159}"/>
              </a:ext>
            </a:extLst>
          </p:cNvPr>
          <p:cNvSpPr/>
          <p:nvPr/>
        </p:nvSpPr>
        <p:spPr>
          <a:xfrm flipH="1">
            <a:off x="2751218" y="5763038"/>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I</a:t>
            </a:r>
          </a:p>
        </p:txBody>
      </p:sp>
      <p:cxnSp>
        <p:nvCxnSpPr>
          <p:cNvPr id="46" name="Straight Arrow Connector 45">
            <a:extLst>
              <a:ext uri="{FF2B5EF4-FFF2-40B4-BE49-F238E27FC236}">
                <a16:creationId xmlns:a16="http://schemas.microsoft.com/office/drawing/2014/main" id="{3CF0B478-C6B8-D443-B63F-B320F90C6EB6}"/>
              </a:ext>
            </a:extLst>
          </p:cNvPr>
          <p:cNvCxnSpPr>
            <a:cxnSpLocks/>
            <a:stCxn id="44" idx="1"/>
            <a:endCxn id="43" idx="4"/>
          </p:cNvCxnSpPr>
          <p:nvPr/>
        </p:nvCxnSpPr>
        <p:spPr>
          <a:xfrm flipV="1">
            <a:off x="2999208" y="5467630"/>
            <a:ext cx="934840" cy="3360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Connector: Curved 59">
            <a:extLst>
              <a:ext uri="{FF2B5EF4-FFF2-40B4-BE49-F238E27FC236}">
                <a16:creationId xmlns:a16="http://schemas.microsoft.com/office/drawing/2014/main" id="{AE3EC7B9-3582-184E-BA97-4A64419966BE}"/>
              </a:ext>
            </a:extLst>
          </p:cNvPr>
          <p:cNvCxnSpPr>
            <a:cxnSpLocks/>
          </p:cNvCxnSpPr>
          <p:nvPr/>
        </p:nvCxnSpPr>
        <p:spPr>
          <a:xfrm rot="10800000" flipH="1">
            <a:off x="3788779" y="5340898"/>
            <a:ext cx="290538" cy="12700"/>
          </a:xfrm>
          <a:prstGeom prst="curvedConnector5">
            <a:avLst>
              <a:gd name="adj1" fmla="val -78682"/>
              <a:gd name="adj2" fmla="val 2051654"/>
              <a:gd name="adj3" fmla="val 178682"/>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8" name="Oval 47">
                <a:extLst>
                  <a:ext uri="{FF2B5EF4-FFF2-40B4-BE49-F238E27FC236}">
                    <a16:creationId xmlns:a16="http://schemas.microsoft.com/office/drawing/2014/main" id="{C9E0A90D-7FB0-C44D-BF73-CDCD6C42AAAC}"/>
                  </a:ext>
                </a:extLst>
              </p:cNvPr>
              <p:cNvSpPr/>
              <p:nvPr/>
            </p:nvSpPr>
            <p:spPr>
              <a:xfrm flipH="1">
                <a:off x="4862981" y="3022120"/>
                <a:ext cx="290538" cy="27728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000" i="1">
                          <a:solidFill>
                            <a:schemeClr val="tx1"/>
                          </a:solidFill>
                          <a:latin typeface="Cambria Math" panose="02040503050406030204" pitchFamily="18" charset="0"/>
                        </a:rPr>
                        <m:t>𝐶</m:t>
                      </m:r>
                    </m:oMath>
                  </m:oMathPara>
                </a14:m>
                <a:endParaRPr lang="en-US" sz="2000" i="1" dirty="0">
                  <a:solidFill>
                    <a:schemeClr val="tx1"/>
                  </a:solidFill>
                </a:endParaRPr>
              </a:p>
            </p:txBody>
          </p:sp>
        </mc:Choice>
        <mc:Fallback xmlns="">
          <p:sp>
            <p:nvSpPr>
              <p:cNvPr id="48" name="Oval 47">
                <a:extLst>
                  <a:ext uri="{FF2B5EF4-FFF2-40B4-BE49-F238E27FC236}">
                    <a16:creationId xmlns:a16="http://schemas.microsoft.com/office/drawing/2014/main" id="{C9E0A90D-7FB0-C44D-BF73-CDCD6C42AAAC}"/>
                  </a:ext>
                </a:extLst>
              </p:cNvPr>
              <p:cNvSpPr>
                <a:spLocks noRot="1" noChangeAspect="1" noMove="1" noResize="1" noEditPoints="1" noAdjustHandles="1" noChangeArrowheads="1" noChangeShapeType="1" noTextEdit="1"/>
              </p:cNvSpPr>
              <p:nvPr/>
            </p:nvSpPr>
            <p:spPr>
              <a:xfrm flipH="1">
                <a:off x="4862981" y="3022120"/>
                <a:ext cx="290538" cy="277280"/>
              </a:xfrm>
              <a:prstGeom prst="ellipse">
                <a:avLst/>
              </a:prstGeom>
              <a:blipFill>
                <a:blip r:embed="rId5"/>
                <a:stretch>
                  <a:fillRect l="-16000" b="-10417"/>
                </a:stretch>
              </a:blipFill>
              <a:ln w="19050" cap="flat">
                <a:solidFill>
                  <a:schemeClr val="tx1"/>
                </a:solidFill>
                <a:prstDash val="solid"/>
                <a:miter/>
              </a:ln>
            </p:spPr>
            <p:txBody>
              <a:bodyPr/>
              <a:lstStyle/>
              <a:p>
                <a:r>
                  <a:rPr lang="en-US">
                    <a:noFill/>
                  </a:rPr>
                  <a:t> </a:t>
                </a:r>
              </a:p>
            </p:txBody>
          </p:sp>
        </mc:Fallback>
      </mc:AlternateContent>
      <p:cxnSp>
        <p:nvCxnSpPr>
          <p:cNvPr id="49" name="Straight Arrow Connector 48">
            <a:extLst>
              <a:ext uri="{FF2B5EF4-FFF2-40B4-BE49-F238E27FC236}">
                <a16:creationId xmlns:a16="http://schemas.microsoft.com/office/drawing/2014/main" id="{4F55C6FA-A5B9-AC44-A8DF-068B719A2400}"/>
              </a:ext>
            </a:extLst>
          </p:cNvPr>
          <p:cNvCxnSpPr>
            <a:cxnSpLocks/>
            <a:endCxn id="48" idx="4"/>
          </p:cNvCxnSpPr>
          <p:nvPr/>
        </p:nvCxnSpPr>
        <p:spPr>
          <a:xfrm flipV="1">
            <a:off x="5008250" y="3299403"/>
            <a:ext cx="0" cy="286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0" name="Oval 49">
            <a:extLst>
              <a:ext uri="{FF2B5EF4-FFF2-40B4-BE49-F238E27FC236}">
                <a16:creationId xmlns:a16="http://schemas.microsoft.com/office/drawing/2014/main" id="{E43F72B1-F580-2A49-8FDF-A03B4865F32E}"/>
              </a:ext>
            </a:extLst>
          </p:cNvPr>
          <p:cNvSpPr/>
          <p:nvPr/>
        </p:nvSpPr>
        <p:spPr>
          <a:xfrm flipH="1">
            <a:off x="4876896" y="3576681"/>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J</a:t>
            </a:r>
          </a:p>
        </p:txBody>
      </p:sp>
      <p:cxnSp>
        <p:nvCxnSpPr>
          <p:cNvPr id="51" name="Connector: Curved 45">
            <a:extLst>
              <a:ext uri="{FF2B5EF4-FFF2-40B4-BE49-F238E27FC236}">
                <a16:creationId xmlns:a16="http://schemas.microsoft.com/office/drawing/2014/main" id="{41598216-7BB7-F845-AC08-3D3A1C858BFD}"/>
              </a:ext>
            </a:extLst>
          </p:cNvPr>
          <p:cNvCxnSpPr>
            <a:cxnSpLocks/>
          </p:cNvCxnSpPr>
          <p:nvPr/>
        </p:nvCxnSpPr>
        <p:spPr>
          <a:xfrm rot="10800000" flipH="1">
            <a:off x="4862981" y="3160763"/>
            <a:ext cx="290538" cy="12700"/>
          </a:xfrm>
          <a:prstGeom prst="curvedConnector5">
            <a:avLst>
              <a:gd name="adj1" fmla="val -78682"/>
              <a:gd name="adj2" fmla="val 2051654"/>
              <a:gd name="adj3" fmla="val 178682"/>
            </a:avLst>
          </a:prstGeom>
          <a:ln>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8ED4AFF8-3F09-2540-875A-C15FC0C57B2C}"/>
              </a:ext>
            </a:extLst>
          </p:cNvPr>
          <p:cNvCxnSpPr>
            <a:cxnSpLocks/>
          </p:cNvCxnSpPr>
          <p:nvPr/>
        </p:nvCxnSpPr>
        <p:spPr>
          <a:xfrm flipV="1">
            <a:off x="3699973" y="3274661"/>
            <a:ext cx="0" cy="286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3" name="Oval 52">
            <a:extLst>
              <a:ext uri="{FF2B5EF4-FFF2-40B4-BE49-F238E27FC236}">
                <a16:creationId xmlns:a16="http://schemas.microsoft.com/office/drawing/2014/main" id="{623AF3D2-F26C-E84F-AF50-E0362E5CE1F9}"/>
              </a:ext>
            </a:extLst>
          </p:cNvPr>
          <p:cNvSpPr/>
          <p:nvPr/>
        </p:nvSpPr>
        <p:spPr>
          <a:xfrm flipH="1">
            <a:off x="3554704" y="3576681"/>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B</a:t>
            </a:r>
          </a:p>
        </p:txBody>
      </p:sp>
      <p:sp>
        <p:nvSpPr>
          <p:cNvPr id="54" name="Oval 53">
            <a:extLst>
              <a:ext uri="{FF2B5EF4-FFF2-40B4-BE49-F238E27FC236}">
                <a16:creationId xmlns:a16="http://schemas.microsoft.com/office/drawing/2014/main" id="{BBA517A0-C686-024A-88D8-1027315A1115}"/>
              </a:ext>
            </a:extLst>
          </p:cNvPr>
          <p:cNvSpPr/>
          <p:nvPr/>
        </p:nvSpPr>
        <p:spPr>
          <a:xfrm flipH="1">
            <a:off x="3030091" y="3569334"/>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H</a:t>
            </a:r>
          </a:p>
        </p:txBody>
      </p:sp>
      <p:cxnSp>
        <p:nvCxnSpPr>
          <p:cNvPr id="55" name="Straight Arrow Connector 54">
            <a:extLst>
              <a:ext uri="{FF2B5EF4-FFF2-40B4-BE49-F238E27FC236}">
                <a16:creationId xmlns:a16="http://schemas.microsoft.com/office/drawing/2014/main" id="{69255EE0-6828-1741-81C5-F853D15177B7}"/>
              </a:ext>
            </a:extLst>
          </p:cNvPr>
          <p:cNvCxnSpPr>
            <a:cxnSpLocks/>
            <a:stCxn id="54" idx="1"/>
          </p:cNvCxnSpPr>
          <p:nvPr/>
        </p:nvCxnSpPr>
        <p:spPr>
          <a:xfrm flipV="1">
            <a:off x="3278081" y="3274658"/>
            <a:ext cx="421892" cy="3352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6" name="Oval 55">
                <a:extLst>
                  <a:ext uri="{FF2B5EF4-FFF2-40B4-BE49-F238E27FC236}">
                    <a16:creationId xmlns:a16="http://schemas.microsoft.com/office/drawing/2014/main" id="{F94DE466-38B0-1847-920D-40E322D73854}"/>
                  </a:ext>
                </a:extLst>
              </p:cNvPr>
              <p:cNvSpPr/>
              <p:nvPr/>
            </p:nvSpPr>
            <p:spPr>
              <a:xfrm flipH="1">
                <a:off x="3554704" y="2985473"/>
                <a:ext cx="290538" cy="27728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000" i="1">
                          <a:solidFill>
                            <a:schemeClr val="tx1"/>
                          </a:solidFill>
                          <a:latin typeface="Cambria Math" panose="02040503050406030204" pitchFamily="18" charset="0"/>
                        </a:rPr>
                        <m:t>𝐴</m:t>
                      </m:r>
                    </m:oMath>
                  </m:oMathPara>
                </a14:m>
                <a:endParaRPr lang="en-US" sz="2000" i="1" dirty="0">
                  <a:solidFill>
                    <a:schemeClr val="tx1"/>
                  </a:solidFill>
                </a:endParaRPr>
              </a:p>
            </p:txBody>
          </p:sp>
        </mc:Choice>
        <mc:Fallback xmlns="">
          <p:sp>
            <p:nvSpPr>
              <p:cNvPr id="56" name="Oval 55">
                <a:extLst>
                  <a:ext uri="{FF2B5EF4-FFF2-40B4-BE49-F238E27FC236}">
                    <a16:creationId xmlns:a16="http://schemas.microsoft.com/office/drawing/2014/main" id="{F94DE466-38B0-1847-920D-40E322D73854}"/>
                  </a:ext>
                </a:extLst>
              </p:cNvPr>
              <p:cNvSpPr>
                <a:spLocks noRot="1" noChangeAspect="1" noMove="1" noResize="1" noEditPoints="1" noAdjustHandles="1" noChangeArrowheads="1" noChangeShapeType="1" noTextEdit="1"/>
              </p:cNvSpPr>
              <p:nvPr/>
            </p:nvSpPr>
            <p:spPr>
              <a:xfrm flipH="1">
                <a:off x="3554704" y="2985473"/>
                <a:ext cx="290538" cy="277280"/>
              </a:xfrm>
              <a:prstGeom prst="ellipse">
                <a:avLst/>
              </a:prstGeom>
              <a:blipFill>
                <a:blip r:embed="rId6"/>
                <a:stretch>
                  <a:fillRect l="-15686" b="-10417"/>
                </a:stretch>
              </a:blipFill>
              <a:ln w="19050" cap="flat">
                <a:solidFill>
                  <a:schemeClr val="tx1"/>
                </a:solidFill>
                <a:prstDash val="solid"/>
                <a:miter/>
              </a:ln>
            </p:spPr>
            <p:txBody>
              <a:bodyPr/>
              <a:lstStyle/>
              <a:p>
                <a:r>
                  <a:rPr lang="en-US">
                    <a:noFill/>
                  </a:rPr>
                  <a:t> </a:t>
                </a:r>
              </a:p>
            </p:txBody>
          </p:sp>
        </mc:Fallback>
      </mc:AlternateContent>
      <p:sp>
        <p:nvSpPr>
          <p:cNvPr id="57" name="Oval 56">
            <a:extLst>
              <a:ext uri="{FF2B5EF4-FFF2-40B4-BE49-F238E27FC236}">
                <a16:creationId xmlns:a16="http://schemas.microsoft.com/office/drawing/2014/main" id="{E0F43C40-8F50-1A49-9F0E-FB7652FB3415}"/>
              </a:ext>
            </a:extLst>
          </p:cNvPr>
          <p:cNvSpPr/>
          <p:nvPr/>
        </p:nvSpPr>
        <p:spPr>
          <a:xfrm flipH="1">
            <a:off x="2517143" y="3558161"/>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I</a:t>
            </a:r>
          </a:p>
        </p:txBody>
      </p:sp>
      <p:cxnSp>
        <p:nvCxnSpPr>
          <p:cNvPr id="58" name="Straight Arrow Connector 57">
            <a:extLst>
              <a:ext uri="{FF2B5EF4-FFF2-40B4-BE49-F238E27FC236}">
                <a16:creationId xmlns:a16="http://schemas.microsoft.com/office/drawing/2014/main" id="{35A82728-9D0A-5640-A7DB-0D735A6C7A46}"/>
              </a:ext>
            </a:extLst>
          </p:cNvPr>
          <p:cNvCxnSpPr>
            <a:cxnSpLocks/>
            <a:stCxn id="57" idx="1"/>
            <a:endCxn id="56" idx="4"/>
          </p:cNvCxnSpPr>
          <p:nvPr/>
        </p:nvCxnSpPr>
        <p:spPr>
          <a:xfrm flipV="1">
            <a:off x="2765133" y="3262753"/>
            <a:ext cx="934840" cy="3360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Connector: Curved 59">
            <a:extLst>
              <a:ext uri="{FF2B5EF4-FFF2-40B4-BE49-F238E27FC236}">
                <a16:creationId xmlns:a16="http://schemas.microsoft.com/office/drawing/2014/main" id="{E7EF1D8E-9CFE-824E-9820-61836F3284DD}"/>
              </a:ext>
            </a:extLst>
          </p:cNvPr>
          <p:cNvCxnSpPr>
            <a:cxnSpLocks/>
          </p:cNvCxnSpPr>
          <p:nvPr/>
        </p:nvCxnSpPr>
        <p:spPr>
          <a:xfrm rot="10800000" flipH="1">
            <a:off x="3554704" y="3136021"/>
            <a:ext cx="290538" cy="12700"/>
          </a:xfrm>
          <a:prstGeom prst="curvedConnector5">
            <a:avLst>
              <a:gd name="adj1" fmla="val -78682"/>
              <a:gd name="adj2" fmla="val 2051654"/>
              <a:gd name="adj3" fmla="val 178682"/>
            </a:avLst>
          </a:prstGeom>
          <a:ln>
            <a:tailEnd type="triangle"/>
          </a:ln>
        </p:spPr>
        <p:style>
          <a:lnRef idx="1">
            <a:schemeClr val="dk1"/>
          </a:lnRef>
          <a:fillRef idx="0">
            <a:schemeClr val="dk1"/>
          </a:fillRef>
          <a:effectRef idx="0">
            <a:schemeClr val="dk1"/>
          </a:effectRef>
          <a:fontRef idx="minor">
            <a:schemeClr val="tx1"/>
          </a:fontRef>
        </p:style>
      </p:cxnSp>
      <p:pic>
        <p:nvPicPr>
          <p:cNvPr id="60" name="Picture 6" descr="C:\Users\dwharder\Desktop\x1.png">
            <a:extLst>
              <a:ext uri="{FF2B5EF4-FFF2-40B4-BE49-F238E27FC236}">
                <a16:creationId xmlns:a16="http://schemas.microsoft.com/office/drawing/2014/main" id="{58897252-095C-1948-B00D-C560370F93B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69190" y="4982393"/>
            <a:ext cx="1801247" cy="1493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61" name="Oval 60">
                <a:extLst>
                  <a:ext uri="{FF2B5EF4-FFF2-40B4-BE49-F238E27FC236}">
                    <a16:creationId xmlns:a16="http://schemas.microsoft.com/office/drawing/2014/main" id="{12E72354-FC07-C34D-A9CD-EE9E0617EA01}"/>
                  </a:ext>
                </a:extLst>
              </p:cNvPr>
              <p:cNvSpPr/>
              <p:nvPr/>
            </p:nvSpPr>
            <p:spPr>
              <a:xfrm flipH="1">
                <a:off x="6118576" y="3003600"/>
                <a:ext cx="290538" cy="27728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000" i="1">
                          <a:solidFill>
                            <a:schemeClr val="tx1"/>
                          </a:solidFill>
                          <a:latin typeface="Cambria Math" panose="02040503050406030204" pitchFamily="18" charset="0"/>
                        </a:rPr>
                        <m:t>𝐷</m:t>
                      </m:r>
                    </m:oMath>
                  </m:oMathPara>
                </a14:m>
                <a:endParaRPr lang="en-US" sz="2000" i="1" dirty="0">
                  <a:solidFill>
                    <a:schemeClr val="tx1"/>
                  </a:solidFill>
                </a:endParaRPr>
              </a:p>
            </p:txBody>
          </p:sp>
        </mc:Choice>
        <mc:Fallback xmlns="">
          <p:sp>
            <p:nvSpPr>
              <p:cNvPr id="61" name="Oval 60">
                <a:extLst>
                  <a:ext uri="{FF2B5EF4-FFF2-40B4-BE49-F238E27FC236}">
                    <a16:creationId xmlns:a16="http://schemas.microsoft.com/office/drawing/2014/main" id="{12E72354-FC07-C34D-A9CD-EE9E0617EA01}"/>
                  </a:ext>
                </a:extLst>
              </p:cNvPr>
              <p:cNvSpPr>
                <a:spLocks noRot="1" noChangeAspect="1" noMove="1" noResize="1" noEditPoints="1" noAdjustHandles="1" noChangeArrowheads="1" noChangeShapeType="1" noTextEdit="1"/>
              </p:cNvSpPr>
              <p:nvPr/>
            </p:nvSpPr>
            <p:spPr>
              <a:xfrm flipH="1">
                <a:off x="6118576" y="3003600"/>
                <a:ext cx="290538" cy="277280"/>
              </a:xfrm>
              <a:prstGeom prst="ellipse">
                <a:avLst/>
              </a:prstGeom>
              <a:blipFill>
                <a:blip r:embed="rId8"/>
                <a:stretch>
                  <a:fillRect l="-20000" b="-10417"/>
                </a:stretch>
              </a:blipFill>
              <a:ln w="19050" cap="flat">
                <a:solidFill>
                  <a:schemeClr val="tx1"/>
                </a:solidFill>
                <a:prstDash val="solid"/>
                <a:miter/>
              </a:ln>
            </p:spPr>
            <p:txBody>
              <a:bodyPr/>
              <a:lstStyle/>
              <a:p>
                <a:r>
                  <a:rPr lang="en-US">
                    <a:noFill/>
                  </a:rPr>
                  <a:t> </a:t>
                </a:r>
              </a:p>
            </p:txBody>
          </p:sp>
        </mc:Fallback>
      </mc:AlternateContent>
      <p:cxnSp>
        <p:nvCxnSpPr>
          <p:cNvPr id="62" name="Straight Arrow Connector 61">
            <a:extLst>
              <a:ext uri="{FF2B5EF4-FFF2-40B4-BE49-F238E27FC236}">
                <a16:creationId xmlns:a16="http://schemas.microsoft.com/office/drawing/2014/main" id="{86AD0486-E981-FF45-9E90-0814A400BF66}"/>
              </a:ext>
            </a:extLst>
          </p:cNvPr>
          <p:cNvCxnSpPr>
            <a:cxnSpLocks/>
            <a:endCxn id="61" idx="4"/>
          </p:cNvCxnSpPr>
          <p:nvPr/>
        </p:nvCxnSpPr>
        <p:spPr>
          <a:xfrm flipV="1">
            <a:off x="6263845" y="3280883"/>
            <a:ext cx="0" cy="286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Oval 62">
            <a:extLst>
              <a:ext uri="{FF2B5EF4-FFF2-40B4-BE49-F238E27FC236}">
                <a16:creationId xmlns:a16="http://schemas.microsoft.com/office/drawing/2014/main" id="{CBD5EBD0-C8B4-2A42-AA54-B04194C3AE50}"/>
              </a:ext>
            </a:extLst>
          </p:cNvPr>
          <p:cNvSpPr/>
          <p:nvPr/>
        </p:nvSpPr>
        <p:spPr>
          <a:xfrm flipH="1">
            <a:off x="6132491" y="3558161"/>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E</a:t>
            </a:r>
          </a:p>
        </p:txBody>
      </p:sp>
      <p:cxnSp>
        <p:nvCxnSpPr>
          <p:cNvPr id="64" name="Connector: Curved 45">
            <a:extLst>
              <a:ext uri="{FF2B5EF4-FFF2-40B4-BE49-F238E27FC236}">
                <a16:creationId xmlns:a16="http://schemas.microsoft.com/office/drawing/2014/main" id="{C1E42255-CBD3-B443-A583-5026F161FBDC}"/>
              </a:ext>
            </a:extLst>
          </p:cNvPr>
          <p:cNvCxnSpPr>
            <a:cxnSpLocks/>
          </p:cNvCxnSpPr>
          <p:nvPr/>
        </p:nvCxnSpPr>
        <p:spPr>
          <a:xfrm rot="10800000" flipH="1">
            <a:off x="6118576" y="3142243"/>
            <a:ext cx="290538" cy="12700"/>
          </a:xfrm>
          <a:prstGeom prst="curvedConnector5">
            <a:avLst>
              <a:gd name="adj1" fmla="val -78682"/>
              <a:gd name="adj2" fmla="val 2051654"/>
              <a:gd name="adj3" fmla="val 178682"/>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5" name="Oval 64">
                <a:extLst>
                  <a:ext uri="{FF2B5EF4-FFF2-40B4-BE49-F238E27FC236}">
                    <a16:creationId xmlns:a16="http://schemas.microsoft.com/office/drawing/2014/main" id="{DC9F5362-A35A-3B4F-AD2D-280473F89EE0}"/>
                  </a:ext>
                </a:extLst>
              </p:cNvPr>
              <p:cNvSpPr/>
              <p:nvPr/>
            </p:nvSpPr>
            <p:spPr>
              <a:xfrm flipH="1">
                <a:off x="6576436" y="5249084"/>
                <a:ext cx="290538" cy="27728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000" i="1">
                          <a:solidFill>
                            <a:schemeClr val="tx1"/>
                          </a:solidFill>
                          <a:latin typeface="Cambria Math" panose="02040503050406030204" pitchFamily="18" charset="0"/>
                        </a:rPr>
                        <m:t>𝐷</m:t>
                      </m:r>
                    </m:oMath>
                  </m:oMathPara>
                </a14:m>
                <a:endParaRPr lang="en-US" sz="2000" i="1" dirty="0">
                  <a:solidFill>
                    <a:schemeClr val="tx1"/>
                  </a:solidFill>
                </a:endParaRPr>
              </a:p>
            </p:txBody>
          </p:sp>
        </mc:Choice>
        <mc:Fallback xmlns="">
          <p:sp>
            <p:nvSpPr>
              <p:cNvPr id="65" name="Oval 64">
                <a:extLst>
                  <a:ext uri="{FF2B5EF4-FFF2-40B4-BE49-F238E27FC236}">
                    <a16:creationId xmlns:a16="http://schemas.microsoft.com/office/drawing/2014/main" id="{DC9F5362-A35A-3B4F-AD2D-280473F89EE0}"/>
                  </a:ext>
                </a:extLst>
              </p:cNvPr>
              <p:cNvSpPr>
                <a:spLocks noRot="1" noChangeAspect="1" noMove="1" noResize="1" noEditPoints="1" noAdjustHandles="1" noChangeArrowheads="1" noChangeShapeType="1" noTextEdit="1"/>
              </p:cNvSpPr>
              <p:nvPr/>
            </p:nvSpPr>
            <p:spPr>
              <a:xfrm flipH="1">
                <a:off x="6576436" y="5249084"/>
                <a:ext cx="290538" cy="277280"/>
              </a:xfrm>
              <a:prstGeom prst="ellipse">
                <a:avLst/>
              </a:prstGeom>
              <a:blipFill>
                <a:blip r:embed="rId9"/>
                <a:stretch>
                  <a:fillRect l="-20000" b="-8163"/>
                </a:stretch>
              </a:blipFill>
              <a:ln w="19050" cap="flat">
                <a:solidFill>
                  <a:schemeClr val="tx1"/>
                </a:solidFill>
                <a:prstDash val="solid"/>
                <a:miter/>
              </a:ln>
            </p:spPr>
            <p:txBody>
              <a:bodyPr/>
              <a:lstStyle/>
              <a:p>
                <a:r>
                  <a:rPr lang="en-US">
                    <a:noFill/>
                  </a:rPr>
                  <a:t> </a:t>
                </a:r>
              </a:p>
            </p:txBody>
          </p:sp>
        </mc:Fallback>
      </mc:AlternateContent>
      <p:cxnSp>
        <p:nvCxnSpPr>
          <p:cNvPr id="66" name="Straight Arrow Connector 65">
            <a:extLst>
              <a:ext uri="{FF2B5EF4-FFF2-40B4-BE49-F238E27FC236}">
                <a16:creationId xmlns:a16="http://schemas.microsoft.com/office/drawing/2014/main" id="{FE110B86-08B9-7A43-8EDC-501F95CEB4B8}"/>
              </a:ext>
            </a:extLst>
          </p:cNvPr>
          <p:cNvCxnSpPr>
            <a:cxnSpLocks/>
            <a:endCxn id="65" idx="4"/>
          </p:cNvCxnSpPr>
          <p:nvPr/>
        </p:nvCxnSpPr>
        <p:spPr>
          <a:xfrm flipV="1">
            <a:off x="6721705" y="5526367"/>
            <a:ext cx="0" cy="286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7" name="Oval 66">
            <a:extLst>
              <a:ext uri="{FF2B5EF4-FFF2-40B4-BE49-F238E27FC236}">
                <a16:creationId xmlns:a16="http://schemas.microsoft.com/office/drawing/2014/main" id="{A71CFF99-5E01-DA48-BADD-3CC29C14F30A}"/>
              </a:ext>
            </a:extLst>
          </p:cNvPr>
          <p:cNvSpPr/>
          <p:nvPr/>
        </p:nvSpPr>
        <p:spPr>
          <a:xfrm flipH="1">
            <a:off x="6590351" y="5803645"/>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E</a:t>
            </a:r>
          </a:p>
        </p:txBody>
      </p:sp>
      <p:sp>
        <p:nvSpPr>
          <p:cNvPr id="68" name="Oval 67">
            <a:extLst>
              <a:ext uri="{FF2B5EF4-FFF2-40B4-BE49-F238E27FC236}">
                <a16:creationId xmlns:a16="http://schemas.microsoft.com/office/drawing/2014/main" id="{E92B05CD-EE6D-E84E-9CC3-13958E55C075}"/>
              </a:ext>
            </a:extLst>
          </p:cNvPr>
          <p:cNvSpPr/>
          <p:nvPr/>
        </p:nvSpPr>
        <p:spPr>
          <a:xfrm flipH="1">
            <a:off x="6051823" y="5821040"/>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K</a:t>
            </a:r>
          </a:p>
        </p:txBody>
      </p:sp>
      <p:cxnSp>
        <p:nvCxnSpPr>
          <p:cNvPr id="69" name="Straight Arrow Connector 68">
            <a:extLst>
              <a:ext uri="{FF2B5EF4-FFF2-40B4-BE49-F238E27FC236}">
                <a16:creationId xmlns:a16="http://schemas.microsoft.com/office/drawing/2014/main" id="{62C49E22-1397-F248-8DA6-EA16F881B4DD}"/>
              </a:ext>
            </a:extLst>
          </p:cNvPr>
          <p:cNvCxnSpPr>
            <a:cxnSpLocks/>
            <a:stCxn id="68" idx="1"/>
            <a:endCxn id="65" idx="4"/>
          </p:cNvCxnSpPr>
          <p:nvPr/>
        </p:nvCxnSpPr>
        <p:spPr>
          <a:xfrm flipV="1">
            <a:off x="6299813" y="5526364"/>
            <a:ext cx="421892" cy="3352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 name="Connector: Curved 45">
            <a:extLst>
              <a:ext uri="{FF2B5EF4-FFF2-40B4-BE49-F238E27FC236}">
                <a16:creationId xmlns:a16="http://schemas.microsoft.com/office/drawing/2014/main" id="{AAE48EFA-0BF0-2B41-A178-59474F3FEA6A}"/>
              </a:ext>
            </a:extLst>
          </p:cNvPr>
          <p:cNvCxnSpPr>
            <a:cxnSpLocks/>
          </p:cNvCxnSpPr>
          <p:nvPr/>
        </p:nvCxnSpPr>
        <p:spPr>
          <a:xfrm rot="10800000" flipH="1">
            <a:off x="6576436" y="5387727"/>
            <a:ext cx="290538" cy="12700"/>
          </a:xfrm>
          <a:prstGeom prst="curvedConnector5">
            <a:avLst>
              <a:gd name="adj1" fmla="val -78682"/>
              <a:gd name="adj2" fmla="val 2051654"/>
              <a:gd name="adj3" fmla="val 178682"/>
            </a:avLst>
          </a:prstGeom>
          <a:ln>
            <a:tailEnd type="triangle"/>
          </a:ln>
        </p:spPr>
        <p:style>
          <a:lnRef idx="1">
            <a:schemeClr val="dk1"/>
          </a:lnRef>
          <a:fillRef idx="0">
            <a:schemeClr val="dk1"/>
          </a:fillRef>
          <a:effectRef idx="0">
            <a:schemeClr val="dk1"/>
          </a:effectRef>
          <a:fontRef idx="minor">
            <a:schemeClr val="tx1"/>
          </a:fontRef>
        </p:style>
      </p:cxnSp>
      <p:sp>
        <p:nvSpPr>
          <p:cNvPr id="3" name="Footer Placeholder 2">
            <a:extLst>
              <a:ext uri="{FF2B5EF4-FFF2-40B4-BE49-F238E27FC236}">
                <a16:creationId xmlns:a16="http://schemas.microsoft.com/office/drawing/2014/main" id="{CAF71809-C004-5CAB-98EA-CF11921058AD}"/>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00827F59-72DA-46F3-D8E7-10D936033F20}"/>
              </a:ext>
            </a:extLst>
          </p:cNvPr>
          <p:cNvSpPr>
            <a:spLocks noGrp="1"/>
          </p:cNvSpPr>
          <p:nvPr>
            <p:ph type="sldNum" sz="quarter" idx="11"/>
          </p:nvPr>
        </p:nvSpPr>
        <p:spPr/>
        <p:txBody>
          <a:bodyPr/>
          <a:lstStyle/>
          <a:p>
            <a:fld id="{009375D7-070A-4959-9224-FB5E66F2B1B3}" type="slidenum">
              <a:rPr lang="en-AU" smtClean="0"/>
              <a:pPr/>
              <a:t>111</a:t>
            </a:fld>
            <a:endParaRPr lang="en-AU" dirty="0"/>
          </a:p>
        </p:txBody>
      </p:sp>
      <p:sp>
        <p:nvSpPr>
          <p:cNvPr id="71" name="Rectangle 2">
            <a:extLst>
              <a:ext uri="{FF2B5EF4-FFF2-40B4-BE49-F238E27FC236}">
                <a16:creationId xmlns:a16="http://schemas.microsoft.com/office/drawing/2014/main" id="{49EAC564-B725-04CA-0C07-C8FB8E98FA1E}"/>
              </a:ext>
            </a:extLst>
          </p:cNvPr>
          <p:cNvSpPr txBox="1">
            <a:spLocks noChangeArrowheads="1"/>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dirty="0">
                <a:cs typeface="Arial" charset="0"/>
              </a:rPr>
              <a:t>Check Connected Components by Disjoint Sets</a:t>
            </a:r>
            <a:endParaRPr lang="en-US" altLang="en-US" sz="3200" dirty="0">
              <a:cs typeface="Arial" charset="0"/>
            </a:endParaRPr>
          </a:p>
        </p:txBody>
      </p:sp>
    </p:spTree>
    <p:extLst>
      <p:ext uri="{BB962C8B-B14F-4D97-AF65-F5344CB8AC3E}">
        <p14:creationId xmlns:p14="http://schemas.microsoft.com/office/powerpoint/2010/main" val="65020226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idx="1"/>
          </p:nvPr>
        </p:nvSpPr>
        <p:spPr>
          <a:xfrm>
            <a:off x="109151" y="1579598"/>
            <a:ext cx="10515600" cy="4351338"/>
          </a:xfrm>
        </p:spPr>
        <p:txBody>
          <a:bodyPr>
            <a:normAutofit/>
          </a:bodyPr>
          <a:lstStyle/>
          <a:p>
            <a:pPr>
              <a:buFont typeface="Arial" charset="0"/>
              <a:buNone/>
            </a:pPr>
            <a:r>
              <a:rPr lang="en-US" altLang="en-US" sz="2000" dirty="0">
                <a:cs typeface="Arial" charset="0"/>
              </a:rPr>
              <a:t>	We add edge {E, F}, {E, K}</a:t>
            </a:r>
          </a:p>
        </p:txBody>
      </p:sp>
      <p:sp>
        <p:nvSpPr>
          <p:cNvPr id="37" name="TextBox 36"/>
          <p:cNvSpPr txBox="1"/>
          <p:nvPr/>
        </p:nvSpPr>
        <p:spPr>
          <a:xfrm>
            <a:off x="9088661" y="1653834"/>
            <a:ext cx="766557" cy="3693319"/>
          </a:xfrm>
          <a:prstGeom prst="rect">
            <a:avLst/>
          </a:prstGeom>
          <a:noFill/>
        </p:spPr>
        <p:txBody>
          <a:bodyPr wrap="none" rtlCol="0">
            <a:spAutoFit/>
          </a:bodyPr>
          <a:lstStyle/>
          <a:p>
            <a:pPr algn="ctr"/>
            <a:r>
              <a:rPr lang="en-CA" dirty="0">
                <a:solidFill>
                  <a:srgbClr val="FF0000"/>
                </a:solidFill>
              </a:rPr>
              <a:t>{A, B}</a:t>
            </a:r>
          </a:p>
          <a:p>
            <a:pPr algn="ctr"/>
            <a:r>
              <a:rPr lang="en-CA" dirty="0">
                <a:solidFill>
                  <a:srgbClr val="FF0000"/>
                </a:solidFill>
              </a:rPr>
              <a:t>{A, H}</a:t>
            </a:r>
          </a:p>
          <a:p>
            <a:pPr algn="ctr"/>
            <a:r>
              <a:rPr lang="en-CA" dirty="0">
                <a:solidFill>
                  <a:srgbClr val="FF0000"/>
                </a:solidFill>
              </a:rPr>
              <a:t>{A, I}</a:t>
            </a:r>
          </a:p>
          <a:p>
            <a:pPr algn="ctr"/>
            <a:r>
              <a:rPr lang="en-CA" dirty="0">
                <a:solidFill>
                  <a:srgbClr val="FF0000"/>
                </a:solidFill>
              </a:rPr>
              <a:t>{B, I}</a:t>
            </a:r>
          </a:p>
          <a:p>
            <a:pPr algn="ctr"/>
            <a:r>
              <a:rPr lang="en-CA" dirty="0">
                <a:solidFill>
                  <a:srgbClr val="FF0000"/>
                </a:solidFill>
              </a:rPr>
              <a:t>{C, J}</a:t>
            </a:r>
          </a:p>
          <a:p>
            <a:pPr algn="ctr"/>
            <a:r>
              <a:rPr lang="en-CA" dirty="0">
                <a:solidFill>
                  <a:srgbClr val="FF0000"/>
                </a:solidFill>
              </a:rPr>
              <a:t>{D, E}</a:t>
            </a:r>
          </a:p>
          <a:p>
            <a:pPr algn="ctr"/>
            <a:r>
              <a:rPr lang="en-CA" dirty="0">
                <a:solidFill>
                  <a:srgbClr val="FF0000"/>
                </a:solidFill>
              </a:rPr>
              <a:t>{D, K}</a:t>
            </a:r>
          </a:p>
          <a:p>
            <a:pPr algn="ctr"/>
            <a:r>
              <a:rPr lang="en-CA" dirty="0">
                <a:solidFill>
                  <a:srgbClr val="FF0000"/>
                </a:solidFill>
              </a:rPr>
              <a:t>{E, F}</a:t>
            </a:r>
          </a:p>
          <a:p>
            <a:pPr algn="ctr"/>
            <a:r>
              <a:rPr lang="en-CA" dirty="0">
                <a:solidFill>
                  <a:srgbClr val="FF0000"/>
                </a:solidFill>
              </a:rPr>
              <a:t>{E, K}</a:t>
            </a:r>
          </a:p>
          <a:p>
            <a:pPr algn="ctr"/>
            <a:r>
              <a:rPr lang="en-CA" dirty="0"/>
              <a:t>{G, H}</a:t>
            </a:r>
          </a:p>
          <a:p>
            <a:pPr algn="ctr"/>
            <a:r>
              <a:rPr lang="en-CA" dirty="0"/>
              <a:t>{G, I}</a:t>
            </a:r>
          </a:p>
          <a:p>
            <a:pPr algn="ctr"/>
            <a:r>
              <a:rPr lang="en-CA" dirty="0"/>
              <a:t>{H, I}</a:t>
            </a:r>
          </a:p>
          <a:p>
            <a:pPr algn="ctr"/>
            <a:endParaRPr lang="en-CA" dirty="0"/>
          </a:p>
        </p:txBody>
      </p:sp>
      <p:cxnSp>
        <p:nvCxnSpPr>
          <p:cNvPr id="6" name="Straight Arrow Connector 5"/>
          <p:cNvCxnSpPr/>
          <p:nvPr/>
        </p:nvCxnSpPr>
        <p:spPr>
          <a:xfrm>
            <a:off x="8727852" y="371703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753499" y="1936102"/>
            <a:ext cx="3352200" cy="369332"/>
          </a:xfrm>
          <a:prstGeom prst="rect">
            <a:avLst/>
          </a:prstGeom>
          <a:noFill/>
        </p:spPr>
        <p:txBody>
          <a:bodyPr wrap="none" rtlCol="0">
            <a:spAutoFit/>
          </a:bodyPr>
          <a:lstStyle/>
          <a:p>
            <a:pPr algn="ctr"/>
            <a:r>
              <a:rPr lang="en-CA" dirty="0"/>
              <a:t>{A, B, H, I}, {C, J}, {D, E, F, K}, {G}</a:t>
            </a:r>
          </a:p>
        </p:txBody>
      </p:sp>
      <p:cxnSp>
        <p:nvCxnSpPr>
          <p:cNvPr id="22" name="Straight Arrow Connector 21">
            <a:extLst>
              <a:ext uri="{FF2B5EF4-FFF2-40B4-BE49-F238E27FC236}">
                <a16:creationId xmlns:a16="http://schemas.microsoft.com/office/drawing/2014/main" id="{07DE98A9-52F6-6844-8F77-BBECA9FC72B8}"/>
              </a:ext>
            </a:extLst>
          </p:cNvPr>
          <p:cNvCxnSpPr/>
          <p:nvPr/>
        </p:nvCxnSpPr>
        <p:spPr>
          <a:xfrm>
            <a:off x="8741393" y="4005064"/>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4901B32-B203-214F-995E-DEFFE9A67D47}"/>
              </a:ext>
            </a:extLst>
          </p:cNvPr>
          <p:cNvSpPr/>
          <p:nvPr/>
        </p:nvSpPr>
        <p:spPr>
          <a:xfrm>
            <a:off x="2040878" y="2359744"/>
            <a:ext cx="5711306" cy="369332"/>
          </a:xfrm>
          <a:prstGeom prst="rect">
            <a:avLst/>
          </a:prstGeom>
        </p:spPr>
        <p:txBody>
          <a:bodyPr wrap="square">
            <a:spAutoFit/>
          </a:bodyPr>
          <a:lstStyle/>
          <a:p>
            <a:pPr>
              <a:buFont typeface="Arial" charset="0"/>
              <a:buNone/>
            </a:pPr>
            <a:r>
              <a:rPr lang="en-US" altLang="en-US" dirty="0"/>
              <a:t>Add {E,F}:</a:t>
            </a:r>
          </a:p>
        </p:txBody>
      </p:sp>
      <p:sp>
        <p:nvSpPr>
          <p:cNvPr id="4" name="Rectangle 3">
            <a:extLst>
              <a:ext uri="{FF2B5EF4-FFF2-40B4-BE49-F238E27FC236}">
                <a16:creationId xmlns:a16="http://schemas.microsoft.com/office/drawing/2014/main" id="{53FF27A0-99B1-1E40-98DA-9691D21D8D70}"/>
              </a:ext>
            </a:extLst>
          </p:cNvPr>
          <p:cNvSpPr/>
          <p:nvPr/>
        </p:nvSpPr>
        <p:spPr>
          <a:xfrm>
            <a:off x="2049880" y="4459913"/>
            <a:ext cx="4826962" cy="646331"/>
          </a:xfrm>
          <a:prstGeom prst="rect">
            <a:avLst/>
          </a:prstGeom>
        </p:spPr>
        <p:txBody>
          <a:bodyPr wrap="none">
            <a:spAutoFit/>
          </a:bodyPr>
          <a:lstStyle/>
          <a:p>
            <a:r>
              <a:rPr lang="en-US" altLang="en-US" dirty="0"/>
              <a:t>Add {E,K}: E, K are already pointed to root D.</a:t>
            </a:r>
          </a:p>
          <a:p>
            <a:r>
              <a:rPr lang="en-US" altLang="en-US" dirty="0"/>
              <a:t>Thus, there is nothing change of adding {E,K}</a:t>
            </a:r>
            <a:endParaRPr lang="en-US" dirty="0"/>
          </a:p>
        </p:txBody>
      </p:sp>
      <mc:AlternateContent xmlns:mc="http://schemas.openxmlformats.org/markup-compatibility/2006" xmlns:a14="http://schemas.microsoft.com/office/drawing/2010/main">
        <mc:Choice Requires="a14">
          <p:sp>
            <p:nvSpPr>
              <p:cNvPr id="45" name="Oval 44">
                <a:extLst>
                  <a:ext uri="{FF2B5EF4-FFF2-40B4-BE49-F238E27FC236}">
                    <a16:creationId xmlns:a16="http://schemas.microsoft.com/office/drawing/2014/main" id="{2D8BE4BD-4990-6B48-B7AF-5880478F0A66}"/>
                  </a:ext>
                </a:extLst>
              </p:cNvPr>
              <p:cNvSpPr/>
              <p:nvPr/>
            </p:nvSpPr>
            <p:spPr>
              <a:xfrm flipH="1">
                <a:off x="4507289" y="3079801"/>
                <a:ext cx="290538" cy="27728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000" i="1">
                          <a:solidFill>
                            <a:schemeClr val="tx1"/>
                          </a:solidFill>
                          <a:latin typeface="Cambria Math" panose="02040503050406030204" pitchFamily="18" charset="0"/>
                        </a:rPr>
                        <m:t>𝐶</m:t>
                      </m:r>
                    </m:oMath>
                  </m:oMathPara>
                </a14:m>
                <a:endParaRPr lang="en-US" sz="2000" i="1" dirty="0">
                  <a:solidFill>
                    <a:schemeClr val="tx1"/>
                  </a:solidFill>
                </a:endParaRPr>
              </a:p>
            </p:txBody>
          </p:sp>
        </mc:Choice>
        <mc:Fallback xmlns="">
          <p:sp>
            <p:nvSpPr>
              <p:cNvPr id="45" name="Oval 44">
                <a:extLst>
                  <a:ext uri="{FF2B5EF4-FFF2-40B4-BE49-F238E27FC236}">
                    <a16:creationId xmlns:a16="http://schemas.microsoft.com/office/drawing/2014/main" id="{2D8BE4BD-4990-6B48-B7AF-5880478F0A66}"/>
                  </a:ext>
                </a:extLst>
              </p:cNvPr>
              <p:cNvSpPr>
                <a:spLocks noRot="1" noChangeAspect="1" noMove="1" noResize="1" noEditPoints="1" noAdjustHandles="1" noChangeArrowheads="1" noChangeShapeType="1" noTextEdit="1"/>
              </p:cNvSpPr>
              <p:nvPr/>
            </p:nvSpPr>
            <p:spPr>
              <a:xfrm flipH="1">
                <a:off x="4507289" y="3079801"/>
                <a:ext cx="290538" cy="277280"/>
              </a:xfrm>
              <a:prstGeom prst="ellipse">
                <a:avLst/>
              </a:prstGeom>
              <a:blipFill>
                <a:blip r:embed="rId4"/>
                <a:stretch>
                  <a:fillRect l="-15686" b="-8163"/>
                </a:stretch>
              </a:blipFill>
              <a:ln w="19050" cap="flat">
                <a:solidFill>
                  <a:schemeClr val="tx1"/>
                </a:solidFill>
                <a:prstDash val="solid"/>
                <a:miter/>
              </a:ln>
            </p:spPr>
            <p:txBody>
              <a:bodyPr/>
              <a:lstStyle/>
              <a:p>
                <a:r>
                  <a:rPr lang="en-US">
                    <a:noFill/>
                  </a:rPr>
                  <a:t> </a:t>
                </a:r>
              </a:p>
            </p:txBody>
          </p:sp>
        </mc:Fallback>
      </mc:AlternateContent>
      <p:cxnSp>
        <p:nvCxnSpPr>
          <p:cNvPr id="71" name="Straight Arrow Connector 70">
            <a:extLst>
              <a:ext uri="{FF2B5EF4-FFF2-40B4-BE49-F238E27FC236}">
                <a16:creationId xmlns:a16="http://schemas.microsoft.com/office/drawing/2014/main" id="{A0438073-7C15-1B4A-B98B-2602E250BF0B}"/>
              </a:ext>
            </a:extLst>
          </p:cNvPr>
          <p:cNvCxnSpPr>
            <a:cxnSpLocks/>
            <a:endCxn id="45" idx="4"/>
          </p:cNvCxnSpPr>
          <p:nvPr/>
        </p:nvCxnSpPr>
        <p:spPr>
          <a:xfrm flipV="1">
            <a:off x="4652558" y="3357084"/>
            <a:ext cx="0" cy="286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2" name="Oval 71">
            <a:extLst>
              <a:ext uri="{FF2B5EF4-FFF2-40B4-BE49-F238E27FC236}">
                <a16:creationId xmlns:a16="http://schemas.microsoft.com/office/drawing/2014/main" id="{4FC0FDDF-EF00-0648-B559-72D7521DC6A8}"/>
              </a:ext>
            </a:extLst>
          </p:cNvPr>
          <p:cNvSpPr/>
          <p:nvPr/>
        </p:nvSpPr>
        <p:spPr>
          <a:xfrm flipH="1">
            <a:off x="4521204" y="3634362"/>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J</a:t>
            </a:r>
          </a:p>
        </p:txBody>
      </p:sp>
      <p:cxnSp>
        <p:nvCxnSpPr>
          <p:cNvPr id="73" name="Connector: Curved 45">
            <a:extLst>
              <a:ext uri="{FF2B5EF4-FFF2-40B4-BE49-F238E27FC236}">
                <a16:creationId xmlns:a16="http://schemas.microsoft.com/office/drawing/2014/main" id="{AC9D0B07-2CA7-6D4E-A8C0-563C224FF99D}"/>
              </a:ext>
            </a:extLst>
          </p:cNvPr>
          <p:cNvCxnSpPr>
            <a:cxnSpLocks/>
          </p:cNvCxnSpPr>
          <p:nvPr/>
        </p:nvCxnSpPr>
        <p:spPr>
          <a:xfrm rot="10800000" flipH="1">
            <a:off x="4507289" y="3218444"/>
            <a:ext cx="290538" cy="12700"/>
          </a:xfrm>
          <a:prstGeom prst="curvedConnector5">
            <a:avLst>
              <a:gd name="adj1" fmla="val -78682"/>
              <a:gd name="adj2" fmla="val 2051654"/>
              <a:gd name="adj3" fmla="val 178682"/>
            </a:avLst>
          </a:prstGeom>
          <a:ln>
            <a:tailEnd type="triangle"/>
          </a:ln>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1CF11E0D-24CD-804C-9031-22B79BC0C003}"/>
              </a:ext>
            </a:extLst>
          </p:cNvPr>
          <p:cNvCxnSpPr>
            <a:cxnSpLocks/>
          </p:cNvCxnSpPr>
          <p:nvPr/>
        </p:nvCxnSpPr>
        <p:spPr>
          <a:xfrm flipV="1">
            <a:off x="3344281" y="3332342"/>
            <a:ext cx="0" cy="286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5" name="Oval 74">
            <a:extLst>
              <a:ext uri="{FF2B5EF4-FFF2-40B4-BE49-F238E27FC236}">
                <a16:creationId xmlns:a16="http://schemas.microsoft.com/office/drawing/2014/main" id="{EB6914BB-77DD-FB45-956D-11E3B0D412E2}"/>
              </a:ext>
            </a:extLst>
          </p:cNvPr>
          <p:cNvSpPr/>
          <p:nvPr/>
        </p:nvSpPr>
        <p:spPr>
          <a:xfrm flipH="1">
            <a:off x="3199012" y="3634362"/>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B</a:t>
            </a:r>
          </a:p>
        </p:txBody>
      </p:sp>
      <p:sp>
        <p:nvSpPr>
          <p:cNvPr id="76" name="Oval 75">
            <a:extLst>
              <a:ext uri="{FF2B5EF4-FFF2-40B4-BE49-F238E27FC236}">
                <a16:creationId xmlns:a16="http://schemas.microsoft.com/office/drawing/2014/main" id="{66CCAD61-5924-284C-A7B5-875586453247}"/>
              </a:ext>
            </a:extLst>
          </p:cNvPr>
          <p:cNvSpPr/>
          <p:nvPr/>
        </p:nvSpPr>
        <p:spPr>
          <a:xfrm flipH="1">
            <a:off x="2674399" y="3627015"/>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H</a:t>
            </a:r>
          </a:p>
        </p:txBody>
      </p:sp>
      <p:cxnSp>
        <p:nvCxnSpPr>
          <p:cNvPr id="77" name="Straight Arrow Connector 76">
            <a:extLst>
              <a:ext uri="{FF2B5EF4-FFF2-40B4-BE49-F238E27FC236}">
                <a16:creationId xmlns:a16="http://schemas.microsoft.com/office/drawing/2014/main" id="{38659ED7-1D5F-F741-9346-024A2F5DD6B5}"/>
              </a:ext>
            </a:extLst>
          </p:cNvPr>
          <p:cNvCxnSpPr>
            <a:cxnSpLocks/>
            <a:stCxn id="76" idx="1"/>
          </p:cNvCxnSpPr>
          <p:nvPr/>
        </p:nvCxnSpPr>
        <p:spPr>
          <a:xfrm flipV="1">
            <a:off x="2922389" y="3332339"/>
            <a:ext cx="421892" cy="3352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8" name="Oval 77">
                <a:extLst>
                  <a:ext uri="{FF2B5EF4-FFF2-40B4-BE49-F238E27FC236}">
                    <a16:creationId xmlns:a16="http://schemas.microsoft.com/office/drawing/2014/main" id="{F93769E6-B0E9-DA4E-A43E-7C4F33FEA9F6}"/>
                  </a:ext>
                </a:extLst>
              </p:cNvPr>
              <p:cNvSpPr/>
              <p:nvPr/>
            </p:nvSpPr>
            <p:spPr>
              <a:xfrm flipH="1">
                <a:off x="3199012" y="3043154"/>
                <a:ext cx="290538" cy="27728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000" i="1">
                          <a:solidFill>
                            <a:schemeClr val="tx1"/>
                          </a:solidFill>
                          <a:latin typeface="Cambria Math" panose="02040503050406030204" pitchFamily="18" charset="0"/>
                        </a:rPr>
                        <m:t>𝐴</m:t>
                      </m:r>
                    </m:oMath>
                  </m:oMathPara>
                </a14:m>
                <a:endParaRPr lang="en-US" sz="2000" i="1" dirty="0">
                  <a:solidFill>
                    <a:schemeClr val="tx1"/>
                  </a:solidFill>
                </a:endParaRPr>
              </a:p>
            </p:txBody>
          </p:sp>
        </mc:Choice>
        <mc:Fallback xmlns="">
          <p:sp>
            <p:nvSpPr>
              <p:cNvPr id="78" name="Oval 77">
                <a:extLst>
                  <a:ext uri="{FF2B5EF4-FFF2-40B4-BE49-F238E27FC236}">
                    <a16:creationId xmlns:a16="http://schemas.microsoft.com/office/drawing/2014/main" id="{F93769E6-B0E9-DA4E-A43E-7C4F33FEA9F6}"/>
                  </a:ext>
                </a:extLst>
              </p:cNvPr>
              <p:cNvSpPr>
                <a:spLocks noRot="1" noChangeAspect="1" noMove="1" noResize="1" noEditPoints="1" noAdjustHandles="1" noChangeArrowheads="1" noChangeShapeType="1" noTextEdit="1"/>
              </p:cNvSpPr>
              <p:nvPr/>
            </p:nvSpPr>
            <p:spPr>
              <a:xfrm flipH="1">
                <a:off x="3199012" y="3043154"/>
                <a:ext cx="290538" cy="277280"/>
              </a:xfrm>
              <a:prstGeom prst="ellipse">
                <a:avLst/>
              </a:prstGeom>
              <a:blipFill>
                <a:blip r:embed="rId5"/>
                <a:stretch>
                  <a:fillRect l="-16000" b="-8163"/>
                </a:stretch>
              </a:blipFill>
              <a:ln w="19050" cap="flat">
                <a:solidFill>
                  <a:schemeClr val="tx1"/>
                </a:solidFill>
                <a:prstDash val="solid"/>
                <a:miter/>
              </a:ln>
            </p:spPr>
            <p:txBody>
              <a:bodyPr/>
              <a:lstStyle/>
              <a:p>
                <a:r>
                  <a:rPr lang="en-US">
                    <a:noFill/>
                  </a:rPr>
                  <a:t> </a:t>
                </a:r>
              </a:p>
            </p:txBody>
          </p:sp>
        </mc:Fallback>
      </mc:AlternateContent>
      <p:sp>
        <p:nvSpPr>
          <p:cNvPr id="79" name="Oval 78">
            <a:extLst>
              <a:ext uri="{FF2B5EF4-FFF2-40B4-BE49-F238E27FC236}">
                <a16:creationId xmlns:a16="http://schemas.microsoft.com/office/drawing/2014/main" id="{7612324E-3A51-8549-AFB5-18C4BCCA83C4}"/>
              </a:ext>
            </a:extLst>
          </p:cNvPr>
          <p:cNvSpPr/>
          <p:nvPr/>
        </p:nvSpPr>
        <p:spPr>
          <a:xfrm flipH="1">
            <a:off x="2161451" y="3615842"/>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I</a:t>
            </a:r>
          </a:p>
        </p:txBody>
      </p:sp>
      <p:cxnSp>
        <p:nvCxnSpPr>
          <p:cNvPr id="80" name="Straight Arrow Connector 79">
            <a:extLst>
              <a:ext uri="{FF2B5EF4-FFF2-40B4-BE49-F238E27FC236}">
                <a16:creationId xmlns:a16="http://schemas.microsoft.com/office/drawing/2014/main" id="{05B942FF-9380-9E4E-8060-945D2C670223}"/>
              </a:ext>
            </a:extLst>
          </p:cNvPr>
          <p:cNvCxnSpPr>
            <a:cxnSpLocks/>
            <a:stCxn id="79" idx="1"/>
            <a:endCxn id="78" idx="4"/>
          </p:cNvCxnSpPr>
          <p:nvPr/>
        </p:nvCxnSpPr>
        <p:spPr>
          <a:xfrm flipV="1">
            <a:off x="2409441" y="3320434"/>
            <a:ext cx="934840" cy="3360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1" name="Connector: Curved 59">
            <a:extLst>
              <a:ext uri="{FF2B5EF4-FFF2-40B4-BE49-F238E27FC236}">
                <a16:creationId xmlns:a16="http://schemas.microsoft.com/office/drawing/2014/main" id="{01BAAC49-FE97-534F-8F28-55C26D061934}"/>
              </a:ext>
            </a:extLst>
          </p:cNvPr>
          <p:cNvCxnSpPr>
            <a:cxnSpLocks/>
          </p:cNvCxnSpPr>
          <p:nvPr/>
        </p:nvCxnSpPr>
        <p:spPr>
          <a:xfrm rot="10800000" flipH="1">
            <a:off x="3199012" y="3193702"/>
            <a:ext cx="290538" cy="12700"/>
          </a:xfrm>
          <a:prstGeom prst="curvedConnector5">
            <a:avLst>
              <a:gd name="adj1" fmla="val -78682"/>
              <a:gd name="adj2" fmla="val 2051654"/>
              <a:gd name="adj3" fmla="val 178682"/>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2" name="Oval 81">
                <a:extLst>
                  <a:ext uri="{FF2B5EF4-FFF2-40B4-BE49-F238E27FC236}">
                    <a16:creationId xmlns:a16="http://schemas.microsoft.com/office/drawing/2014/main" id="{E20004BD-86BC-A142-A2CC-B89BEE33A873}"/>
                  </a:ext>
                </a:extLst>
              </p:cNvPr>
              <p:cNvSpPr/>
              <p:nvPr/>
            </p:nvSpPr>
            <p:spPr>
              <a:xfrm flipH="1">
                <a:off x="5986669" y="3101888"/>
                <a:ext cx="290538" cy="27728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000" i="1">
                          <a:solidFill>
                            <a:schemeClr val="tx1"/>
                          </a:solidFill>
                          <a:latin typeface="Cambria Math" panose="02040503050406030204" pitchFamily="18" charset="0"/>
                        </a:rPr>
                        <m:t>𝐷</m:t>
                      </m:r>
                    </m:oMath>
                  </m:oMathPara>
                </a14:m>
                <a:endParaRPr lang="en-US" sz="2000" i="1" dirty="0">
                  <a:solidFill>
                    <a:schemeClr val="tx1"/>
                  </a:solidFill>
                </a:endParaRPr>
              </a:p>
            </p:txBody>
          </p:sp>
        </mc:Choice>
        <mc:Fallback xmlns="">
          <p:sp>
            <p:nvSpPr>
              <p:cNvPr id="82" name="Oval 81">
                <a:extLst>
                  <a:ext uri="{FF2B5EF4-FFF2-40B4-BE49-F238E27FC236}">
                    <a16:creationId xmlns:a16="http://schemas.microsoft.com/office/drawing/2014/main" id="{E20004BD-86BC-A142-A2CC-B89BEE33A873}"/>
                  </a:ext>
                </a:extLst>
              </p:cNvPr>
              <p:cNvSpPr>
                <a:spLocks noRot="1" noChangeAspect="1" noMove="1" noResize="1" noEditPoints="1" noAdjustHandles="1" noChangeArrowheads="1" noChangeShapeType="1" noTextEdit="1"/>
              </p:cNvSpPr>
              <p:nvPr/>
            </p:nvSpPr>
            <p:spPr>
              <a:xfrm flipH="1">
                <a:off x="5986669" y="3101888"/>
                <a:ext cx="290538" cy="277280"/>
              </a:xfrm>
              <a:prstGeom prst="ellipse">
                <a:avLst/>
              </a:prstGeom>
              <a:blipFill>
                <a:blip r:embed="rId6"/>
                <a:stretch>
                  <a:fillRect l="-19608" b="-10417"/>
                </a:stretch>
              </a:blipFill>
              <a:ln w="19050" cap="flat">
                <a:solidFill>
                  <a:schemeClr val="tx1"/>
                </a:solidFill>
                <a:prstDash val="solid"/>
                <a:miter/>
              </a:ln>
            </p:spPr>
            <p:txBody>
              <a:bodyPr/>
              <a:lstStyle/>
              <a:p>
                <a:r>
                  <a:rPr lang="en-US">
                    <a:noFill/>
                  </a:rPr>
                  <a:t> </a:t>
                </a:r>
              </a:p>
            </p:txBody>
          </p:sp>
        </mc:Fallback>
      </mc:AlternateContent>
      <p:cxnSp>
        <p:nvCxnSpPr>
          <p:cNvPr id="83" name="Straight Arrow Connector 82">
            <a:extLst>
              <a:ext uri="{FF2B5EF4-FFF2-40B4-BE49-F238E27FC236}">
                <a16:creationId xmlns:a16="http://schemas.microsoft.com/office/drawing/2014/main" id="{34C206C9-4032-D040-9963-23465A577763}"/>
              </a:ext>
            </a:extLst>
          </p:cNvPr>
          <p:cNvCxnSpPr>
            <a:cxnSpLocks/>
            <a:endCxn id="82" idx="4"/>
          </p:cNvCxnSpPr>
          <p:nvPr/>
        </p:nvCxnSpPr>
        <p:spPr>
          <a:xfrm flipV="1">
            <a:off x="6131938" y="3379171"/>
            <a:ext cx="0" cy="286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4" name="Oval 83">
            <a:extLst>
              <a:ext uri="{FF2B5EF4-FFF2-40B4-BE49-F238E27FC236}">
                <a16:creationId xmlns:a16="http://schemas.microsoft.com/office/drawing/2014/main" id="{C28747EB-C929-914F-9215-C01D8E86AF89}"/>
              </a:ext>
            </a:extLst>
          </p:cNvPr>
          <p:cNvSpPr/>
          <p:nvPr/>
        </p:nvSpPr>
        <p:spPr>
          <a:xfrm flipH="1">
            <a:off x="6000584" y="3656449"/>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E</a:t>
            </a:r>
          </a:p>
        </p:txBody>
      </p:sp>
      <p:sp>
        <p:nvSpPr>
          <p:cNvPr id="85" name="Oval 84">
            <a:extLst>
              <a:ext uri="{FF2B5EF4-FFF2-40B4-BE49-F238E27FC236}">
                <a16:creationId xmlns:a16="http://schemas.microsoft.com/office/drawing/2014/main" id="{76754BFB-4293-2D44-B275-E6D98CA7282B}"/>
              </a:ext>
            </a:extLst>
          </p:cNvPr>
          <p:cNvSpPr/>
          <p:nvPr/>
        </p:nvSpPr>
        <p:spPr>
          <a:xfrm flipH="1">
            <a:off x="5462056" y="3673844"/>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K</a:t>
            </a:r>
          </a:p>
        </p:txBody>
      </p:sp>
      <p:cxnSp>
        <p:nvCxnSpPr>
          <p:cNvPr id="86" name="Straight Arrow Connector 85">
            <a:extLst>
              <a:ext uri="{FF2B5EF4-FFF2-40B4-BE49-F238E27FC236}">
                <a16:creationId xmlns:a16="http://schemas.microsoft.com/office/drawing/2014/main" id="{A363CD98-BDFD-C046-B6BB-AB8FF7869961}"/>
              </a:ext>
            </a:extLst>
          </p:cNvPr>
          <p:cNvCxnSpPr>
            <a:cxnSpLocks/>
            <a:stCxn id="85" idx="1"/>
            <a:endCxn id="82" idx="4"/>
          </p:cNvCxnSpPr>
          <p:nvPr/>
        </p:nvCxnSpPr>
        <p:spPr>
          <a:xfrm flipV="1">
            <a:off x="5710046" y="3379168"/>
            <a:ext cx="421892" cy="3352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7" name="Connector: Curved 45">
            <a:extLst>
              <a:ext uri="{FF2B5EF4-FFF2-40B4-BE49-F238E27FC236}">
                <a16:creationId xmlns:a16="http://schemas.microsoft.com/office/drawing/2014/main" id="{A76D9BA9-1608-8C40-9939-1A7635943813}"/>
              </a:ext>
            </a:extLst>
          </p:cNvPr>
          <p:cNvCxnSpPr>
            <a:cxnSpLocks/>
          </p:cNvCxnSpPr>
          <p:nvPr/>
        </p:nvCxnSpPr>
        <p:spPr>
          <a:xfrm rot="10800000" flipH="1">
            <a:off x="5986669" y="3240531"/>
            <a:ext cx="290538" cy="12700"/>
          </a:xfrm>
          <a:prstGeom prst="curvedConnector5">
            <a:avLst>
              <a:gd name="adj1" fmla="val -78682"/>
              <a:gd name="adj2" fmla="val 2051654"/>
              <a:gd name="adj3" fmla="val 178682"/>
            </a:avLst>
          </a:prstGeom>
          <a:ln>
            <a:tailEnd type="triangle"/>
          </a:ln>
        </p:spPr>
        <p:style>
          <a:lnRef idx="1">
            <a:schemeClr val="dk1"/>
          </a:lnRef>
          <a:fillRef idx="0">
            <a:schemeClr val="dk1"/>
          </a:fillRef>
          <a:effectRef idx="0">
            <a:schemeClr val="dk1"/>
          </a:effectRef>
          <a:fontRef idx="minor">
            <a:schemeClr val="tx1"/>
          </a:fontRef>
        </p:style>
      </p:cxnSp>
      <p:sp>
        <p:nvSpPr>
          <p:cNvPr id="88" name="Oval 87">
            <a:extLst>
              <a:ext uri="{FF2B5EF4-FFF2-40B4-BE49-F238E27FC236}">
                <a16:creationId xmlns:a16="http://schemas.microsoft.com/office/drawing/2014/main" id="{B3A6364D-BB06-7F49-8307-228B03D067F7}"/>
              </a:ext>
            </a:extLst>
          </p:cNvPr>
          <p:cNvSpPr/>
          <p:nvPr/>
        </p:nvSpPr>
        <p:spPr>
          <a:xfrm flipH="1">
            <a:off x="6469504" y="3655888"/>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F</a:t>
            </a:r>
          </a:p>
        </p:txBody>
      </p:sp>
      <p:cxnSp>
        <p:nvCxnSpPr>
          <p:cNvPr id="89" name="Straight Arrow Connector 88">
            <a:extLst>
              <a:ext uri="{FF2B5EF4-FFF2-40B4-BE49-F238E27FC236}">
                <a16:creationId xmlns:a16="http://schemas.microsoft.com/office/drawing/2014/main" id="{A615AF56-FA77-194C-AE66-5E44D60C13B1}"/>
              </a:ext>
            </a:extLst>
          </p:cNvPr>
          <p:cNvCxnSpPr>
            <a:cxnSpLocks/>
            <a:stCxn id="88" idx="7"/>
            <a:endCxn id="82" idx="4"/>
          </p:cNvCxnSpPr>
          <p:nvPr/>
        </p:nvCxnSpPr>
        <p:spPr>
          <a:xfrm flipH="1" flipV="1">
            <a:off x="6131938" y="3379168"/>
            <a:ext cx="380114" cy="3173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0" name="Oval 109">
                <a:extLst>
                  <a:ext uri="{FF2B5EF4-FFF2-40B4-BE49-F238E27FC236}">
                    <a16:creationId xmlns:a16="http://schemas.microsoft.com/office/drawing/2014/main" id="{901EB950-8E4D-C848-990D-A7B0297DE5C3}"/>
                  </a:ext>
                </a:extLst>
              </p:cNvPr>
              <p:cNvSpPr/>
              <p:nvPr/>
            </p:nvSpPr>
            <p:spPr>
              <a:xfrm flipH="1">
                <a:off x="4534672" y="5381993"/>
                <a:ext cx="290538" cy="27728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000" i="1">
                          <a:solidFill>
                            <a:schemeClr val="tx1"/>
                          </a:solidFill>
                          <a:latin typeface="Cambria Math" panose="02040503050406030204" pitchFamily="18" charset="0"/>
                        </a:rPr>
                        <m:t>𝐶</m:t>
                      </m:r>
                    </m:oMath>
                  </m:oMathPara>
                </a14:m>
                <a:endParaRPr lang="en-US" sz="2000" i="1" dirty="0">
                  <a:solidFill>
                    <a:schemeClr val="tx1"/>
                  </a:solidFill>
                </a:endParaRPr>
              </a:p>
            </p:txBody>
          </p:sp>
        </mc:Choice>
        <mc:Fallback xmlns="">
          <p:sp>
            <p:nvSpPr>
              <p:cNvPr id="110" name="Oval 109">
                <a:extLst>
                  <a:ext uri="{FF2B5EF4-FFF2-40B4-BE49-F238E27FC236}">
                    <a16:creationId xmlns:a16="http://schemas.microsoft.com/office/drawing/2014/main" id="{901EB950-8E4D-C848-990D-A7B0297DE5C3}"/>
                  </a:ext>
                </a:extLst>
              </p:cNvPr>
              <p:cNvSpPr>
                <a:spLocks noRot="1" noChangeAspect="1" noMove="1" noResize="1" noEditPoints="1" noAdjustHandles="1" noChangeArrowheads="1" noChangeShapeType="1" noTextEdit="1"/>
              </p:cNvSpPr>
              <p:nvPr/>
            </p:nvSpPr>
            <p:spPr>
              <a:xfrm flipH="1">
                <a:off x="4534672" y="5381993"/>
                <a:ext cx="290538" cy="277280"/>
              </a:xfrm>
              <a:prstGeom prst="ellipse">
                <a:avLst/>
              </a:prstGeom>
              <a:blipFill>
                <a:blip r:embed="rId7"/>
                <a:stretch>
                  <a:fillRect l="-15686" b="-10417"/>
                </a:stretch>
              </a:blipFill>
              <a:ln w="19050" cap="flat">
                <a:solidFill>
                  <a:schemeClr val="tx1"/>
                </a:solidFill>
                <a:prstDash val="solid"/>
                <a:miter/>
              </a:ln>
            </p:spPr>
            <p:txBody>
              <a:bodyPr/>
              <a:lstStyle/>
              <a:p>
                <a:r>
                  <a:rPr lang="en-US">
                    <a:noFill/>
                  </a:rPr>
                  <a:t> </a:t>
                </a:r>
              </a:p>
            </p:txBody>
          </p:sp>
        </mc:Fallback>
      </mc:AlternateContent>
      <p:cxnSp>
        <p:nvCxnSpPr>
          <p:cNvPr id="111" name="Straight Arrow Connector 110">
            <a:extLst>
              <a:ext uri="{FF2B5EF4-FFF2-40B4-BE49-F238E27FC236}">
                <a16:creationId xmlns:a16="http://schemas.microsoft.com/office/drawing/2014/main" id="{CDF2642F-D9E2-904F-BA0C-C5F8E06E38AE}"/>
              </a:ext>
            </a:extLst>
          </p:cNvPr>
          <p:cNvCxnSpPr>
            <a:cxnSpLocks/>
            <a:endCxn id="110" idx="4"/>
          </p:cNvCxnSpPr>
          <p:nvPr/>
        </p:nvCxnSpPr>
        <p:spPr>
          <a:xfrm flipV="1">
            <a:off x="4679941" y="5659276"/>
            <a:ext cx="0" cy="286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2" name="Oval 111">
            <a:extLst>
              <a:ext uri="{FF2B5EF4-FFF2-40B4-BE49-F238E27FC236}">
                <a16:creationId xmlns:a16="http://schemas.microsoft.com/office/drawing/2014/main" id="{F8977A50-C4CA-1041-A35E-20E429F81F4C}"/>
              </a:ext>
            </a:extLst>
          </p:cNvPr>
          <p:cNvSpPr/>
          <p:nvPr/>
        </p:nvSpPr>
        <p:spPr>
          <a:xfrm flipH="1">
            <a:off x="4548587" y="5936554"/>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J</a:t>
            </a:r>
          </a:p>
        </p:txBody>
      </p:sp>
      <p:cxnSp>
        <p:nvCxnSpPr>
          <p:cNvPr id="113" name="Connector: Curved 45">
            <a:extLst>
              <a:ext uri="{FF2B5EF4-FFF2-40B4-BE49-F238E27FC236}">
                <a16:creationId xmlns:a16="http://schemas.microsoft.com/office/drawing/2014/main" id="{842A9DD9-8B64-7549-B4B7-80D45BED2890}"/>
              </a:ext>
            </a:extLst>
          </p:cNvPr>
          <p:cNvCxnSpPr>
            <a:cxnSpLocks/>
          </p:cNvCxnSpPr>
          <p:nvPr/>
        </p:nvCxnSpPr>
        <p:spPr>
          <a:xfrm rot="10800000" flipH="1">
            <a:off x="4534672" y="5520636"/>
            <a:ext cx="290538" cy="12700"/>
          </a:xfrm>
          <a:prstGeom prst="curvedConnector5">
            <a:avLst>
              <a:gd name="adj1" fmla="val -78682"/>
              <a:gd name="adj2" fmla="val 2051654"/>
              <a:gd name="adj3" fmla="val 178682"/>
            </a:avLst>
          </a:prstGeom>
          <a:ln>
            <a:tailEnd type="triangle"/>
          </a:ln>
        </p:spPr>
        <p:style>
          <a:lnRef idx="1">
            <a:schemeClr val="dk1"/>
          </a:lnRef>
          <a:fillRef idx="0">
            <a:schemeClr val="dk1"/>
          </a:fillRef>
          <a:effectRef idx="0">
            <a:schemeClr val="dk1"/>
          </a:effectRef>
          <a:fontRef idx="minor">
            <a:schemeClr val="tx1"/>
          </a:fontRef>
        </p:style>
      </p:cxnSp>
      <p:cxnSp>
        <p:nvCxnSpPr>
          <p:cNvPr id="114" name="Straight Arrow Connector 113">
            <a:extLst>
              <a:ext uri="{FF2B5EF4-FFF2-40B4-BE49-F238E27FC236}">
                <a16:creationId xmlns:a16="http://schemas.microsoft.com/office/drawing/2014/main" id="{0502F27A-9BCE-9A41-A626-D8AB8D8DEEE2}"/>
              </a:ext>
            </a:extLst>
          </p:cNvPr>
          <p:cNvCxnSpPr>
            <a:cxnSpLocks/>
          </p:cNvCxnSpPr>
          <p:nvPr/>
        </p:nvCxnSpPr>
        <p:spPr>
          <a:xfrm flipV="1">
            <a:off x="3371664" y="5634534"/>
            <a:ext cx="0" cy="286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5" name="Oval 114">
            <a:extLst>
              <a:ext uri="{FF2B5EF4-FFF2-40B4-BE49-F238E27FC236}">
                <a16:creationId xmlns:a16="http://schemas.microsoft.com/office/drawing/2014/main" id="{583BDB51-7F10-4B41-86C1-0576E238A682}"/>
              </a:ext>
            </a:extLst>
          </p:cNvPr>
          <p:cNvSpPr/>
          <p:nvPr/>
        </p:nvSpPr>
        <p:spPr>
          <a:xfrm flipH="1">
            <a:off x="3226395" y="5936554"/>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B</a:t>
            </a:r>
          </a:p>
        </p:txBody>
      </p:sp>
      <p:sp>
        <p:nvSpPr>
          <p:cNvPr id="116" name="Oval 115">
            <a:extLst>
              <a:ext uri="{FF2B5EF4-FFF2-40B4-BE49-F238E27FC236}">
                <a16:creationId xmlns:a16="http://schemas.microsoft.com/office/drawing/2014/main" id="{306D8DF5-4833-B045-93A6-D202669C110C}"/>
              </a:ext>
            </a:extLst>
          </p:cNvPr>
          <p:cNvSpPr/>
          <p:nvPr/>
        </p:nvSpPr>
        <p:spPr>
          <a:xfrm flipH="1">
            <a:off x="2701782" y="5929207"/>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H</a:t>
            </a:r>
          </a:p>
        </p:txBody>
      </p:sp>
      <p:cxnSp>
        <p:nvCxnSpPr>
          <p:cNvPr id="117" name="Straight Arrow Connector 116">
            <a:extLst>
              <a:ext uri="{FF2B5EF4-FFF2-40B4-BE49-F238E27FC236}">
                <a16:creationId xmlns:a16="http://schemas.microsoft.com/office/drawing/2014/main" id="{7AB0C381-4B5C-5146-8EC2-10881D26EE6A}"/>
              </a:ext>
            </a:extLst>
          </p:cNvPr>
          <p:cNvCxnSpPr>
            <a:cxnSpLocks/>
            <a:stCxn id="116" idx="1"/>
          </p:cNvCxnSpPr>
          <p:nvPr/>
        </p:nvCxnSpPr>
        <p:spPr>
          <a:xfrm flipV="1">
            <a:off x="2949772" y="5634531"/>
            <a:ext cx="421892" cy="3352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8" name="Oval 117">
                <a:extLst>
                  <a:ext uri="{FF2B5EF4-FFF2-40B4-BE49-F238E27FC236}">
                    <a16:creationId xmlns:a16="http://schemas.microsoft.com/office/drawing/2014/main" id="{3B4BB3FC-A0B4-B741-87C0-AA92D0DFBAAA}"/>
                  </a:ext>
                </a:extLst>
              </p:cNvPr>
              <p:cNvSpPr/>
              <p:nvPr/>
            </p:nvSpPr>
            <p:spPr>
              <a:xfrm flipH="1">
                <a:off x="3226395" y="5345346"/>
                <a:ext cx="290538" cy="27728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000" i="1">
                          <a:solidFill>
                            <a:schemeClr val="tx1"/>
                          </a:solidFill>
                          <a:latin typeface="Cambria Math" panose="02040503050406030204" pitchFamily="18" charset="0"/>
                        </a:rPr>
                        <m:t>𝐴</m:t>
                      </m:r>
                    </m:oMath>
                  </m:oMathPara>
                </a14:m>
                <a:endParaRPr lang="en-US" sz="2000" i="1" dirty="0">
                  <a:solidFill>
                    <a:schemeClr val="tx1"/>
                  </a:solidFill>
                </a:endParaRPr>
              </a:p>
            </p:txBody>
          </p:sp>
        </mc:Choice>
        <mc:Fallback xmlns="">
          <p:sp>
            <p:nvSpPr>
              <p:cNvPr id="118" name="Oval 117">
                <a:extLst>
                  <a:ext uri="{FF2B5EF4-FFF2-40B4-BE49-F238E27FC236}">
                    <a16:creationId xmlns:a16="http://schemas.microsoft.com/office/drawing/2014/main" id="{3B4BB3FC-A0B4-B741-87C0-AA92D0DFBAAA}"/>
                  </a:ext>
                </a:extLst>
              </p:cNvPr>
              <p:cNvSpPr>
                <a:spLocks noRot="1" noChangeAspect="1" noMove="1" noResize="1" noEditPoints="1" noAdjustHandles="1" noChangeArrowheads="1" noChangeShapeType="1" noTextEdit="1"/>
              </p:cNvSpPr>
              <p:nvPr/>
            </p:nvSpPr>
            <p:spPr>
              <a:xfrm flipH="1">
                <a:off x="3226395" y="5345346"/>
                <a:ext cx="290538" cy="277280"/>
              </a:xfrm>
              <a:prstGeom prst="ellipse">
                <a:avLst/>
              </a:prstGeom>
              <a:blipFill>
                <a:blip r:embed="rId8"/>
                <a:stretch>
                  <a:fillRect l="-15686" b="-10417"/>
                </a:stretch>
              </a:blipFill>
              <a:ln w="19050" cap="flat">
                <a:solidFill>
                  <a:schemeClr val="tx1"/>
                </a:solidFill>
                <a:prstDash val="solid"/>
                <a:miter/>
              </a:ln>
            </p:spPr>
            <p:txBody>
              <a:bodyPr/>
              <a:lstStyle/>
              <a:p>
                <a:r>
                  <a:rPr lang="en-US">
                    <a:noFill/>
                  </a:rPr>
                  <a:t> </a:t>
                </a:r>
              </a:p>
            </p:txBody>
          </p:sp>
        </mc:Fallback>
      </mc:AlternateContent>
      <p:sp>
        <p:nvSpPr>
          <p:cNvPr id="119" name="Oval 118">
            <a:extLst>
              <a:ext uri="{FF2B5EF4-FFF2-40B4-BE49-F238E27FC236}">
                <a16:creationId xmlns:a16="http://schemas.microsoft.com/office/drawing/2014/main" id="{9E0A0781-7EFD-A940-8BC3-AAF43CB9FD50}"/>
              </a:ext>
            </a:extLst>
          </p:cNvPr>
          <p:cNvSpPr/>
          <p:nvPr/>
        </p:nvSpPr>
        <p:spPr>
          <a:xfrm flipH="1">
            <a:off x="2188834" y="5918034"/>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I</a:t>
            </a:r>
          </a:p>
        </p:txBody>
      </p:sp>
      <p:cxnSp>
        <p:nvCxnSpPr>
          <p:cNvPr id="120" name="Straight Arrow Connector 119">
            <a:extLst>
              <a:ext uri="{FF2B5EF4-FFF2-40B4-BE49-F238E27FC236}">
                <a16:creationId xmlns:a16="http://schemas.microsoft.com/office/drawing/2014/main" id="{442487FA-C6E0-6342-B0CE-72FECB708769}"/>
              </a:ext>
            </a:extLst>
          </p:cNvPr>
          <p:cNvCxnSpPr>
            <a:cxnSpLocks/>
            <a:stCxn id="119" idx="1"/>
            <a:endCxn id="118" idx="4"/>
          </p:cNvCxnSpPr>
          <p:nvPr/>
        </p:nvCxnSpPr>
        <p:spPr>
          <a:xfrm flipV="1">
            <a:off x="2436824" y="5622626"/>
            <a:ext cx="934840" cy="3360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1" name="Connector: Curved 59">
            <a:extLst>
              <a:ext uri="{FF2B5EF4-FFF2-40B4-BE49-F238E27FC236}">
                <a16:creationId xmlns:a16="http://schemas.microsoft.com/office/drawing/2014/main" id="{462A44C9-0394-CD45-927E-A58F0C72CEAB}"/>
              </a:ext>
            </a:extLst>
          </p:cNvPr>
          <p:cNvCxnSpPr>
            <a:cxnSpLocks/>
          </p:cNvCxnSpPr>
          <p:nvPr/>
        </p:nvCxnSpPr>
        <p:spPr>
          <a:xfrm rot="10800000" flipH="1">
            <a:off x="3226395" y="5495894"/>
            <a:ext cx="290538" cy="12700"/>
          </a:xfrm>
          <a:prstGeom prst="curvedConnector5">
            <a:avLst>
              <a:gd name="adj1" fmla="val -78682"/>
              <a:gd name="adj2" fmla="val 2051654"/>
              <a:gd name="adj3" fmla="val 178682"/>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2" name="Oval 121">
                <a:extLst>
                  <a:ext uri="{FF2B5EF4-FFF2-40B4-BE49-F238E27FC236}">
                    <a16:creationId xmlns:a16="http://schemas.microsoft.com/office/drawing/2014/main" id="{7207F34A-565D-6447-9A3A-9ADE7D3CE452}"/>
                  </a:ext>
                </a:extLst>
              </p:cNvPr>
              <p:cNvSpPr/>
              <p:nvPr/>
            </p:nvSpPr>
            <p:spPr>
              <a:xfrm flipH="1">
                <a:off x="6014052" y="5404080"/>
                <a:ext cx="290538" cy="27728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000" i="1">
                          <a:solidFill>
                            <a:schemeClr val="tx1"/>
                          </a:solidFill>
                          <a:latin typeface="Cambria Math" panose="02040503050406030204" pitchFamily="18" charset="0"/>
                        </a:rPr>
                        <m:t>𝐷</m:t>
                      </m:r>
                    </m:oMath>
                  </m:oMathPara>
                </a14:m>
                <a:endParaRPr lang="en-US" sz="2000" i="1" dirty="0">
                  <a:solidFill>
                    <a:schemeClr val="tx1"/>
                  </a:solidFill>
                </a:endParaRPr>
              </a:p>
            </p:txBody>
          </p:sp>
        </mc:Choice>
        <mc:Fallback xmlns="">
          <p:sp>
            <p:nvSpPr>
              <p:cNvPr id="122" name="Oval 121">
                <a:extLst>
                  <a:ext uri="{FF2B5EF4-FFF2-40B4-BE49-F238E27FC236}">
                    <a16:creationId xmlns:a16="http://schemas.microsoft.com/office/drawing/2014/main" id="{7207F34A-565D-6447-9A3A-9ADE7D3CE452}"/>
                  </a:ext>
                </a:extLst>
              </p:cNvPr>
              <p:cNvSpPr>
                <a:spLocks noRot="1" noChangeAspect="1" noMove="1" noResize="1" noEditPoints="1" noAdjustHandles="1" noChangeArrowheads="1" noChangeShapeType="1" noTextEdit="1"/>
              </p:cNvSpPr>
              <p:nvPr/>
            </p:nvSpPr>
            <p:spPr>
              <a:xfrm flipH="1">
                <a:off x="6014052" y="5404080"/>
                <a:ext cx="290538" cy="277280"/>
              </a:xfrm>
              <a:prstGeom prst="ellipse">
                <a:avLst/>
              </a:prstGeom>
              <a:blipFill>
                <a:blip r:embed="rId9"/>
                <a:stretch>
                  <a:fillRect l="-20000" b="-10204"/>
                </a:stretch>
              </a:blipFill>
              <a:ln w="19050" cap="flat">
                <a:solidFill>
                  <a:schemeClr val="tx1"/>
                </a:solidFill>
                <a:prstDash val="solid"/>
                <a:miter/>
              </a:ln>
            </p:spPr>
            <p:txBody>
              <a:bodyPr/>
              <a:lstStyle/>
              <a:p>
                <a:r>
                  <a:rPr lang="en-US">
                    <a:noFill/>
                  </a:rPr>
                  <a:t> </a:t>
                </a:r>
              </a:p>
            </p:txBody>
          </p:sp>
        </mc:Fallback>
      </mc:AlternateContent>
      <p:cxnSp>
        <p:nvCxnSpPr>
          <p:cNvPr id="123" name="Straight Arrow Connector 122">
            <a:extLst>
              <a:ext uri="{FF2B5EF4-FFF2-40B4-BE49-F238E27FC236}">
                <a16:creationId xmlns:a16="http://schemas.microsoft.com/office/drawing/2014/main" id="{544401F4-03E6-D644-9A96-6E1058704173}"/>
              </a:ext>
            </a:extLst>
          </p:cNvPr>
          <p:cNvCxnSpPr>
            <a:cxnSpLocks/>
            <a:endCxn id="122" idx="4"/>
          </p:cNvCxnSpPr>
          <p:nvPr/>
        </p:nvCxnSpPr>
        <p:spPr>
          <a:xfrm flipV="1">
            <a:off x="6159321" y="5681363"/>
            <a:ext cx="0" cy="286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4" name="Oval 123">
            <a:extLst>
              <a:ext uri="{FF2B5EF4-FFF2-40B4-BE49-F238E27FC236}">
                <a16:creationId xmlns:a16="http://schemas.microsoft.com/office/drawing/2014/main" id="{191D0C3E-C46F-3F42-873D-8C87B8196A8D}"/>
              </a:ext>
            </a:extLst>
          </p:cNvPr>
          <p:cNvSpPr/>
          <p:nvPr/>
        </p:nvSpPr>
        <p:spPr>
          <a:xfrm flipH="1">
            <a:off x="6027967" y="5958641"/>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E</a:t>
            </a:r>
          </a:p>
        </p:txBody>
      </p:sp>
      <p:sp>
        <p:nvSpPr>
          <p:cNvPr id="125" name="Oval 124">
            <a:extLst>
              <a:ext uri="{FF2B5EF4-FFF2-40B4-BE49-F238E27FC236}">
                <a16:creationId xmlns:a16="http://schemas.microsoft.com/office/drawing/2014/main" id="{746A029F-7D03-7B44-A9D4-7303C5EA073E}"/>
              </a:ext>
            </a:extLst>
          </p:cNvPr>
          <p:cNvSpPr/>
          <p:nvPr/>
        </p:nvSpPr>
        <p:spPr>
          <a:xfrm flipH="1">
            <a:off x="5489439" y="5976036"/>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K</a:t>
            </a:r>
          </a:p>
        </p:txBody>
      </p:sp>
      <p:cxnSp>
        <p:nvCxnSpPr>
          <p:cNvPr id="126" name="Straight Arrow Connector 125">
            <a:extLst>
              <a:ext uri="{FF2B5EF4-FFF2-40B4-BE49-F238E27FC236}">
                <a16:creationId xmlns:a16="http://schemas.microsoft.com/office/drawing/2014/main" id="{E316C45D-7774-FB4A-9E4D-FE2C1B622FA2}"/>
              </a:ext>
            </a:extLst>
          </p:cNvPr>
          <p:cNvCxnSpPr>
            <a:cxnSpLocks/>
            <a:stCxn id="125" idx="1"/>
            <a:endCxn id="122" idx="4"/>
          </p:cNvCxnSpPr>
          <p:nvPr/>
        </p:nvCxnSpPr>
        <p:spPr>
          <a:xfrm flipV="1">
            <a:off x="5737429" y="5681360"/>
            <a:ext cx="421892" cy="3352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7" name="Connector: Curved 45">
            <a:extLst>
              <a:ext uri="{FF2B5EF4-FFF2-40B4-BE49-F238E27FC236}">
                <a16:creationId xmlns:a16="http://schemas.microsoft.com/office/drawing/2014/main" id="{B585FB39-AF74-4F4A-BCDA-D998D76BE3C9}"/>
              </a:ext>
            </a:extLst>
          </p:cNvPr>
          <p:cNvCxnSpPr>
            <a:cxnSpLocks/>
          </p:cNvCxnSpPr>
          <p:nvPr/>
        </p:nvCxnSpPr>
        <p:spPr>
          <a:xfrm rot="10800000" flipH="1">
            <a:off x="6014052" y="5542723"/>
            <a:ext cx="290538" cy="12700"/>
          </a:xfrm>
          <a:prstGeom prst="curvedConnector5">
            <a:avLst>
              <a:gd name="adj1" fmla="val -78682"/>
              <a:gd name="adj2" fmla="val 2051654"/>
              <a:gd name="adj3" fmla="val 178682"/>
            </a:avLst>
          </a:prstGeom>
          <a:ln>
            <a:tailEnd type="triangle"/>
          </a:ln>
        </p:spPr>
        <p:style>
          <a:lnRef idx="1">
            <a:schemeClr val="dk1"/>
          </a:lnRef>
          <a:fillRef idx="0">
            <a:schemeClr val="dk1"/>
          </a:fillRef>
          <a:effectRef idx="0">
            <a:schemeClr val="dk1"/>
          </a:effectRef>
          <a:fontRef idx="minor">
            <a:schemeClr val="tx1"/>
          </a:fontRef>
        </p:style>
      </p:cxnSp>
      <p:sp>
        <p:nvSpPr>
          <p:cNvPr id="128" name="Oval 127">
            <a:extLst>
              <a:ext uri="{FF2B5EF4-FFF2-40B4-BE49-F238E27FC236}">
                <a16:creationId xmlns:a16="http://schemas.microsoft.com/office/drawing/2014/main" id="{50215015-2F6D-CC43-8AAF-B974A650206F}"/>
              </a:ext>
            </a:extLst>
          </p:cNvPr>
          <p:cNvSpPr/>
          <p:nvPr/>
        </p:nvSpPr>
        <p:spPr>
          <a:xfrm flipH="1">
            <a:off x="6496887" y="5958080"/>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F</a:t>
            </a:r>
          </a:p>
        </p:txBody>
      </p:sp>
      <p:cxnSp>
        <p:nvCxnSpPr>
          <p:cNvPr id="129" name="Straight Arrow Connector 128">
            <a:extLst>
              <a:ext uri="{FF2B5EF4-FFF2-40B4-BE49-F238E27FC236}">
                <a16:creationId xmlns:a16="http://schemas.microsoft.com/office/drawing/2014/main" id="{41861A65-CCEA-2F4C-9620-F11AA711B161}"/>
              </a:ext>
            </a:extLst>
          </p:cNvPr>
          <p:cNvCxnSpPr>
            <a:cxnSpLocks/>
            <a:stCxn id="128" idx="7"/>
            <a:endCxn id="122" idx="4"/>
          </p:cNvCxnSpPr>
          <p:nvPr/>
        </p:nvCxnSpPr>
        <p:spPr>
          <a:xfrm flipH="1" flipV="1">
            <a:off x="6159321" y="5681360"/>
            <a:ext cx="380114" cy="3173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 name="Footer Placeholder 2">
            <a:extLst>
              <a:ext uri="{FF2B5EF4-FFF2-40B4-BE49-F238E27FC236}">
                <a16:creationId xmlns:a16="http://schemas.microsoft.com/office/drawing/2014/main" id="{BF9A9078-2870-5916-6B1D-2C71522A1C3C}"/>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198B519B-BDFD-20D6-0B31-5102E8D0EB82}"/>
              </a:ext>
            </a:extLst>
          </p:cNvPr>
          <p:cNvSpPr>
            <a:spLocks noGrp="1"/>
          </p:cNvSpPr>
          <p:nvPr>
            <p:ph type="sldNum" sz="quarter" idx="11"/>
          </p:nvPr>
        </p:nvSpPr>
        <p:spPr/>
        <p:txBody>
          <a:bodyPr/>
          <a:lstStyle/>
          <a:p>
            <a:fld id="{009375D7-070A-4959-9224-FB5E66F2B1B3}" type="slidenum">
              <a:rPr lang="en-AU" smtClean="0"/>
              <a:pPr/>
              <a:t>112</a:t>
            </a:fld>
            <a:endParaRPr lang="en-AU" dirty="0"/>
          </a:p>
        </p:txBody>
      </p:sp>
      <p:sp>
        <p:nvSpPr>
          <p:cNvPr id="55" name="Rectangle 2">
            <a:extLst>
              <a:ext uri="{FF2B5EF4-FFF2-40B4-BE49-F238E27FC236}">
                <a16:creationId xmlns:a16="http://schemas.microsoft.com/office/drawing/2014/main" id="{2F2D30DB-4100-9F19-F595-8467912F1947}"/>
              </a:ext>
            </a:extLst>
          </p:cNvPr>
          <p:cNvSpPr txBox="1">
            <a:spLocks noChangeArrowheads="1"/>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dirty="0">
                <a:cs typeface="Arial" charset="0"/>
              </a:rPr>
              <a:t>Check Connected Components by Disjoint Sets</a:t>
            </a:r>
            <a:endParaRPr lang="en-US" altLang="en-US" sz="3200" dirty="0">
              <a:cs typeface="Arial" charset="0"/>
            </a:endParaRPr>
          </a:p>
        </p:txBody>
      </p:sp>
      <p:pic>
        <p:nvPicPr>
          <p:cNvPr id="56" name="Picture 6" descr="C:\Users\dwharder\Desktop\x1.png">
            <a:extLst>
              <a:ext uri="{FF2B5EF4-FFF2-40B4-BE49-F238E27FC236}">
                <a16:creationId xmlns:a16="http://schemas.microsoft.com/office/drawing/2014/main" id="{6A138A48-EA60-7344-F363-2FDFF0D367F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69190" y="4982393"/>
            <a:ext cx="1801247" cy="1493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959188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idx="1"/>
          </p:nvPr>
        </p:nvSpPr>
        <p:spPr>
          <a:xfrm>
            <a:off x="82914" y="1558782"/>
            <a:ext cx="10515600" cy="4351338"/>
          </a:xfrm>
        </p:spPr>
        <p:txBody>
          <a:bodyPr>
            <a:normAutofit/>
          </a:bodyPr>
          <a:lstStyle/>
          <a:p>
            <a:pPr>
              <a:buFont typeface="Arial" charset="0"/>
              <a:buNone/>
            </a:pPr>
            <a:r>
              <a:rPr lang="en-US" altLang="en-US" sz="2000" dirty="0">
                <a:cs typeface="Arial" charset="0"/>
              </a:rPr>
              <a:t>	We add edge {G, H}, {G, I}, {H, I}</a:t>
            </a:r>
          </a:p>
        </p:txBody>
      </p:sp>
      <p:sp>
        <p:nvSpPr>
          <p:cNvPr id="37" name="TextBox 36"/>
          <p:cNvSpPr txBox="1"/>
          <p:nvPr/>
        </p:nvSpPr>
        <p:spPr>
          <a:xfrm>
            <a:off x="9088661" y="1653834"/>
            <a:ext cx="766557" cy="3693319"/>
          </a:xfrm>
          <a:prstGeom prst="rect">
            <a:avLst/>
          </a:prstGeom>
          <a:noFill/>
        </p:spPr>
        <p:txBody>
          <a:bodyPr wrap="none" rtlCol="0">
            <a:spAutoFit/>
          </a:bodyPr>
          <a:lstStyle/>
          <a:p>
            <a:pPr algn="ctr"/>
            <a:r>
              <a:rPr lang="en-CA" dirty="0">
                <a:solidFill>
                  <a:srgbClr val="FF0000"/>
                </a:solidFill>
              </a:rPr>
              <a:t>{A, B}</a:t>
            </a:r>
          </a:p>
          <a:p>
            <a:pPr algn="ctr"/>
            <a:r>
              <a:rPr lang="en-CA" dirty="0">
                <a:solidFill>
                  <a:srgbClr val="FF0000"/>
                </a:solidFill>
              </a:rPr>
              <a:t>{A, H}</a:t>
            </a:r>
          </a:p>
          <a:p>
            <a:pPr algn="ctr"/>
            <a:r>
              <a:rPr lang="en-CA" dirty="0">
                <a:solidFill>
                  <a:srgbClr val="FF0000"/>
                </a:solidFill>
              </a:rPr>
              <a:t>{A, I}</a:t>
            </a:r>
          </a:p>
          <a:p>
            <a:pPr algn="ctr"/>
            <a:r>
              <a:rPr lang="en-CA" dirty="0">
                <a:solidFill>
                  <a:srgbClr val="FF0000"/>
                </a:solidFill>
              </a:rPr>
              <a:t>{B, I}</a:t>
            </a:r>
          </a:p>
          <a:p>
            <a:pPr algn="ctr"/>
            <a:r>
              <a:rPr lang="en-CA" dirty="0">
                <a:solidFill>
                  <a:srgbClr val="FF0000"/>
                </a:solidFill>
              </a:rPr>
              <a:t>{C, J}</a:t>
            </a:r>
          </a:p>
          <a:p>
            <a:pPr algn="ctr"/>
            <a:r>
              <a:rPr lang="en-CA" dirty="0">
                <a:solidFill>
                  <a:srgbClr val="FF0000"/>
                </a:solidFill>
              </a:rPr>
              <a:t>{D, E}</a:t>
            </a:r>
          </a:p>
          <a:p>
            <a:pPr algn="ctr"/>
            <a:r>
              <a:rPr lang="en-CA" dirty="0">
                <a:solidFill>
                  <a:srgbClr val="FF0000"/>
                </a:solidFill>
              </a:rPr>
              <a:t>{D, K}</a:t>
            </a:r>
          </a:p>
          <a:p>
            <a:pPr algn="ctr"/>
            <a:r>
              <a:rPr lang="en-CA" dirty="0">
                <a:solidFill>
                  <a:srgbClr val="FF0000"/>
                </a:solidFill>
              </a:rPr>
              <a:t>{E, F}</a:t>
            </a:r>
          </a:p>
          <a:p>
            <a:pPr algn="ctr"/>
            <a:r>
              <a:rPr lang="en-CA" dirty="0">
                <a:solidFill>
                  <a:srgbClr val="FF0000"/>
                </a:solidFill>
              </a:rPr>
              <a:t>{E, K}</a:t>
            </a:r>
          </a:p>
          <a:p>
            <a:pPr algn="ctr"/>
            <a:r>
              <a:rPr lang="en-CA" dirty="0">
                <a:solidFill>
                  <a:srgbClr val="FF0000"/>
                </a:solidFill>
              </a:rPr>
              <a:t>{G, H}</a:t>
            </a:r>
          </a:p>
          <a:p>
            <a:pPr algn="ctr"/>
            <a:r>
              <a:rPr lang="en-CA" dirty="0">
                <a:solidFill>
                  <a:srgbClr val="FF0000"/>
                </a:solidFill>
              </a:rPr>
              <a:t>{G, I}</a:t>
            </a:r>
          </a:p>
          <a:p>
            <a:pPr algn="ctr"/>
            <a:r>
              <a:rPr lang="en-CA" dirty="0">
                <a:solidFill>
                  <a:srgbClr val="FF0000"/>
                </a:solidFill>
              </a:rPr>
              <a:t>{H, I}</a:t>
            </a:r>
          </a:p>
          <a:p>
            <a:pPr algn="ctr"/>
            <a:endParaRPr lang="en-CA" dirty="0"/>
          </a:p>
        </p:txBody>
      </p:sp>
      <p:cxnSp>
        <p:nvCxnSpPr>
          <p:cNvPr id="6" name="Straight Arrow Connector 5"/>
          <p:cNvCxnSpPr/>
          <p:nvPr/>
        </p:nvCxnSpPr>
        <p:spPr>
          <a:xfrm>
            <a:off x="8727852" y="486916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075124" y="6104785"/>
            <a:ext cx="5339923" cy="369332"/>
          </a:xfrm>
          <a:prstGeom prst="rect">
            <a:avLst/>
          </a:prstGeom>
          <a:noFill/>
        </p:spPr>
        <p:txBody>
          <a:bodyPr wrap="none" rtlCol="0">
            <a:spAutoFit/>
          </a:bodyPr>
          <a:lstStyle/>
          <a:p>
            <a:pPr algn="ctr"/>
            <a:r>
              <a:rPr lang="en-CA" dirty="0">
                <a:solidFill>
                  <a:srgbClr val="FF0000"/>
                </a:solidFill>
              </a:rPr>
              <a:t>At last we get result: {A, B, G, H, I}, {C, J}, {D, E, F, K}</a:t>
            </a:r>
          </a:p>
        </p:txBody>
      </p:sp>
      <p:cxnSp>
        <p:nvCxnSpPr>
          <p:cNvPr id="22" name="Straight Arrow Connector 21">
            <a:extLst>
              <a:ext uri="{FF2B5EF4-FFF2-40B4-BE49-F238E27FC236}">
                <a16:creationId xmlns:a16="http://schemas.microsoft.com/office/drawing/2014/main" id="{07DE98A9-52F6-6844-8F77-BBECA9FC72B8}"/>
              </a:ext>
            </a:extLst>
          </p:cNvPr>
          <p:cNvCxnSpPr/>
          <p:nvPr/>
        </p:nvCxnSpPr>
        <p:spPr>
          <a:xfrm>
            <a:off x="8727852" y="429309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4901B32-B203-214F-995E-DEFFE9A67D47}"/>
              </a:ext>
            </a:extLst>
          </p:cNvPr>
          <p:cNvSpPr/>
          <p:nvPr/>
        </p:nvSpPr>
        <p:spPr>
          <a:xfrm>
            <a:off x="1512634" y="1999503"/>
            <a:ext cx="5711306" cy="369332"/>
          </a:xfrm>
          <a:prstGeom prst="rect">
            <a:avLst/>
          </a:prstGeom>
        </p:spPr>
        <p:txBody>
          <a:bodyPr wrap="square">
            <a:spAutoFit/>
          </a:bodyPr>
          <a:lstStyle/>
          <a:p>
            <a:pPr>
              <a:buFont typeface="Arial" charset="0"/>
              <a:buNone/>
            </a:pPr>
            <a:r>
              <a:rPr lang="en-US" altLang="en-US" dirty="0"/>
              <a:t>Add {G, H}:</a:t>
            </a:r>
          </a:p>
        </p:txBody>
      </p:sp>
      <p:sp>
        <p:nvSpPr>
          <p:cNvPr id="4" name="Rectangle 3">
            <a:extLst>
              <a:ext uri="{FF2B5EF4-FFF2-40B4-BE49-F238E27FC236}">
                <a16:creationId xmlns:a16="http://schemas.microsoft.com/office/drawing/2014/main" id="{53FF27A0-99B1-1E40-98DA-9691D21D8D70}"/>
              </a:ext>
            </a:extLst>
          </p:cNvPr>
          <p:cNvSpPr/>
          <p:nvPr/>
        </p:nvSpPr>
        <p:spPr>
          <a:xfrm>
            <a:off x="1919536" y="3687942"/>
            <a:ext cx="5660524" cy="646331"/>
          </a:xfrm>
          <a:prstGeom prst="rect">
            <a:avLst/>
          </a:prstGeom>
        </p:spPr>
        <p:txBody>
          <a:bodyPr wrap="none">
            <a:spAutoFit/>
          </a:bodyPr>
          <a:lstStyle/>
          <a:p>
            <a:r>
              <a:rPr lang="en-US" altLang="en-US" dirty="0"/>
              <a:t>Add {G, I}, {H, I}: G, H, I are already pointed to root A.</a:t>
            </a:r>
          </a:p>
          <a:p>
            <a:r>
              <a:rPr lang="en-US" altLang="en-US" dirty="0"/>
              <a:t>Thus, there is nothing change of adding {G, I}, {H, I}.</a:t>
            </a:r>
            <a:endParaRPr lang="en-US" dirty="0"/>
          </a:p>
        </p:txBody>
      </p:sp>
      <mc:AlternateContent xmlns:mc="http://schemas.openxmlformats.org/markup-compatibility/2006" xmlns:a14="http://schemas.microsoft.com/office/drawing/2010/main">
        <mc:Choice Requires="a14">
          <p:sp>
            <p:nvSpPr>
              <p:cNvPr id="45" name="Oval 44">
                <a:extLst>
                  <a:ext uri="{FF2B5EF4-FFF2-40B4-BE49-F238E27FC236}">
                    <a16:creationId xmlns:a16="http://schemas.microsoft.com/office/drawing/2014/main" id="{2D8BE4BD-4990-6B48-B7AF-5880478F0A66}"/>
                  </a:ext>
                </a:extLst>
              </p:cNvPr>
              <p:cNvSpPr/>
              <p:nvPr/>
            </p:nvSpPr>
            <p:spPr>
              <a:xfrm flipH="1">
                <a:off x="4385947" y="2435679"/>
                <a:ext cx="290538" cy="27728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000" i="1">
                          <a:solidFill>
                            <a:schemeClr val="tx1"/>
                          </a:solidFill>
                          <a:latin typeface="Cambria Math" panose="02040503050406030204" pitchFamily="18" charset="0"/>
                        </a:rPr>
                        <m:t>𝐶</m:t>
                      </m:r>
                    </m:oMath>
                  </m:oMathPara>
                </a14:m>
                <a:endParaRPr lang="en-US" sz="2000" i="1" dirty="0">
                  <a:solidFill>
                    <a:schemeClr val="tx1"/>
                  </a:solidFill>
                </a:endParaRPr>
              </a:p>
            </p:txBody>
          </p:sp>
        </mc:Choice>
        <mc:Fallback xmlns="">
          <p:sp>
            <p:nvSpPr>
              <p:cNvPr id="45" name="Oval 44">
                <a:extLst>
                  <a:ext uri="{FF2B5EF4-FFF2-40B4-BE49-F238E27FC236}">
                    <a16:creationId xmlns:a16="http://schemas.microsoft.com/office/drawing/2014/main" id="{2D8BE4BD-4990-6B48-B7AF-5880478F0A66}"/>
                  </a:ext>
                </a:extLst>
              </p:cNvPr>
              <p:cNvSpPr>
                <a:spLocks noRot="1" noChangeAspect="1" noMove="1" noResize="1" noEditPoints="1" noAdjustHandles="1" noChangeArrowheads="1" noChangeShapeType="1" noTextEdit="1"/>
              </p:cNvSpPr>
              <p:nvPr/>
            </p:nvSpPr>
            <p:spPr>
              <a:xfrm flipH="1">
                <a:off x="4385947" y="2435679"/>
                <a:ext cx="290538" cy="277280"/>
              </a:xfrm>
              <a:prstGeom prst="ellipse">
                <a:avLst/>
              </a:prstGeom>
              <a:blipFill>
                <a:blip r:embed="rId4"/>
                <a:stretch>
                  <a:fillRect l="-15686" b="-10417"/>
                </a:stretch>
              </a:blipFill>
              <a:ln w="19050" cap="flat">
                <a:solidFill>
                  <a:schemeClr val="tx1"/>
                </a:solidFill>
                <a:prstDash val="solid"/>
                <a:miter/>
              </a:ln>
            </p:spPr>
            <p:txBody>
              <a:bodyPr/>
              <a:lstStyle/>
              <a:p>
                <a:r>
                  <a:rPr lang="en-US">
                    <a:noFill/>
                  </a:rPr>
                  <a:t> </a:t>
                </a:r>
              </a:p>
            </p:txBody>
          </p:sp>
        </mc:Fallback>
      </mc:AlternateContent>
      <p:cxnSp>
        <p:nvCxnSpPr>
          <p:cNvPr id="71" name="Straight Arrow Connector 70">
            <a:extLst>
              <a:ext uri="{FF2B5EF4-FFF2-40B4-BE49-F238E27FC236}">
                <a16:creationId xmlns:a16="http://schemas.microsoft.com/office/drawing/2014/main" id="{A0438073-7C15-1B4A-B98B-2602E250BF0B}"/>
              </a:ext>
            </a:extLst>
          </p:cNvPr>
          <p:cNvCxnSpPr>
            <a:cxnSpLocks/>
            <a:endCxn id="45" idx="4"/>
          </p:cNvCxnSpPr>
          <p:nvPr/>
        </p:nvCxnSpPr>
        <p:spPr>
          <a:xfrm flipV="1">
            <a:off x="4531216" y="2712962"/>
            <a:ext cx="0" cy="286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2" name="Oval 71">
            <a:extLst>
              <a:ext uri="{FF2B5EF4-FFF2-40B4-BE49-F238E27FC236}">
                <a16:creationId xmlns:a16="http://schemas.microsoft.com/office/drawing/2014/main" id="{4FC0FDDF-EF00-0648-B559-72D7521DC6A8}"/>
              </a:ext>
            </a:extLst>
          </p:cNvPr>
          <p:cNvSpPr/>
          <p:nvPr/>
        </p:nvSpPr>
        <p:spPr>
          <a:xfrm flipH="1">
            <a:off x="4399862" y="2990240"/>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J</a:t>
            </a:r>
          </a:p>
        </p:txBody>
      </p:sp>
      <p:cxnSp>
        <p:nvCxnSpPr>
          <p:cNvPr id="73" name="Connector: Curved 45">
            <a:extLst>
              <a:ext uri="{FF2B5EF4-FFF2-40B4-BE49-F238E27FC236}">
                <a16:creationId xmlns:a16="http://schemas.microsoft.com/office/drawing/2014/main" id="{AC9D0B07-2CA7-6D4E-A8C0-563C224FF99D}"/>
              </a:ext>
            </a:extLst>
          </p:cNvPr>
          <p:cNvCxnSpPr>
            <a:cxnSpLocks/>
          </p:cNvCxnSpPr>
          <p:nvPr/>
        </p:nvCxnSpPr>
        <p:spPr>
          <a:xfrm rot="10800000" flipH="1">
            <a:off x="4385947" y="2574322"/>
            <a:ext cx="290538" cy="12700"/>
          </a:xfrm>
          <a:prstGeom prst="curvedConnector5">
            <a:avLst>
              <a:gd name="adj1" fmla="val -78682"/>
              <a:gd name="adj2" fmla="val 2051654"/>
              <a:gd name="adj3" fmla="val 178682"/>
            </a:avLst>
          </a:prstGeom>
          <a:ln>
            <a:tailEnd type="triangle"/>
          </a:ln>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1CF11E0D-24CD-804C-9031-22B79BC0C003}"/>
              </a:ext>
            </a:extLst>
          </p:cNvPr>
          <p:cNvCxnSpPr>
            <a:cxnSpLocks/>
          </p:cNvCxnSpPr>
          <p:nvPr/>
        </p:nvCxnSpPr>
        <p:spPr>
          <a:xfrm flipV="1">
            <a:off x="3222939" y="2688220"/>
            <a:ext cx="0" cy="286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5" name="Oval 74">
            <a:extLst>
              <a:ext uri="{FF2B5EF4-FFF2-40B4-BE49-F238E27FC236}">
                <a16:creationId xmlns:a16="http://schemas.microsoft.com/office/drawing/2014/main" id="{EB6914BB-77DD-FB45-956D-11E3B0D412E2}"/>
              </a:ext>
            </a:extLst>
          </p:cNvPr>
          <p:cNvSpPr/>
          <p:nvPr/>
        </p:nvSpPr>
        <p:spPr>
          <a:xfrm flipH="1">
            <a:off x="3077670" y="2990240"/>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B</a:t>
            </a:r>
          </a:p>
        </p:txBody>
      </p:sp>
      <p:sp>
        <p:nvSpPr>
          <p:cNvPr id="76" name="Oval 75">
            <a:extLst>
              <a:ext uri="{FF2B5EF4-FFF2-40B4-BE49-F238E27FC236}">
                <a16:creationId xmlns:a16="http://schemas.microsoft.com/office/drawing/2014/main" id="{66CCAD61-5924-284C-A7B5-875586453247}"/>
              </a:ext>
            </a:extLst>
          </p:cNvPr>
          <p:cNvSpPr/>
          <p:nvPr/>
        </p:nvSpPr>
        <p:spPr>
          <a:xfrm flipH="1">
            <a:off x="2553057" y="2982893"/>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H</a:t>
            </a:r>
          </a:p>
        </p:txBody>
      </p:sp>
      <p:cxnSp>
        <p:nvCxnSpPr>
          <p:cNvPr id="77" name="Straight Arrow Connector 76">
            <a:extLst>
              <a:ext uri="{FF2B5EF4-FFF2-40B4-BE49-F238E27FC236}">
                <a16:creationId xmlns:a16="http://schemas.microsoft.com/office/drawing/2014/main" id="{38659ED7-1D5F-F741-9346-024A2F5DD6B5}"/>
              </a:ext>
            </a:extLst>
          </p:cNvPr>
          <p:cNvCxnSpPr>
            <a:cxnSpLocks/>
            <a:stCxn id="76" idx="1"/>
          </p:cNvCxnSpPr>
          <p:nvPr/>
        </p:nvCxnSpPr>
        <p:spPr>
          <a:xfrm flipV="1">
            <a:off x="2801047" y="2688217"/>
            <a:ext cx="421892" cy="3352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8" name="Oval 77">
                <a:extLst>
                  <a:ext uri="{FF2B5EF4-FFF2-40B4-BE49-F238E27FC236}">
                    <a16:creationId xmlns:a16="http://schemas.microsoft.com/office/drawing/2014/main" id="{F93769E6-B0E9-DA4E-A43E-7C4F33FEA9F6}"/>
                  </a:ext>
                </a:extLst>
              </p:cNvPr>
              <p:cNvSpPr/>
              <p:nvPr/>
            </p:nvSpPr>
            <p:spPr>
              <a:xfrm flipH="1">
                <a:off x="3077670" y="2399032"/>
                <a:ext cx="290538" cy="27728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000" i="1">
                          <a:solidFill>
                            <a:schemeClr val="tx1"/>
                          </a:solidFill>
                          <a:latin typeface="Cambria Math" panose="02040503050406030204" pitchFamily="18" charset="0"/>
                        </a:rPr>
                        <m:t>𝐴</m:t>
                      </m:r>
                    </m:oMath>
                  </m:oMathPara>
                </a14:m>
                <a:endParaRPr lang="en-US" sz="2000" i="1" dirty="0">
                  <a:solidFill>
                    <a:schemeClr val="tx1"/>
                  </a:solidFill>
                </a:endParaRPr>
              </a:p>
            </p:txBody>
          </p:sp>
        </mc:Choice>
        <mc:Fallback xmlns="">
          <p:sp>
            <p:nvSpPr>
              <p:cNvPr id="78" name="Oval 77">
                <a:extLst>
                  <a:ext uri="{FF2B5EF4-FFF2-40B4-BE49-F238E27FC236}">
                    <a16:creationId xmlns:a16="http://schemas.microsoft.com/office/drawing/2014/main" id="{F93769E6-B0E9-DA4E-A43E-7C4F33FEA9F6}"/>
                  </a:ext>
                </a:extLst>
              </p:cNvPr>
              <p:cNvSpPr>
                <a:spLocks noRot="1" noChangeAspect="1" noMove="1" noResize="1" noEditPoints="1" noAdjustHandles="1" noChangeArrowheads="1" noChangeShapeType="1" noTextEdit="1"/>
              </p:cNvSpPr>
              <p:nvPr/>
            </p:nvSpPr>
            <p:spPr>
              <a:xfrm flipH="1">
                <a:off x="3077670" y="2399032"/>
                <a:ext cx="290538" cy="277280"/>
              </a:xfrm>
              <a:prstGeom prst="ellipse">
                <a:avLst/>
              </a:prstGeom>
              <a:blipFill>
                <a:blip r:embed="rId5"/>
                <a:stretch>
                  <a:fillRect l="-15686" b="-10417"/>
                </a:stretch>
              </a:blipFill>
              <a:ln w="19050" cap="flat">
                <a:solidFill>
                  <a:schemeClr val="tx1"/>
                </a:solidFill>
                <a:prstDash val="solid"/>
                <a:miter/>
              </a:ln>
            </p:spPr>
            <p:txBody>
              <a:bodyPr/>
              <a:lstStyle/>
              <a:p>
                <a:r>
                  <a:rPr lang="en-US">
                    <a:noFill/>
                  </a:rPr>
                  <a:t> </a:t>
                </a:r>
              </a:p>
            </p:txBody>
          </p:sp>
        </mc:Fallback>
      </mc:AlternateContent>
      <p:sp>
        <p:nvSpPr>
          <p:cNvPr id="79" name="Oval 78">
            <a:extLst>
              <a:ext uri="{FF2B5EF4-FFF2-40B4-BE49-F238E27FC236}">
                <a16:creationId xmlns:a16="http://schemas.microsoft.com/office/drawing/2014/main" id="{7612324E-3A51-8549-AFB5-18C4BCCA83C4}"/>
              </a:ext>
            </a:extLst>
          </p:cNvPr>
          <p:cNvSpPr/>
          <p:nvPr/>
        </p:nvSpPr>
        <p:spPr>
          <a:xfrm flipH="1">
            <a:off x="2040109" y="2971720"/>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I</a:t>
            </a:r>
          </a:p>
        </p:txBody>
      </p:sp>
      <p:cxnSp>
        <p:nvCxnSpPr>
          <p:cNvPr id="80" name="Straight Arrow Connector 79">
            <a:extLst>
              <a:ext uri="{FF2B5EF4-FFF2-40B4-BE49-F238E27FC236}">
                <a16:creationId xmlns:a16="http://schemas.microsoft.com/office/drawing/2014/main" id="{05B942FF-9380-9E4E-8060-945D2C670223}"/>
              </a:ext>
            </a:extLst>
          </p:cNvPr>
          <p:cNvCxnSpPr>
            <a:cxnSpLocks/>
            <a:stCxn id="79" idx="1"/>
            <a:endCxn id="78" idx="4"/>
          </p:cNvCxnSpPr>
          <p:nvPr/>
        </p:nvCxnSpPr>
        <p:spPr>
          <a:xfrm flipV="1">
            <a:off x="2288099" y="2676312"/>
            <a:ext cx="934840" cy="3360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1" name="Connector: Curved 59">
            <a:extLst>
              <a:ext uri="{FF2B5EF4-FFF2-40B4-BE49-F238E27FC236}">
                <a16:creationId xmlns:a16="http://schemas.microsoft.com/office/drawing/2014/main" id="{01BAAC49-FE97-534F-8F28-55C26D061934}"/>
              </a:ext>
            </a:extLst>
          </p:cNvPr>
          <p:cNvCxnSpPr>
            <a:cxnSpLocks/>
          </p:cNvCxnSpPr>
          <p:nvPr/>
        </p:nvCxnSpPr>
        <p:spPr>
          <a:xfrm rot="10800000" flipH="1">
            <a:off x="3077670" y="2549580"/>
            <a:ext cx="290538" cy="12700"/>
          </a:xfrm>
          <a:prstGeom prst="curvedConnector5">
            <a:avLst>
              <a:gd name="adj1" fmla="val -78682"/>
              <a:gd name="adj2" fmla="val 2051654"/>
              <a:gd name="adj3" fmla="val 178682"/>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2" name="Oval 81">
                <a:extLst>
                  <a:ext uri="{FF2B5EF4-FFF2-40B4-BE49-F238E27FC236}">
                    <a16:creationId xmlns:a16="http://schemas.microsoft.com/office/drawing/2014/main" id="{E20004BD-86BC-A142-A2CC-B89BEE33A873}"/>
                  </a:ext>
                </a:extLst>
              </p:cNvPr>
              <p:cNvSpPr/>
              <p:nvPr/>
            </p:nvSpPr>
            <p:spPr>
              <a:xfrm flipH="1">
                <a:off x="5865327" y="2457766"/>
                <a:ext cx="290538" cy="27728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000" i="1">
                          <a:solidFill>
                            <a:schemeClr val="tx1"/>
                          </a:solidFill>
                          <a:latin typeface="Cambria Math" panose="02040503050406030204" pitchFamily="18" charset="0"/>
                        </a:rPr>
                        <m:t>𝐷</m:t>
                      </m:r>
                    </m:oMath>
                  </m:oMathPara>
                </a14:m>
                <a:endParaRPr lang="en-US" sz="2000" i="1" dirty="0">
                  <a:solidFill>
                    <a:schemeClr val="tx1"/>
                  </a:solidFill>
                </a:endParaRPr>
              </a:p>
            </p:txBody>
          </p:sp>
        </mc:Choice>
        <mc:Fallback xmlns="">
          <p:sp>
            <p:nvSpPr>
              <p:cNvPr id="82" name="Oval 81">
                <a:extLst>
                  <a:ext uri="{FF2B5EF4-FFF2-40B4-BE49-F238E27FC236}">
                    <a16:creationId xmlns:a16="http://schemas.microsoft.com/office/drawing/2014/main" id="{E20004BD-86BC-A142-A2CC-B89BEE33A873}"/>
                  </a:ext>
                </a:extLst>
              </p:cNvPr>
              <p:cNvSpPr>
                <a:spLocks noRot="1" noChangeAspect="1" noMove="1" noResize="1" noEditPoints="1" noAdjustHandles="1" noChangeArrowheads="1" noChangeShapeType="1" noTextEdit="1"/>
              </p:cNvSpPr>
              <p:nvPr/>
            </p:nvSpPr>
            <p:spPr>
              <a:xfrm flipH="1">
                <a:off x="5865327" y="2457766"/>
                <a:ext cx="290538" cy="277280"/>
              </a:xfrm>
              <a:prstGeom prst="ellipse">
                <a:avLst/>
              </a:prstGeom>
              <a:blipFill>
                <a:blip r:embed="rId6"/>
                <a:stretch>
                  <a:fillRect l="-19608" b="-8163"/>
                </a:stretch>
              </a:blipFill>
              <a:ln w="19050" cap="flat">
                <a:solidFill>
                  <a:schemeClr val="tx1"/>
                </a:solidFill>
                <a:prstDash val="solid"/>
                <a:miter/>
              </a:ln>
            </p:spPr>
            <p:txBody>
              <a:bodyPr/>
              <a:lstStyle/>
              <a:p>
                <a:r>
                  <a:rPr lang="en-US">
                    <a:noFill/>
                  </a:rPr>
                  <a:t> </a:t>
                </a:r>
              </a:p>
            </p:txBody>
          </p:sp>
        </mc:Fallback>
      </mc:AlternateContent>
      <p:cxnSp>
        <p:nvCxnSpPr>
          <p:cNvPr id="83" name="Straight Arrow Connector 82">
            <a:extLst>
              <a:ext uri="{FF2B5EF4-FFF2-40B4-BE49-F238E27FC236}">
                <a16:creationId xmlns:a16="http://schemas.microsoft.com/office/drawing/2014/main" id="{34C206C9-4032-D040-9963-23465A577763}"/>
              </a:ext>
            </a:extLst>
          </p:cNvPr>
          <p:cNvCxnSpPr>
            <a:cxnSpLocks/>
            <a:endCxn id="82" idx="4"/>
          </p:cNvCxnSpPr>
          <p:nvPr/>
        </p:nvCxnSpPr>
        <p:spPr>
          <a:xfrm flipV="1">
            <a:off x="6010596" y="2735049"/>
            <a:ext cx="0" cy="286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4" name="Oval 83">
            <a:extLst>
              <a:ext uri="{FF2B5EF4-FFF2-40B4-BE49-F238E27FC236}">
                <a16:creationId xmlns:a16="http://schemas.microsoft.com/office/drawing/2014/main" id="{C28747EB-C929-914F-9215-C01D8E86AF89}"/>
              </a:ext>
            </a:extLst>
          </p:cNvPr>
          <p:cNvSpPr/>
          <p:nvPr/>
        </p:nvSpPr>
        <p:spPr>
          <a:xfrm flipH="1">
            <a:off x="5879242" y="3012327"/>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E</a:t>
            </a:r>
          </a:p>
        </p:txBody>
      </p:sp>
      <p:sp>
        <p:nvSpPr>
          <p:cNvPr id="85" name="Oval 84">
            <a:extLst>
              <a:ext uri="{FF2B5EF4-FFF2-40B4-BE49-F238E27FC236}">
                <a16:creationId xmlns:a16="http://schemas.microsoft.com/office/drawing/2014/main" id="{76754BFB-4293-2D44-B275-E6D98CA7282B}"/>
              </a:ext>
            </a:extLst>
          </p:cNvPr>
          <p:cNvSpPr/>
          <p:nvPr/>
        </p:nvSpPr>
        <p:spPr>
          <a:xfrm flipH="1">
            <a:off x="5340714" y="3029722"/>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K</a:t>
            </a:r>
          </a:p>
        </p:txBody>
      </p:sp>
      <p:cxnSp>
        <p:nvCxnSpPr>
          <p:cNvPr id="86" name="Straight Arrow Connector 85">
            <a:extLst>
              <a:ext uri="{FF2B5EF4-FFF2-40B4-BE49-F238E27FC236}">
                <a16:creationId xmlns:a16="http://schemas.microsoft.com/office/drawing/2014/main" id="{A363CD98-BDFD-C046-B6BB-AB8FF7869961}"/>
              </a:ext>
            </a:extLst>
          </p:cNvPr>
          <p:cNvCxnSpPr>
            <a:cxnSpLocks/>
            <a:stCxn id="85" idx="1"/>
            <a:endCxn id="82" idx="4"/>
          </p:cNvCxnSpPr>
          <p:nvPr/>
        </p:nvCxnSpPr>
        <p:spPr>
          <a:xfrm flipV="1">
            <a:off x="5588704" y="2735046"/>
            <a:ext cx="421892" cy="3352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7" name="Connector: Curved 45">
            <a:extLst>
              <a:ext uri="{FF2B5EF4-FFF2-40B4-BE49-F238E27FC236}">
                <a16:creationId xmlns:a16="http://schemas.microsoft.com/office/drawing/2014/main" id="{A76D9BA9-1608-8C40-9939-1A7635943813}"/>
              </a:ext>
            </a:extLst>
          </p:cNvPr>
          <p:cNvCxnSpPr>
            <a:cxnSpLocks/>
          </p:cNvCxnSpPr>
          <p:nvPr/>
        </p:nvCxnSpPr>
        <p:spPr>
          <a:xfrm rot="10800000" flipH="1">
            <a:off x="5865327" y="2596409"/>
            <a:ext cx="290538" cy="12700"/>
          </a:xfrm>
          <a:prstGeom prst="curvedConnector5">
            <a:avLst>
              <a:gd name="adj1" fmla="val -78682"/>
              <a:gd name="adj2" fmla="val 2051654"/>
              <a:gd name="adj3" fmla="val 178682"/>
            </a:avLst>
          </a:prstGeom>
          <a:ln>
            <a:tailEnd type="triangle"/>
          </a:ln>
        </p:spPr>
        <p:style>
          <a:lnRef idx="1">
            <a:schemeClr val="dk1"/>
          </a:lnRef>
          <a:fillRef idx="0">
            <a:schemeClr val="dk1"/>
          </a:fillRef>
          <a:effectRef idx="0">
            <a:schemeClr val="dk1"/>
          </a:effectRef>
          <a:fontRef idx="minor">
            <a:schemeClr val="tx1"/>
          </a:fontRef>
        </p:style>
      </p:cxnSp>
      <p:sp>
        <p:nvSpPr>
          <p:cNvPr id="88" name="Oval 87">
            <a:extLst>
              <a:ext uri="{FF2B5EF4-FFF2-40B4-BE49-F238E27FC236}">
                <a16:creationId xmlns:a16="http://schemas.microsoft.com/office/drawing/2014/main" id="{B3A6364D-BB06-7F49-8307-228B03D067F7}"/>
              </a:ext>
            </a:extLst>
          </p:cNvPr>
          <p:cNvSpPr/>
          <p:nvPr/>
        </p:nvSpPr>
        <p:spPr>
          <a:xfrm flipH="1">
            <a:off x="6348162" y="3011766"/>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F</a:t>
            </a:r>
          </a:p>
        </p:txBody>
      </p:sp>
      <p:cxnSp>
        <p:nvCxnSpPr>
          <p:cNvPr id="89" name="Straight Arrow Connector 88">
            <a:extLst>
              <a:ext uri="{FF2B5EF4-FFF2-40B4-BE49-F238E27FC236}">
                <a16:creationId xmlns:a16="http://schemas.microsoft.com/office/drawing/2014/main" id="{A615AF56-FA77-194C-AE66-5E44D60C13B1}"/>
              </a:ext>
            </a:extLst>
          </p:cNvPr>
          <p:cNvCxnSpPr>
            <a:cxnSpLocks/>
            <a:stCxn id="88" idx="7"/>
            <a:endCxn id="82" idx="4"/>
          </p:cNvCxnSpPr>
          <p:nvPr/>
        </p:nvCxnSpPr>
        <p:spPr>
          <a:xfrm flipH="1" flipV="1">
            <a:off x="6010596" y="2735046"/>
            <a:ext cx="380114" cy="3173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425BF6B8-C085-F543-97FA-586E407FF002}"/>
              </a:ext>
            </a:extLst>
          </p:cNvPr>
          <p:cNvCxnSpPr/>
          <p:nvPr/>
        </p:nvCxnSpPr>
        <p:spPr>
          <a:xfrm>
            <a:off x="8709759" y="4581128"/>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3F64F607-3BB4-8D44-BEEC-3BEE247DFA91}"/>
              </a:ext>
            </a:extLst>
          </p:cNvPr>
          <p:cNvSpPr/>
          <p:nvPr/>
        </p:nvSpPr>
        <p:spPr>
          <a:xfrm flipH="1">
            <a:off x="3544825" y="2987239"/>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G</a:t>
            </a:r>
          </a:p>
        </p:txBody>
      </p:sp>
      <p:cxnSp>
        <p:nvCxnSpPr>
          <p:cNvPr id="53" name="Straight Arrow Connector 52">
            <a:extLst>
              <a:ext uri="{FF2B5EF4-FFF2-40B4-BE49-F238E27FC236}">
                <a16:creationId xmlns:a16="http://schemas.microsoft.com/office/drawing/2014/main" id="{54D4C5B3-4B8C-F445-9C72-3A9A2AACA856}"/>
              </a:ext>
            </a:extLst>
          </p:cNvPr>
          <p:cNvCxnSpPr>
            <a:cxnSpLocks/>
            <a:stCxn id="52" idx="0"/>
            <a:endCxn id="78" idx="4"/>
          </p:cNvCxnSpPr>
          <p:nvPr/>
        </p:nvCxnSpPr>
        <p:spPr>
          <a:xfrm flipH="1" flipV="1">
            <a:off x="3222940" y="2676312"/>
            <a:ext cx="467155" cy="3109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6" name="Oval 55">
                <a:extLst>
                  <a:ext uri="{FF2B5EF4-FFF2-40B4-BE49-F238E27FC236}">
                    <a16:creationId xmlns:a16="http://schemas.microsoft.com/office/drawing/2014/main" id="{B1CB96F0-E3CB-644F-BA24-BECD60F6AF4F}"/>
                  </a:ext>
                </a:extLst>
              </p:cNvPr>
              <p:cNvSpPr/>
              <p:nvPr/>
            </p:nvSpPr>
            <p:spPr>
              <a:xfrm flipH="1">
                <a:off x="4440632" y="4735495"/>
                <a:ext cx="290538" cy="27728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000" i="1">
                          <a:solidFill>
                            <a:schemeClr val="tx1"/>
                          </a:solidFill>
                          <a:latin typeface="Cambria Math" panose="02040503050406030204" pitchFamily="18" charset="0"/>
                        </a:rPr>
                        <m:t>𝐶</m:t>
                      </m:r>
                    </m:oMath>
                  </m:oMathPara>
                </a14:m>
                <a:endParaRPr lang="en-US" sz="2000" i="1" dirty="0">
                  <a:solidFill>
                    <a:schemeClr val="tx1"/>
                  </a:solidFill>
                </a:endParaRPr>
              </a:p>
            </p:txBody>
          </p:sp>
        </mc:Choice>
        <mc:Fallback xmlns="">
          <p:sp>
            <p:nvSpPr>
              <p:cNvPr id="56" name="Oval 55">
                <a:extLst>
                  <a:ext uri="{FF2B5EF4-FFF2-40B4-BE49-F238E27FC236}">
                    <a16:creationId xmlns:a16="http://schemas.microsoft.com/office/drawing/2014/main" id="{B1CB96F0-E3CB-644F-BA24-BECD60F6AF4F}"/>
                  </a:ext>
                </a:extLst>
              </p:cNvPr>
              <p:cNvSpPr>
                <a:spLocks noRot="1" noChangeAspect="1" noMove="1" noResize="1" noEditPoints="1" noAdjustHandles="1" noChangeArrowheads="1" noChangeShapeType="1" noTextEdit="1"/>
              </p:cNvSpPr>
              <p:nvPr/>
            </p:nvSpPr>
            <p:spPr>
              <a:xfrm flipH="1">
                <a:off x="4440632" y="4735495"/>
                <a:ext cx="290538" cy="277280"/>
              </a:xfrm>
              <a:prstGeom prst="ellipse">
                <a:avLst/>
              </a:prstGeom>
              <a:blipFill>
                <a:blip r:embed="rId7"/>
                <a:stretch>
                  <a:fillRect l="-15686" b="-10417"/>
                </a:stretch>
              </a:blipFill>
              <a:ln w="19050" cap="flat">
                <a:solidFill>
                  <a:schemeClr val="tx1"/>
                </a:solidFill>
                <a:prstDash val="solid"/>
                <a:miter/>
              </a:ln>
            </p:spPr>
            <p:txBody>
              <a:bodyPr/>
              <a:lstStyle/>
              <a:p>
                <a:r>
                  <a:rPr lang="en-US">
                    <a:noFill/>
                  </a:rPr>
                  <a:t> </a:t>
                </a:r>
              </a:p>
            </p:txBody>
          </p:sp>
        </mc:Fallback>
      </mc:AlternateContent>
      <p:cxnSp>
        <p:nvCxnSpPr>
          <p:cNvPr id="57" name="Straight Arrow Connector 56">
            <a:extLst>
              <a:ext uri="{FF2B5EF4-FFF2-40B4-BE49-F238E27FC236}">
                <a16:creationId xmlns:a16="http://schemas.microsoft.com/office/drawing/2014/main" id="{3A557E66-EF27-0442-830F-5F9F0ACDC297}"/>
              </a:ext>
            </a:extLst>
          </p:cNvPr>
          <p:cNvCxnSpPr>
            <a:cxnSpLocks/>
            <a:endCxn id="56" idx="4"/>
          </p:cNvCxnSpPr>
          <p:nvPr/>
        </p:nvCxnSpPr>
        <p:spPr>
          <a:xfrm flipV="1">
            <a:off x="4585901" y="5012778"/>
            <a:ext cx="0" cy="286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8" name="Oval 57">
            <a:extLst>
              <a:ext uri="{FF2B5EF4-FFF2-40B4-BE49-F238E27FC236}">
                <a16:creationId xmlns:a16="http://schemas.microsoft.com/office/drawing/2014/main" id="{2024346E-49DA-B648-9C77-DD97F1A0BA2B}"/>
              </a:ext>
            </a:extLst>
          </p:cNvPr>
          <p:cNvSpPr/>
          <p:nvPr/>
        </p:nvSpPr>
        <p:spPr>
          <a:xfrm flipH="1">
            <a:off x="4454547" y="5290056"/>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J</a:t>
            </a:r>
          </a:p>
        </p:txBody>
      </p:sp>
      <p:cxnSp>
        <p:nvCxnSpPr>
          <p:cNvPr id="59" name="Connector: Curved 45">
            <a:extLst>
              <a:ext uri="{FF2B5EF4-FFF2-40B4-BE49-F238E27FC236}">
                <a16:creationId xmlns:a16="http://schemas.microsoft.com/office/drawing/2014/main" id="{C8A96A10-D46C-F345-8E92-B696CA22C8EA}"/>
              </a:ext>
            </a:extLst>
          </p:cNvPr>
          <p:cNvCxnSpPr>
            <a:cxnSpLocks/>
          </p:cNvCxnSpPr>
          <p:nvPr/>
        </p:nvCxnSpPr>
        <p:spPr>
          <a:xfrm rot="10800000" flipH="1">
            <a:off x="4440632" y="4874138"/>
            <a:ext cx="290538" cy="12700"/>
          </a:xfrm>
          <a:prstGeom prst="curvedConnector5">
            <a:avLst>
              <a:gd name="adj1" fmla="val -78682"/>
              <a:gd name="adj2" fmla="val 2051654"/>
              <a:gd name="adj3" fmla="val 178682"/>
            </a:avLst>
          </a:prstGeom>
          <a:ln>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A9A40046-1CDC-154A-AB4F-8184D5C38E4C}"/>
              </a:ext>
            </a:extLst>
          </p:cNvPr>
          <p:cNvCxnSpPr>
            <a:cxnSpLocks/>
          </p:cNvCxnSpPr>
          <p:nvPr/>
        </p:nvCxnSpPr>
        <p:spPr>
          <a:xfrm flipV="1">
            <a:off x="3277624" y="4988036"/>
            <a:ext cx="0" cy="286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2" name="Oval 61">
            <a:extLst>
              <a:ext uri="{FF2B5EF4-FFF2-40B4-BE49-F238E27FC236}">
                <a16:creationId xmlns:a16="http://schemas.microsoft.com/office/drawing/2014/main" id="{626E4403-F582-1741-8091-578C4769CF1A}"/>
              </a:ext>
            </a:extLst>
          </p:cNvPr>
          <p:cNvSpPr/>
          <p:nvPr/>
        </p:nvSpPr>
        <p:spPr>
          <a:xfrm flipH="1">
            <a:off x="3132355" y="5290056"/>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B</a:t>
            </a:r>
          </a:p>
        </p:txBody>
      </p:sp>
      <p:sp>
        <p:nvSpPr>
          <p:cNvPr id="63" name="Oval 62">
            <a:extLst>
              <a:ext uri="{FF2B5EF4-FFF2-40B4-BE49-F238E27FC236}">
                <a16:creationId xmlns:a16="http://schemas.microsoft.com/office/drawing/2014/main" id="{D6BA07F5-B4D8-B044-9175-DBB3ABA3BFB9}"/>
              </a:ext>
            </a:extLst>
          </p:cNvPr>
          <p:cNvSpPr/>
          <p:nvPr/>
        </p:nvSpPr>
        <p:spPr>
          <a:xfrm flipH="1">
            <a:off x="2607742" y="5282709"/>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H</a:t>
            </a:r>
          </a:p>
        </p:txBody>
      </p:sp>
      <p:cxnSp>
        <p:nvCxnSpPr>
          <p:cNvPr id="64" name="Straight Arrow Connector 63">
            <a:extLst>
              <a:ext uri="{FF2B5EF4-FFF2-40B4-BE49-F238E27FC236}">
                <a16:creationId xmlns:a16="http://schemas.microsoft.com/office/drawing/2014/main" id="{3635ACFC-7A77-C646-A306-375A1DDF92A4}"/>
              </a:ext>
            </a:extLst>
          </p:cNvPr>
          <p:cNvCxnSpPr>
            <a:cxnSpLocks/>
            <a:stCxn id="63" idx="1"/>
          </p:cNvCxnSpPr>
          <p:nvPr/>
        </p:nvCxnSpPr>
        <p:spPr>
          <a:xfrm flipV="1">
            <a:off x="2855732" y="4988033"/>
            <a:ext cx="421892" cy="3352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5" name="Oval 64">
                <a:extLst>
                  <a:ext uri="{FF2B5EF4-FFF2-40B4-BE49-F238E27FC236}">
                    <a16:creationId xmlns:a16="http://schemas.microsoft.com/office/drawing/2014/main" id="{DFE353EB-0AB4-E649-99DF-90C82F456ABA}"/>
                  </a:ext>
                </a:extLst>
              </p:cNvPr>
              <p:cNvSpPr/>
              <p:nvPr/>
            </p:nvSpPr>
            <p:spPr>
              <a:xfrm flipH="1">
                <a:off x="3132355" y="4698848"/>
                <a:ext cx="290538" cy="27728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000" i="1">
                          <a:solidFill>
                            <a:schemeClr val="tx1"/>
                          </a:solidFill>
                          <a:latin typeface="Cambria Math" panose="02040503050406030204" pitchFamily="18" charset="0"/>
                        </a:rPr>
                        <m:t>𝐴</m:t>
                      </m:r>
                    </m:oMath>
                  </m:oMathPara>
                </a14:m>
                <a:endParaRPr lang="en-US" sz="2000" i="1" dirty="0">
                  <a:solidFill>
                    <a:schemeClr val="tx1"/>
                  </a:solidFill>
                </a:endParaRPr>
              </a:p>
            </p:txBody>
          </p:sp>
        </mc:Choice>
        <mc:Fallback xmlns="">
          <p:sp>
            <p:nvSpPr>
              <p:cNvPr id="65" name="Oval 64">
                <a:extLst>
                  <a:ext uri="{FF2B5EF4-FFF2-40B4-BE49-F238E27FC236}">
                    <a16:creationId xmlns:a16="http://schemas.microsoft.com/office/drawing/2014/main" id="{DFE353EB-0AB4-E649-99DF-90C82F456ABA}"/>
                  </a:ext>
                </a:extLst>
              </p:cNvPr>
              <p:cNvSpPr>
                <a:spLocks noRot="1" noChangeAspect="1" noMove="1" noResize="1" noEditPoints="1" noAdjustHandles="1" noChangeArrowheads="1" noChangeShapeType="1" noTextEdit="1"/>
              </p:cNvSpPr>
              <p:nvPr/>
            </p:nvSpPr>
            <p:spPr>
              <a:xfrm flipH="1">
                <a:off x="3132355" y="4698848"/>
                <a:ext cx="290538" cy="277280"/>
              </a:xfrm>
              <a:prstGeom prst="ellipse">
                <a:avLst/>
              </a:prstGeom>
              <a:blipFill>
                <a:blip r:embed="rId8"/>
                <a:stretch>
                  <a:fillRect l="-16000" b="-10417"/>
                </a:stretch>
              </a:blipFill>
              <a:ln w="19050" cap="flat">
                <a:solidFill>
                  <a:schemeClr val="tx1"/>
                </a:solidFill>
                <a:prstDash val="solid"/>
                <a:miter/>
              </a:ln>
            </p:spPr>
            <p:txBody>
              <a:bodyPr/>
              <a:lstStyle/>
              <a:p>
                <a:r>
                  <a:rPr lang="en-US">
                    <a:noFill/>
                  </a:rPr>
                  <a:t> </a:t>
                </a:r>
              </a:p>
            </p:txBody>
          </p:sp>
        </mc:Fallback>
      </mc:AlternateContent>
      <p:sp>
        <p:nvSpPr>
          <p:cNvPr id="66" name="Oval 65">
            <a:extLst>
              <a:ext uri="{FF2B5EF4-FFF2-40B4-BE49-F238E27FC236}">
                <a16:creationId xmlns:a16="http://schemas.microsoft.com/office/drawing/2014/main" id="{B9C2DF2C-12D1-AD4C-8623-916A1EBFBDB9}"/>
              </a:ext>
            </a:extLst>
          </p:cNvPr>
          <p:cNvSpPr/>
          <p:nvPr/>
        </p:nvSpPr>
        <p:spPr>
          <a:xfrm flipH="1">
            <a:off x="2094794" y="5271536"/>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I</a:t>
            </a:r>
          </a:p>
        </p:txBody>
      </p:sp>
      <p:cxnSp>
        <p:nvCxnSpPr>
          <p:cNvPr id="67" name="Straight Arrow Connector 66">
            <a:extLst>
              <a:ext uri="{FF2B5EF4-FFF2-40B4-BE49-F238E27FC236}">
                <a16:creationId xmlns:a16="http://schemas.microsoft.com/office/drawing/2014/main" id="{E92DCD26-F3A1-8E43-A687-707C25FDD62B}"/>
              </a:ext>
            </a:extLst>
          </p:cNvPr>
          <p:cNvCxnSpPr>
            <a:cxnSpLocks/>
            <a:stCxn id="66" idx="1"/>
            <a:endCxn id="65" idx="4"/>
          </p:cNvCxnSpPr>
          <p:nvPr/>
        </p:nvCxnSpPr>
        <p:spPr>
          <a:xfrm flipV="1">
            <a:off x="2342784" y="4976128"/>
            <a:ext cx="934840" cy="3360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8" name="Connector: Curved 59">
            <a:extLst>
              <a:ext uri="{FF2B5EF4-FFF2-40B4-BE49-F238E27FC236}">
                <a16:creationId xmlns:a16="http://schemas.microsoft.com/office/drawing/2014/main" id="{7131A0DB-FCC0-0748-BD8D-18ECD6238D45}"/>
              </a:ext>
            </a:extLst>
          </p:cNvPr>
          <p:cNvCxnSpPr>
            <a:cxnSpLocks/>
          </p:cNvCxnSpPr>
          <p:nvPr/>
        </p:nvCxnSpPr>
        <p:spPr>
          <a:xfrm rot="10800000" flipH="1">
            <a:off x="3132355" y="4849396"/>
            <a:ext cx="290538" cy="12700"/>
          </a:xfrm>
          <a:prstGeom prst="curvedConnector5">
            <a:avLst>
              <a:gd name="adj1" fmla="val -78682"/>
              <a:gd name="adj2" fmla="val 2051654"/>
              <a:gd name="adj3" fmla="val 178682"/>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9" name="Oval 68">
                <a:extLst>
                  <a:ext uri="{FF2B5EF4-FFF2-40B4-BE49-F238E27FC236}">
                    <a16:creationId xmlns:a16="http://schemas.microsoft.com/office/drawing/2014/main" id="{4A50639C-8512-0C44-954C-AC77492E1E8A}"/>
                  </a:ext>
                </a:extLst>
              </p:cNvPr>
              <p:cNvSpPr/>
              <p:nvPr/>
            </p:nvSpPr>
            <p:spPr>
              <a:xfrm flipH="1">
                <a:off x="5920012" y="4757582"/>
                <a:ext cx="290538" cy="27728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000" i="1">
                          <a:solidFill>
                            <a:schemeClr val="tx1"/>
                          </a:solidFill>
                          <a:latin typeface="Cambria Math" panose="02040503050406030204" pitchFamily="18" charset="0"/>
                        </a:rPr>
                        <m:t>𝐷</m:t>
                      </m:r>
                    </m:oMath>
                  </m:oMathPara>
                </a14:m>
                <a:endParaRPr lang="en-US" sz="2000" i="1" dirty="0">
                  <a:solidFill>
                    <a:schemeClr val="tx1"/>
                  </a:solidFill>
                </a:endParaRPr>
              </a:p>
            </p:txBody>
          </p:sp>
        </mc:Choice>
        <mc:Fallback xmlns="">
          <p:sp>
            <p:nvSpPr>
              <p:cNvPr id="69" name="Oval 68">
                <a:extLst>
                  <a:ext uri="{FF2B5EF4-FFF2-40B4-BE49-F238E27FC236}">
                    <a16:creationId xmlns:a16="http://schemas.microsoft.com/office/drawing/2014/main" id="{4A50639C-8512-0C44-954C-AC77492E1E8A}"/>
                  </a:ext>
                </a:extLst>
              </p:cNvPr>
              <p:cNvSpPr>
                <a:spLocks noRot="1" noChangeAspect="1" noMove="1" noResize="1" noEditPoints="1" noAdjustHandles="1" noChangeArrowheads="1" noChangeShapeType="1" noTextEdit="1"/>
              </p:cNvSpPr>
              <p:nvPr/>
            </p:nvSpPr>
            <p:spPr>
              <a:xfrm flipH="1">
                <a:off x="5920012" y="4757582"/>
                <a:ext cx="290538" cy="277280"/>
              </a:xfrm>
              <a:prstGeom prst="ellipse">
                <a:avLst/>
              </a:prstGeom>
              <a:blipFill>
                <a:blip r:embed="rId9"/>
                <a:stretch>
                  <a:fillRect l="-19608" b="-10204"/>
                </a:stretch>
              </a:blipFill>
              <a:ln w="19050" cap="flat">
                <a:solidFill>
                  <a:schemeClr val="tx1"/>
                </a:solidFill>
                <a:prstDash val="solid"/>
                <a:miter/>
              </a:ln>
            </p:spPr>
            <p:txBody>
              <a:bodyPr/>
              <a:lstStyle/>
              <a:p>
                <a:r>
                  <a:rPr lang="en-US">
                    <a:noFill/>
                  </a:rPr>
                  <a:t> </a:t>
                </a:r>
              </a:p>
            </p:txBody>
          </p:sp>
        </mc:Fallback>
      </mc:AlternateContent>
      <p:cxnSp>
        <p:nvCxnSpPr>
          <p:cNvPr id="70" name="Straight Arrow Connector 69">
            <a:extLst>
              <a:ext uri="{FF2B5EF4-FFF2-40B4-BE49-F238E27FC236}">
                <a16:creationId xmlns:a16="http://schemas.microsoft.com/office/drawing/2014/main" id="{53AF2CE4-62FF-9D42-AAAC-38294A28C052}"/>
              </a:ext>
            </a:extLst>
          </p:cNvPr>
          <p:cNvCxnSpPr>
            <a:cxnSpLocks/>
            <a:endCxn id="69" idx="4"/>
          </p:cNvCxnSpPr>
          <p:nvPr/>
        </p:nvCxnSpPr>
        <p:spPr>
          <a:xfrm flipV="1">
            <a:off x="6065281" y="5034865"/>
            <a:ext cx="0" cy="286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0" name="Oval 89">
            <a:extLst>
              <a:ext uri="{FF2B5EF4-FFF2-40B4-BE49-F238E27FC236}">
                <a16:creationId xmlns:a16="http://schemas.microsoft.com/office/drawing/2014/main" id="{C19AD5A5-FFAB-2A4D-9E7F-A037B4C669E4}"/>
              </a:ext>
            </a:extLst>
          </p:cNvPr>
          <p:cNvSpPr/>
          <p:nvPr/>
        </p:nvSpPr>
        <p:spPr>
          <a:xfrm flipH="1">
            <a:off x="5933927" y="5312143"/>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E</a:t>
            </a:r>
          </a:p>
        </p:txBody>
      </p:sp>
      <p:sp>
        <p:nvSpPr>
          <p:cNvPr id="91" name="Oval 90">
            <a:extLst>
              <a:ext uri="{FF2B5EF4-FFF2-40B4-BE49-F238E27FC236}">
                <a16:creationId xmlns:a16="http://schemas.microsoft.com/office/drawing/2014/main" id="{96B3B3AF-E95C-3941-A4EA-A75551B20387}"/>
              </a:ext>
            </a:extLst>
          </p:cNvPr>
          <p:cNvSpPr/>
          <p:nvPr/>
        </p:nvSpPr>
        <p:spPr>
          <a:xfrm flipH="1">
            <a:off x="5395399" y="5329538"/>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K</a:t>
            </a:r>
          </a:p>
        </p:txBody>
      </p:sp>
      <p:cxnSp>
        <p:nvCxnSpPr>
          <p:cNvPr id="92" name="Straight Arrow Connector 91">
            <a:extLst>
              <a:ext uri="{FF2B5EF4-FFF2-40B4-BE49-F238E27FC236}">
                <a16:creationId xmlns:a16="http://schemas.microsoft.com/office/drawing/2014/main" id="{48B2173E-DC4F-C542-89DD-5148413D1090}"/>
              </a:ext>
            </a:extLst>
          </p:cNvPr>
          <p:cNvCxnSpPr>
            <a:cxnSpLocks/>
            <a:stCxn id="91" idx="1"/>
            <a:endCxn id="69" idx="4"/>
          </p:cNvCxnSpPr>
          <p:nvPr/>
        </p:nvCxnSpPr>
        <p:spPr>
          <a:xfrm flipV="1">
            <a:off x="5643389" y="5034862"/>
            <a:ext cx="421892" cy="3352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3" name="Connector: Curved 45">
            <a:extLst>
              <a:ext uri="{FF2B5EF4-FFF2-40B4-BE49-F238E27FC236}">
                <a16:creationId xmlns:a16="http://schemas.microsoft.com/office/drawing/2014/main" id="{F3D27AFF-2925-3F47-8299-5EDC734006E6}"/>
              </a:ext>
            </a:extLst>
          </p:cNvPr>
          <p:cNvCxnSpPr>
            <a:cxnSpLocks/>
          </p:cNvCxnSpPr>
          <p:nvPr/>
        </p:nvCxnSpPr>
        <p:spPr>
          <a:xfrm rot="10800000" flipH="1">
            <a:off x="5920012" y="4896225"/>
            <a:ext cx="290538" cy="12700"/>
          </a:xfrm>
          <a:prstGeom prst="curvedConnector5">
            <a:avLst>
              <a:gd name="adj1" fmla="val -78682"/>
              <a:gd name="adj2" fmla="val 2051654"/>
              <a:gd name="adj3" fmla="val 178682"/>
            </a:avLst>
          </a:prstGeom>
          <a:ln>
            <a:tailEnd type="triangle"/>
          </a:ln>
        </p:spPr>
        <p:style>
          <a:lnRef idx="1">
            <a:schemeClr val="dk1"/>
          </a:lnRef>
          <a:fillRef idx="0">
            <a:schemeClr val="dk1"/>
          </a:fillRef>
          <a:effectRef idx="0">
            <a:schemeClr val="dk1"/>
          </a:effectRef>
          <a:fontRef idx="minor">
            <a:schemeClr val="tx1"/>
          </a:fontRef>
        </p:style>
      </p:cxnSp>
      <p:sp>
        <p:nvSpPr>
          <p:cNvPr id="94" name="Oval 93">
            <a:extLst>
              <a:ext uri="{FF2B5EF4-FFF2-40B4-BE49-F238E27FC236}">
                <a16:creationId xmlns:a16="http://schemas.microsoft.com/office/drawing/2014/main" id="{7C718FDC-64CA-894E-8E25-60EDB1DF559A}"/>
              </a:ext>
            </a:extLst>
          </p:cNvPr>
          <p:cNvSpPr/>
          <p:nvPr/>
        </p:nvSpPr>
        <p:spPr>
          <a:xfrm flipH="1">
            <a:off x="6402847" y="5311582"/>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F</a:t>
            </a:r>
          </a:p>
        </p:txBody>
      </p:sp>
      <p:cxnSp>
        <p:nvCxnSpPr>
          <p:cNvPr id="95" name="Straight Arrow Connector 94">
            <a:extLst>
              <a:ext uri="{FF2B5EF4-FFF2-40B4-BE49-F238E27FC236}">
                <a16:creationId xmlns:a16="http://schemas.microsoft.com/office/drawing/2014/main" id="{2830C210-D228-DE45-95E6-B26B6C7F46D0}"/>
              </a:ext>
            </a:extLst>
          </p:cNvPr>
          <p:cNvCxnSpPr>
            <a:cxnSpLocks/>
            <a:stCxn id="94" idx="7"/>
            <a:endCxn id="69" idx="4"/>
          </p:cNvCxnSpPr>
          <p:nvPr/>
        </p:nvCxnSpPr>
        <p:spPr>
          <a:xfrm flipH="1" flipV="1">
            <a:off x="6065281" y="5034862"/>
            <a:ext cx="380114" cy="3173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6" name="Oval 95">
            <a:extLst>
              <a:ext uri="{FF2B5EF4-FFF2-40B4-BE49-F238E27FC236}">
                <a16:creationId xmlns:a16="http://schemas.microsoft.com/office/drawing/2014/main" id="{A1AF09B0-739F-674A-A6F4-8CB1124BF4A1}"/>
              </a:ext>
            </a:extLst>
          </p:cNvPr>
          <p:cNvSpPr/>
          <p:nvPr/>
        </p:nvSpPr>
        <p:spPr>
          <a:xfrm flipH="1">
            <a:off x="3599510" y="5287055"/>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G</a:t>
            </a:r>
          </a:p>
        </p:txBody>
      </p:sp>
      <p:cxnSp>
        <p:nvCxnSpPr>
          <p:cNvPr id="97" name="Straight Arrow Connector 96">
            <a:extLst>
              <a:ext uri="{FF2B5EF4-FFF2-40B4-BE49-F238E27FC236}">
                <a16:creationId xmlns:a16="http://schemas.microsoft.com/office/drawing/2014/main" id="{4DDFFE31-D268-474D-99BC-E5D6B51559AE}"/>
              </a:ext>
            </a:extLst>
          </p:cNvPr>
          <p:cNvCxnSpPr>
            <a:cxnSpLocks/>
            <a:stCxn id="96" idx="0"/>
            <a:endCxn id="65" idx="4"/>
          </p:cNvCxnSpPr>
          <p:nvPr/>
        </p:nvCxnSpPr>
        <p:spPr>
          <a:xfrm flipH="1" flipV="1">
            <a:off x="3277625" y="4976128"/>
            <a:ext cx="467155" cy="3109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 name="Footer Placeholder 2">
            <a:extLst>
              <a:ext uri="{FF2B5EF4-FFF2-40B4-BE49-F238E27FC236}">
                <a16:creationId xmlns:a16="http://schemas.microsoft.com/office/drawing/2014/main" id="{1456F300-B588-09EE-E26A-004AFAE908F2}"/>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09F01E19-45B3-966D-3E90-0ECEA7E84220}"/>
              </a:ext>
            </a:extLst>
          </p:cNvPr>
          <p:cNvSpPr>
            <a:spLocks noGrp="1"/>
          </p:cNvSpPr>
          <p:nvPr>
            <p:ph type="sldNum" sz="quarter" idx="11"/>
          </p:nvPr>
        </p:nvSpPr>
        <p:spPr/>
        <p:txBody>
          <a:bodyPr/>
          <a:lstStyle/>
          <a:p>
            <a:fld id="{009375D7-070A-4959-9224-FB5E66F2B1B3}" type="slidenum">
              <a:rPr lang="en-AU" smtClean="0"/>
              <a:pPr/>
              <a:t>113</a:t>
            </a:fld>
            <a:endParaRPr lang="en-AU" dirty="0"/>
          </a:p>
        </p:txBody>
      </p:sp>
      <p:sp>
        <p:nvSpPr>
          <p:cNvPr id="98" name="Rectangle 2">
            <a:extLst>
              <a:ext uri="{FF2B5EF4-FFF2-40B4-BE49-F238E27FC236}">
                <a16:creationId xmlns:a16="http://schemas.microsoft.com/office/drawing/2014/main" id="{E5AB1E42-3AC8-158D-394A-A15F982639D7}"/>
              </a:ext>
            </a:extLst>
          </p:cNvPr>
          <p:cNvSpPr txBox="1">
            <a:spLocks noChangeArrowheads="1"/>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dirty="0">
                <a:cs typeface="Arial" charset="0"/>
              </a:rPr>
              <a:t>Check Connected Components by Disjoint Sets</a:t>
            </a:r>
            <a:endParaRPr lang="en-US" altLang="en-US" sz="3200" dirty="0">
              <a:cs typeface="Arial" charset="0"/>
            </a:endParaRPr>
          </a:p>
        </p:txBody>
      </p:sp>
      <p:pic>
        <p:nvPicPr>
          <p:cNvPr id="99" name="Picture 6" descr="C:\Users\dwharder\Desktop\x1.png">
            <a:extLst>
              <a:ext uri="{FF2B5EF4-FFF2-40B4-BE49-F238E27FC236}">
                <a16:creationId xmlns:a16="http://schemas.microsoft.com/office/drawing/2014/main" id="{E15921EE-D610-7663-9F7F-9D268D40FEB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69190" y="4982393"/>
            <a:ext cx="1801247" cy="1493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08395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idx="1"/>
          </p:nvPr>
        </p:nvSpPr>
        <p:spPr>
          <a:xfrm>
            <a:off x="1082260" y="1660938"/>
            <a:ext cx="8962887" cy="4249181"/>
          </a:xfrm>
        </p:spPr>
        <p:txBody>
          <a:bodyPr>
            <a:normAutofit/>
          </a:bodyPr>
          <a:lstStyle/>
          <a:p>
            <a:pPr>
              <a:buFont typeface="Arial" charset="0"/>
              <a:buNone/>
            </a:pPr>
            <a:r>
              <a:rPr lang="en-US" altLang="en-US" sz="2000" dirty="0">
                <a:cs typeface="Arial" charset="0"/>
              </a:rPr>
              <a:t>Build the index: O(|V|+|E|)</a:t>
            </a:r>
          </a:p>
          <a:p>
            <a:pPr>
              <a:buFont typeface="Arial" charset="0"/>
              <a:buNone/>
            </a:pPr>
            <a:r>
              <a:rPr lang="en-US" altLang="en-US" sz="2000" dirty="0">
                <a:cs typeface="Arial" charset="0"/>
              </a:rPr>
              <a:t>Space: O(|V|)</a:t>
            </a:r>
          </a:p>
          <a:p>
            <a:pPr>
              <a:buFont typeface="Arial" charset="0"/>
              <a:buNone/>
            </a:pPr>
            <a:r>
              <a:rPr lang="en-US" altLang="en-US" sz="2000" dirty="0">
                <a:solidFill>
                  <a:schemeClr val="accent4">
                    <a:lumMod val="75000"/>
                  </a:schemeClr>
                </a:solidFill>
                <a:cs typeface="Arial" charset="0"/>
              </a:rPr>
              <a:t>Good for incremental connected components maintenance~</a:t>
            </a:r>
          </a:p>
          <a:p>
            <a:pPr>
              <a:buFont typeface="Arial" charset="0"/>
              <a:buNone/>
            </a:pPr>
            <a:endParaRPr lang="en-US" altLang="en-US" sz="2000" dirty="0">
              <a:cs typeface="Arial" charset="0"/>
            </a:endParaRPr>
          </a:p>
          <a:p>
            <a:pPr>
              <a:buNone/>
            </a:pPr>
            <a:r>
              <a:rPr lang="en-CA" altLang="en-US" sz="1800" dirty="0">
                <a:solidFill>
                  <a:schemeClr val="accent3"/>
                </a:solidFill>
                <a:latin typeface="Arial" charset="0"/>
                <a:cs typeface="Arial" charset="0"/>
              </a:rPr>
              <a:t>Coding practice~</a:t>
            </a:r>
          </a:p>
          <a:p>
            <a:pPr>
              <a:buFont typeface="Arial" charset="0"/>
              <a:buNone/>
            </a:pPr>
            <a:endParaRPr lang="en-US" altLang="en-US" sz="2000" dirty="0">
              <a:cs typeface="Arial" charset="0"/>
            </a:endParaRPr>
          </a:p>
        </p:txBody>
      </p:sp>
      <p:sp>
        <p:nvSpPr>
          <p:cNvPr id="3" name="Footer Placeholder 2">
            <a:extLst>
              <a:ext uri="{FF2B5EF4-FFF2-40B4-BE49-F238E27FC236}">
                <a16:creationId xmlns:a16="http://schemas.microsoft.com/office/drawing/2014/main" id="{1456F300-B588-09EE-E26A-004AFAE908F2}"/>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09F01E19-45B3-966D-3E90-0ECEA7E84220}"/>
              </a:ext>
            </a:extLst>
          </p:cNvPr>
          <p:cNvSpPr>
            <a:spLocks noGrp="1"/>
          </p:cNvSpPr>
          <p:nvPr>
            <p:ph type="sldNum" sz="quarter" idx="11"/>
          </p:nvPr>
        </p:nvSpPr>
        <p:spPr/>
        <p:txBody>
          <a:bodyPr/>
          <a:lstStyle/>
          <a:p>
            <a:fld id="{009375D7-070A-4959-9224-FB5E66F2B1B3}" type="slidenum">
              <a:rPr lang="en-AU" smtClean="0"/>
              <a:pPr/>
              <a:t>114</a:t>
            </a:fld>
            <a:endParaRPr lang="en-AU" dirty="0"/>
          </a:p>
        </p:txBody>
      </p:sp>
      <p:sp>
        <p:nvSpPr>
          <p:cNvPr id="98" name="Rectangle 2">
            <a:extLst>
              <a:ext uri="{FF2B5EF4-FFF2-40B4-BE49-F238E27FC236}">
                <a16:creationId xmlns:a16="http://schemas.microsoft.com/office/drawing/2014/main" id="{E5AB1E42-3AC8-158D-394A-A15F982639D7}"/>
              </a:ext>
            </a:extLst>
          </p:cNvPr>
          <p:cNvSpPr txBox="1">
            <a:spLocks noChangeArrowheads="1"/>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dirty="0">
                <a:cs typeface="Arial" charset="0"/>
              </a:rPr>
              <a:t>Check Connected Components by Disjoint Sets</a:t>
            </a:r>
            <a:endParaRPr lang="en-US" altLang="en-US" sz="3200" dirty="0">
              <a:cs typeface="Arial" charset="0"/>
            </a:endParaRPr>
          </a:p>
        </p:txBody>
      </p:sp>
    </p:spTree>
    <p:extLst>
      <p:ext uri="{BB962C8B-B14F-4D97-AF65-F5344CB8AC3E}">
        <p14:creationId xmlns:p14="http://schemas.microsoft.com/office/powerpoint/2010/main" val="119293244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CEB197-6D74-DBDC-F212-228624340E2C}"/>
              </a:ext>
            </a:extLst>
          </p:cNvPr>
          <p:cNvSpPr>
            <a:spLocks noGrp="1"/>
          </p:cNvSpPr>
          <p:nvPr>
            <p:ph type="title"/>
          </p:nvPr>
        </p:nvSpPr>
        <p:spPr>
          <a:xfrm>
            <a:off x="410400" y="2624400"/>
            <a:ext cx="9190800" cy="2556000"/>
          </a:xfrm>
        </p:spPr>
        <p:txBody>
          <a:bodyPr/>
          <a:lstStyle/>
          <a:p>
            <a:r>
              <a:rPr lang="en-US" dirty="0"/>
              <a:t>Topological Sort</a:t>
            </a:r>
          </a:p>
        </p:txBody>
      </p:sp>
    </p:spTree>
    <p:extLst>
      <p:ext uri="{BB962C8B-B14F-4D97-AF65-F5344CB8AC3E}">
        <p14:creationId xmlns:p14="http://schemas.microsoft.com/office/powerpoint/2010/main" val="28988640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p:cNvSpPr>
          <p:nvPr>
            <p:ph type="title"/>
          </p:nvPr>
        </p:nvSpPr>
        <p:spPr/>
        <p:txBody>
          <a:bodyPr/>
          <a:lstStyle/>
          <a:p>
            <a:r>
              <a:rPr lang="en-US" altLang="en-US" dirty="0">
                <a:latin typeface="Arial" charset="0"/>
                <a:cs typeface="Arial" charset="0"/>
              </a:rPr>
              <a:t>Topological Sort</a:t>
            </a:r>
          </a:p>
        </p:txBody>
      </p:sp>
      <p:sp>
        <p:nvSpPr>
          <p:cNvPr id="5123" name="Rectangle 3"/>
          <p:cNvSpPr>
            <a:spLocks noGrp="1"/>
          </p:cNvSpPr>
          <p:nvPr>
            <p:ph idx="1"/>
          </p:nvPr>
        </p:nvSpPr>
        <p:spPr/>
        <p:txBody>
          <a:bodyPr>
            <a:normAutofit/>
          </a:bodyPr>
          <a:lstStyle/>
          <a:p>
            <a:pPr>
              <a:buFont typeface="Arial" charset="0"/>
              <a:buNone/>
            </a:pPr>
            <a:r>
              <a:rPr lang="en-US" altLang="en-US" dirty="0">
                <a:latin typeface="Arial" charset="0"/>
                <a:cs typeface="Arial" charset="0"/>
              </a:rPr>
              <a:t>In this topic, we will discuss:</a:t>
            </a:r>
          </a:p>
          <a:p>
            <a:pPr lvl="1"/>
            <a:r>
              <a:rPr lang="en-US" altLang="en-US" dirty="0">
                <a:latin typeface="Arial" charset="0"/>
                <a:cs typeface="Arial" charset="0"/>
              </a:rPr>
              <a:t>Motivations</a:t>
            </a:r>
          </a:p>
          <a:p>
            <a:pPr lvl="1"/>
            <a:r>
              <a:rPr lang="en-US" altLang="en-US" dirty="0">
                <a:latin typeface="Arial" charset="0"/>
                <a:cs typeface="Arial" charset="0"/>
              </a:rPr>
              <a:t>The definition of a directed acyclic graph (DAG)</a:t>
            </a:r>
          </a:p>
          <a:p>
            <a:pPr lvl="1"/>
            <a:r>
              <a:rPr lang="en-US" altLang="en-US" dirty="0">
                <a:latin typeface="Arial" charset="0"/>
                <a:cs typeface="Arial" charset="0"/>
              </a:rPr>
              <a:t>Describe a topological sort and applications</a:t>
            </a:r>
          </a:p>
          <a:p>
            <a:pPr lvl="1"/>
            <a:r>
              <a:rPr lang="en-CA" altLang="en-US" dirty="0">
                <a:latin typeface="Arial" charset="0"/>
                <a:cs typeface="Arial" charset="0"/>
              </a:rPr>
              <a:t>Describe the algorithm</a:t>
            </a:r>
            <a:endParaRPr lang="en-US" altLang="en-US" dirty="0">
              <a:latin typeface="Arial" charset="0"/>
              <a:cs typeface="Arial" charset="0"/>
            </a:endParaRPr>
          </a:p>
          <a:p>
            <a:pPr lvl="1"/>
            <a:r>
              <a:rPr lang="en-CA" altLang="en-US" dirty="0">
                <a:latin typeface="Arial" charset="0"/>
                <a:cs typeface="Arial" charset="0"/>
              </a:rPr>
              <a:t>Do a run-time and memory analysis of the algorithm</a:t>
            </a:r>
          </a:p>
          <a:p>
            <a:pPr marL="457200" lvl="1" indent="0">
              <a:buNone/>
            </a:pPr>
            <a:endParaRPr lang="en-US" altLang="en-US"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9982EA82-0275-B246-5DBC-AA93C7C9CA7C}"/>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296D9FD0-655B-9CF0-08BD-9CF33FF31041}"/>
              </a:ext>
            </a:extLst>
          </p:cNvPr>
          <p:cNvSpPr>
            <a:spLocks noGrp="1"/>
          </p:cNvSpPr>
          <p:nvPr>
            <p:ph type="sldNum" sz="quarter" idx="11"/>
          </p:nvPr>
        </p:nvSpPr>
        <p:spPr/>
        <p:txBody>
          <a:bodyPr/>
          <a:lstStyle/>
          <a:p>
            <a:fld id="{009375D7-070A-4959-9224-FB5E66F2B1B3}" type="slidenum">
              <a:rPr lang="en-AU" smtClean="0"/>
              <a:pPr/>
              <a:t>116</a:t>
            </a:fld>
            <a:endParaRPr lang="en-AU" dirty="0"/>
          </a:p>
        </p:txBody>
      </p:sp>
    </p:spTree>
    <p:extLst>
      <p:ext uri="{BB962C8B-B14F-4D97-AF65-F5344CB8AC3E}">
        <p14:creationId xmlns:p14="http://schemas.microsoft.com/office/powerpoint/2010/main" val="324448281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Motivation</a:t>
            </a:r>
          </a:p>
        </p:txBody>
      </p:sp>
      <p:sp>
        <p:nvSpPr>
          <p:cNvPr id="3" name="Content Placeholder 2"/>
          <p:cNvSpPr>
            <a:spLocks noGrp="1"/>
          </p:cNvSpPr>
          <p:nvPr>
            <p:ph idx="1"/>
          </p:nvPr>
        </p:nvSpPr>
        <p:spPr/>
        <p:txBody>
          <a:bodyPr>
            <a:normAutofit/>
          </a:bodyPr>
          <a:lstStyle/>
          <a:p>
            <a:pPr marL="357188" indent="-357188">
              <a:buNone/>
            </a:pPr>
            <a:r>
              <a:rPr lang="en-CA" dirty="0"/>
              <a:t>Given a set of tasks with dependencies,</a:t>
            </a:r>
          </a:p>
          <a:p>
            <a:pPr marL="357188" indent="-357188">
              <a:buNone/>
            </a:pPr>
            <a:r>
              <a:rPr lang="en-CA" dirty="0"/>
              <a:t>		is there an order in which we can complete the tasks?</a:t>
            </a:r>
          </a:p>
          <a:p>
            <a:pPr marL="357188" indent="-357188">
              <a:buNone/>
            </a:pPr>
            <a:endParaRPr lang="en-CA" dirty="0"/>
          </a:p>
          <a:p>
            <a:pPr marL="357188" indent="-357188">
              <a:buNone/>
            </a:pPr>
            <a:r>
              <a:rPr lang="en-CA" dirty="0"/>
              <a:t>Dependencies form a partial ordering</a:t>
            </a:r>
          </a:p>
          <a:p>
            <a:pPr marL="1800" lvl="1" indent="0">
              <a:buNone/>
            </a:pPr>
            <a:r>
              <a:rPr lang="en-CA" dirty="0"/>
              <a:t>	A partial ordering on a number of objects can</a:t>
            </a:r>
            <a:br>
              <a:rPr lang="en-CA" dirty="0"/>
            </a:br>
            <a:r>
              <a:rPr lang="en-CA" dirty="0"/>
              <a:t>	be represented as a directed acyclic graph (DAG)</a:t>
            </a:r>
          </a:p>
        </p:txBody>
      </p:sp>
      <p:sp>
        <p:nvSpPr>
          <p:cNvPr id="4" name="Footer Placeholder 3">
            <a:extLst>
              <a:ext uri="{FF2B5EF4-FFF2-40B4-BE49-F238E27FC236}">
                <a16:creationId xmlns:a16="http://schemas.microsoft.com/office/drawing/2014/main" id="{A9ACDE9A-74C1-229D-9F37-DC66872DD834}"/>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4715795D-3203-6F47-E0E3-41F9EFC0EA4B}"/>
              </a:ext>
            </a:extLst>
          </p:cNvPr>
          <p:cNvSpPr>
            <a:spLocks noGrp="1"/>
          </p:cNvSpPr>
          <p:nvPr>
            <p:ph type="sldNum" sz="quarter" idx="11"/>
          </p:nvPr>
        </p:nvSpPr>
        <p:spPr/>
        <p:txBody>
          <a:bodyPr/>
          <a:lstStyle/>
          <a:p>
            <a:fld id="{009375D7-070A-4959-9224-FB5E66F2B1B3}" type="slidenum">
              <a:rPr lang="en-AU" smtClean="0"/>
              <a:pPr/>
              <a:t>117</a:t>
            </a:fld>
            <a:endParaRPr lang="en-AU" dirty="0"/>
          </a:p>
        </p:txBody>
      </p:sp>
    </p:spTree>
    <p:extLst>
      <p:ext uri="{BB962C8B-B14F-4D97-AF65-F5344CB8AC3E}">
        <p14:creationId xmlns:p14="http://schemas.microsoft.com/office/powerpoint/2010/main" val="164571807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CE77DEF8-BEE9-463C-8C5B-3E1831E2A1FA}"/>
              </a:ext>
            </a:extLst>
          </p:cNvPr>
          <p:cNvSpPr>
            <a:spLocks noChangeArrowheads="1"/>
          </p:cNvSpPr>
          <p:nvPr/>
        </p:nvSpPr>
        <p:spPr bwMode="auto">
          <a:xfrm>
            <a:off x="2416207" y="2573411"/>
            <a:ext cx="138564" cy="57708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endParaRPr lang="en-US" altLang="en-US" sz="3300" dirty="0"/>
          </a:p>
        </p:txBody>
      </p:sp>
      <p:sp>
        <p:nvSpPr>
          <p:cNvPr id="10" name="文本框 9">
            <a:extLst>
              <a:ext uri="{FF2B5EF4-FFF2-40B4-BE49-F238E27FC236}">
                <a16:creationId xmlns:a16="http://schemas.microsoft.com/office/drawing/2014/main" id="{DC3E676C-E6F5-41DA-A9AF-C6C40569E4F8}"/>
              </a:ext>
            </a:extLst>
          </p:cNvPr>
          <p:cNvSpPr txBox="1"/>
          <p:nvPr/>
        </p:nvSpPr>
        <p:spPr>
          <a:xfrm>
            <a:off x="838200" y="1658091"/>
            <a:ext cx="7858402" cy="738664"/>
          </a:xfrm>
          <a:prstGeom prst="rect">
            <a:avLst/>
          </a:prstGeom>
          <a:noFill/>
        </p:spPr>
        <p:txBody>
          <a:bodyPr wrap="square">
            <a:spAutoFit/>
          </a:bodyPr>
          <a:lstStyle/>
          <a:p>
            <a:pPr marL="257175" indent="-257175" defTabSz="685800" eaLnBrk="0" hangingPunct="0">
              <a:buFont typeface="Arial" panose="020B0604020202020204" pitchFamily="34" charset="0"/>
              <a:buChar char="•"/>
            </a:pPr>
            <a:r>
              <a:rPr lang="en-US" altLang="en-US" sz="2100" dirty="0">
                <a:solidFill>
                  <a:srgbClr val="202122"/>
                </a:solidFill>
                <a:latin typeface="Arial" panose="020B0604020202020204" pitchFamily="34" charset="0"/>
              </a:rPr>
              <a:t>A </a:t>
            </a:r>
            <a:r>
              <a:rPr lang="en-US" altLang="en-US" sz="2100" b="1" dirty="0">
                <a:solidFill>
                  <a:srgbClr val="202122"/>
                </a:solidFill>
                <a:latin typeface="Arial" panose="020B0604020202020204" pitchFamily="34" charset="0"/>
                <a:cs typeface="Arial" panose="020B0604020202020204" pitchFamily="34" charset="0"/>
              </a:rPr>
              <a:t>directed acyclic graph</a:t>
            </a:r>
            <a:r>
              <a:rPr lang="en-US" altLang="en-US" sz="2100" dirty="0">
                <a:solidFill>
                  <a:srgbClr val="202122"/>
                </a:solidFill>
                <a:latin typeface="Arial" panose="020B0604020202020204" pitchFamily="34" charset="0"/>
                <a:cs typeface="Arial" panose="020B0604020202020204" pitchFamily="34" charset="0"/>
              </a:rPr>
              <a:t> (</a:t>
            </a:r>
            <a:r>
              <a:rPr lang="en-US" altLang="en-US" sz="2100" b="1" dirty="0">
                <a:solidFill>
                  <a:srgbClr val="202122"/>
                </a:solidFill>
                <a:latin typeface="Arial" panose="020B0604020202020204" pitchFamily="34" charset="0"/>
                <a:cs typeface="Arial" panose="020B0604020202020204" pitchFamily="34" charset="0"/>
              </a:rPr>
              <a:t>DAG</a:t>
            </a:r>
            <a:r>
              <a:rPr lang="en-US" altLang="en-US" sz="2100" dirty="0">
                <a:solidFill>
                  <a:srgbClr val="202122"/>
                </a:solidFill>
                <a:latin typeface="Arial" panose="020B0604020202020204" pitchFamily="34" charset="0"/>
                <a:cs typeface="Arial" panose="020B0604020202020204" pitchFamily="34" charset="0"/>
              </a:rPr>
              <a:t>) is a directed graph with no directed cycles. </a:t>
            </a:r>
          </a:p>
        </p:txBody>
      </p:sp>
      <p:pic>
        <p:nvPicPr>
          <p:cNvPr id="11" name="Picture 7">
            <a:extLst>
              <a:ext uri="{FF2B5EF4-FFF2-40B4-BE49-F238E27FC236}">
                <a16:creationId xmlns:a16="http://schemas.microsoft.com/office/drawing/2014/main" id="{0B2262CE-B496-4DE8-8B13-FFC63B5EBE6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1861" y="2573411"/>
            <a:ext cx="2185778" cy="2999543"/>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0FF8620B-8817-4FE0-ACB5-193C19C118AF}"/>
              </a:ext>
            </a:extLst>
          </p:cNvPr>
          <p:cNvSpPr txBox="1"/>
          <p:nvPr/>
        </p:nvSpPr>
        <p:spPr>
          <a:xfrm>
            <a:off x="4551861" y="5572953"/>
            <a:ext cx="4570890" cy="230832"/>
          </a:xfrm>
          <a:prstGeom prst="rect">
            <a:avLst/>
          </a:prstGeom>
          <a:noFill/>
        </p:spPr>
        <p:txBody>
          <a:bodyPr wrap="square">
            <a:spAutoFit/>
          </a:bodyPr>
          <a:lstStyle/>
          <a:p>
            <a:r>
              <a:rPr lang="en-AU" sz="900" dirty="0"/>
              <a:t>https://en.wikipedia.org/wiki/Directed_acyclic_graph</a:t>
            </a:r>
          </a:p>
        </p:txBody>
      </p:sp>
      <p:sp>
        <p:nvSpPr>
          <p:cNvPr id="2" name="Title 1">
            <a:extLst>
              <a:ext uri="{FF2B5EF4-FFF2-40B4-BE49-F238E27FC236}">
                <a16:creationId xmlns:a16="http://schemas.microsoft.com/office/drawing/2014/main" id="{F01C2A65-6FC5-2FBC-ED92-071551F2F48D}"/>
              </a:ext>
            </a:extLst>
          </p:cNvPr>
          <p:cNvSpPr>
            <a:spLocks noGrp="1"/>
          </p:cNvSpPr>
          <p:nvPr>
            <p:ph type="title"/>
          </p:nvPr>
        </p:nvSpPr>
        <p:spPr/>
        <p:txBody>
          <a:bodyPr/>
          <a:lstStyle/>
          <a:p>
            <a:r>
              <a:rPr lang="en-US" dirty="0"/>
              <a:t>Directed acyclic graph (DAG)</a:t>
            </a:r>
          </a:p>
        </p:txBody>
      </p:sp>
      <p:sp>
        <p:nvSpPr>
          <p:cNvPr id="4" name="Footer Placeholder 3">
            <a:extLst>
              <a:ext uri="{FF2B5EF4-FFF2-40B4-BE49-F238E27FC236}">
                <a16:creationId xmlns:a16="http://schemas.microsoft.com/office/drawing/2014/main" id="{C5868E2E-CDE8-D7C8-7A77-ACE907C371EC}"/>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733EE8DA-C673-F5A3-EECE-25C36D5F7DE7}"/>
              </a:ext>
            </a:extLst>
          </p:cNvPr>
          <p:cNvSpPr>
            <a:spLocks noGrp="1"/>
          </p:cNvSpPr>
          <p:nvPr>
            <p:ph type="sldNum" sz="quarter" idx="11"/>
          </p:nvPr>
        </p:nvSpPr>
        <p:spPr/>
        <p:txBody>
          <a:bodyPr/>
          <a:lstStyle/>
          <a:p>
            <a:fld id="{009375D7-070A-4959-9224-FB5E66F2B1B3}" type="slidenum">
              <a:rPr lang="en-AU" smtClean="0"/>
              <a:pPr/>
              <a:t>118</a:t>
            </a:fld>
            <a:endParaRPr lang="en-AU" dirty="0"/>
          </a:p>
        </p:txBody>
      </p:sp>
    </p:spTree>
    <p:extLst>
      <p:ext uri="{BB962C8B-B14F-4D97-AF65-F5344CB8AC3E}">
        <p14:creationId xmlns:p14="http://schemas.microsoft.com/office/powerpoint/2010/main" val="26644232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p:cNvSpPr>
          <p:nvPr>
            <p:ph type="title"/>
          </p:nvPr>
        </p:nvSpPr>
        <p:spPr/>
        <p:txBody>
          <a:bodyPr/>
          <a:lstStyle/>
          <a:p>
            <a:r>
              <a:rPr lang="en-US" altLang="en-US" dirty="0">
                <a:cs typeface="Arial" charset="0"/>
              </a:rPr>
              <a:t>Motivation</a:t>
            </a:r>
          </a:p>
        </p:txBody>
      </p:sp>
      <p:sp>
        <p:nvSpPr>
          <p:cNvPr id="8195" name="Rectangle 3"/>
          <p:cNvSpPr>
            <a:spLocks noGrp="1"/>
          </p:cNvSpPr>
          <p:nvPr>
            <p:ph idx="1"/>
          </p:nvPr>
        </p:nvSpPr>
        <p:spPr/>
        <p:txBody>
          <a:bodyPr>
            <a:normAutofit/>
          </a:bodyPr>
          <a:lstStyle/>
          <a:p>
            <a:pPr>
              <a:buFont typeface="Arial" charset="0"/>
              <a:buNone/>
            </a:pPr>
            <a:r>
              <a:rPr lang="en-US" altLang="en-US" dirty="0">
                <a:latin typeface="Arial" charset="0"/>
                <a:cs typeface="Arial" charset="0"/>
              </a:rPr>
              <a:t>	</a:t>
            </a:r>
            <a:r>
              <a:rPr lang="en-US" altLang="en-US" b="1" dirty="0">
                <a:latin typeface="Arial" charset="0"/>
                <a:cs typeface="Arial" charset="0"/>
              </a:rPr>
              <a:t>Cycles in dependencies </a:t>
            </a:r>
            <a:r>
              <a:rPr lang="en-US" altLang="en-US" dirty="0">
                <a:latin typeface="Arial" charset="0"/>
                <a:cs typeface="Arial" charset="0"/>
              </a:rPr>
              <a:t>can cause issues...</a:t>
            </a:r>
          </a:p>
        </p:txBody>
      </p:sp>
      <p:pic>
        <p:nvPicPr>
          <p:cNvPr id="819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521" y="2491528"/>
            <a:ext cx="8712968" cy="2377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8198495" y="4849218"/>
            <a:ext cx="1923925" cy="307777"/>
          </a:xfrm>
          <a:prstGeom prst="rect">
            <a:avLst/>
          </a:prstGeom>
        </p:spPr>
        <p:txBody>
          <a:bodyPr wrap="none">
            <a:spAutoFit/>
          </a:bodyPr>
          <a:lstStyle/>
          <a:p>
            <a:pPr>
              <a:defRPr/>
            </a:pPr>
            <a:r>
              <a:rPr lang="en-CA" sz="1400" dirty="0">
                <a:solidFill>
                  <a:schemeClr val="tx1">
                    <a:lumMod val="50000"/>
                    <a:lumOff val="50000"/>
                  </a:schemeClr>
                </a:solidFill>
              </a:rPr>
              <a:t>http://xkcd.com/754/</a:t>
            </a:r>
          </a:p>
        </p:txBody>
      </p:sp>
      <p:cxnSp>
        <p:nvCxnSpPr>
          <p:cNvPr id="3" name="Straight Connector 2"/>
          <p:cNvCxnSpPr/>
          <p:nvPr/>
        </p:nvCxnSpPr>
        <p:spPr>
          <a:xfrm>
            <a:off x="3935760" y="3933056"/>
            <a:ext cx="129614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8862272" y="3933056"/>
            <a:ext cx="129614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ED74B702-1E53-9277-34BD-401086827F9C}"/>
              </a:ext>
            </a:extLst>
          </p:cNvPr>
          <p:cNvSpPr>
            <a:spLocks noGrp="1"/>
          </p:cNvSpPr>
          <p:nvPr>
            <p:ph type="ftr" sz="quarter" idx="10"/>
          </p:nvPr>
        </p:nvSpPr>
        <p:spPr/>
        <p:txBody>
          <a:bodyPr/>
          <a:lstStyle/>
          <a:p>
            <a:r>
              <a:rPr lang="en-AU"/>
              <a:t>22T2</a:t>
            </a:r>
            <a:endParaRPr lang="en-AU" dirty="0"/>
          </a:p>
        </p:txBody>
      </p:sp>
      <p:sp>
        <p:nvSpPr>
          <p:cNvPr id="4" name="Slide Number Placeholder 3">
            <a:extLst>
              <a:ext uri="{FF2B5EF4-FFF2-40B4-BE49-F238E27FC236}">
                <a16:creationId xmlns:a16="http://schemas.microsoft.com/office/drawing/2014/main" id="{6A024581-AEEE-6C16-D402-40F5A9CF1766}"/>
              </a:ext>
            </a:extLst>
          </p:cNvPr>
          <p:cNvSpPr>
            <a:spLocks noGrp="1"/>
          </p:cNvSpPr>
          <p:nvPr>
            <p:ph type="sldNum" sz="quarter" idx="11"/>
          </p:nvPr>
        </p:nvSpPr>
        <p:spPr/>
        <p:txBody>
          <a:bodyPr/>
          <a:lstStyle/>
          <a:p>
            <a:fld id="{009375D7-070A-4959-9224-FB5E66F2B1B3}" type="slidenum">
              <a:rPr lang="en-AU" smtClean="0"/>
              <a:pPr/>
              <a:t>119</a:t>
            </a:fld>
            <a:endParaRPr lang="en-AU" dirty="0"/>
          </a:p>
        </p:txBody>
      </p:sp>
      <p:sp>
        <p:nvSpPr>
          <p:cNvPr id="11" name="TextBox 10">
            <a:extLst>
              <a:ext uri="{FF2B5EF4-FFF2-40B4-BE49-F238E27FC236}">
                <a16:creationId xmlns:a16="http://schemas.microsoft.com/office/drawing/2014/main" id="{FFB633FD-6D54-6BA8-CDD7-E70622B9E548}"/>
              </a:ext>
            </a:extLst>
          </p:cNvPr>
          <p:cNvSpPr txBox="1"/>
          <p:nvPr/>
        </p:nvSpPr>
        <p:spPr>
          <a:xfrm>
            <a:off x="1775521" y="5415362"/>
            <a:ext cx="8939435" cy="369332"/>
          </a:xfrm>
          <a:prstGeom prst="rect">
            <a:avLst/>
          </a:prstGeom>
          <a:noFill/>
        </p:spPr>
        <p:txBody>
          <a:bodyPr wrap="square">
            <a:spAutoFit/>
          </a:bodyPr>
          <a:lstStyle/>
          <a:p>
            <a:r>
              <a:rPr lang="en-US" dirty="0"/>
              <a:t>Another example: the precedence graph in database transaction management</a:t>
            </a:r>
          </a:p>
        </p:txBody>
      </p:sp>
    </p:spTree>
    <p:extLst>
      <p:ext uri="{BB962C8B-B14F-4D97-AF65-F5344CB8AC3E}">
        <p14:creationId xmlns:p14="http://schemas.microsoft.com/office/powerpoint/2010/main" val="857828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3" descr="C:\Users\dwharder\Desktop\a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4449" y="2708920"/>
            <a:ext cx="4486283" cy="24218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marL="357188" indent="-357188">
              <a:buNone/>
            </a:pPr>
            <a:r>
              <a:rPr lang="en-CA" dirty="0"/>
              <a:t>Performing a breadth-first traversal:</a:t>
            </a:r>
          </a:p>
          <a:p>
            <a:pPr lvl="1"/>
            <a:r>
              <a:rPr lang="en-CA" dirty="0"/>
              <a:t>Pop E and push G and H</a:t>
            </a:r>
          </a:p>
          <a:p>
            <a:pPr marL="457200" lvl="1" indent="0">
              <a:buNone/>
            </a:pPr>
            <a:r>
              <a:rPr lang="en-CA" dirty="0"/>
              <a:t>			A, B, C, E</a:t>
            </a:r>
          </a:p>
          <a:p>
            <a:pPr marL="357188" indent="-357188">
              <a:buNone/>
            </a:pPr>
            <a:endParaRPr lang="en-CA" dirty="0"/>
          </a:p>
        </p:txBody>
      </p:sp>
      <p:graphicFrame>
        <p:nvGraphicFramePr>
          <p:cNvPr id="5" name="Table 4"/>
          <p:cNvGraphicFramePr>
            <a:graphicFrameLocks noGrp="1"/>
          </p:cNvGraphicFramePr>
          <p:nvPr/>
        </p:nvGraphicFramePr>
        <p:xfrm>
          <a:off x="3431704" y="5373216"/>
          <a:ext cx="3024336" cy="370840"/>
        </p:xfrm>
        <a:graphic>
          <a:graphicData uri="http://schemas.openxmlformats.org/drawingml/2006/table">
            <a:tbl>
              <a:tblPr firstRow="1" bandRow="1">
                <a:tableStyleId>{2D5ABB26-0587-4C30-8999-92F81FD0307C}</a:tableStyleId>
              </a:tblPr>
              <a:tblGrid>
                <a:gridCol w="504056">
                  <a:extLst>
                    <a:ext uri="{9D8B030D-6E8A-4147-A177-3AD203B41FA5}">
                      <a16:colId xmlns:a16="http://schemas.microsoft.com/office/drawing/2014/main" val="20000"/>
                    </a:ext>
                  </a:extLst>
                </a:gridCol>
                <a:gridCol w="504056">
                  <a:extLst>
                    <a:ext uri="{9D8B030D-6E8A-4147-A177-3AD203B41FA5}">
                      <a16:colId xmlns:a16="http://schemas.microsoft.com/office/drawing/2014/main" val="20001"/>
                    </a:ext>
                  </a:extLst>
                </a:gridCol>
                <a:gridCol w="504056">
                  <a:extLst>
                    <a:ext uri="{9D8B030D-6E8A-4147-A177-3AD203B41FA5}">
                      <a16:colId xmlns:a16="http://schemas.microsoft.com/office/drawing/2014/main" val="20002"/>
                    </a:ext>
                  </a:extLst>
                </a:gridCol>
                <a:gridCol w="504056">
                  <a:extLst>
                    <a:ext uri="{9D8B030D-6E8A-4147-A177-3AD203B41FA5}">
                      <a16:colId xmlns:a16="http://schemas.microsoft.com/office/drawing/2014/main" val="20003"/>
                    </a:ext>
                  </a:extLst>
                </a:gridCol>
                <a:gridCol w="504056">
                  <a:extLst>
                    <a:ext uri="{9D8B030D-6E8A-4147-A177-3AD203B41FA5}">
                      <a16:colId xmlns:a16="http://schemas.microsoft.com/office/drawing/2014/main" val="20004"/>
                    </a:ext>
                  </a:extLst>
                </a:gridCol>
                <a:gridCol w="504056">
                  <a:extLst>
                    <a:ext uri="{9D8B030D-6E8A-4147-A177-3AD203B41FA5}">
                      <a16:colId xmlns:a16="http://schemas.microsoft.com/office/drawing/2014/main" val="20005"/>
                    </a:ext>
                  </a:extLst>
                </a:gridCol>
              </a:tblGrid>
              <a:tr h="370840">
                <a:tc>
                  <a:txBody>
                    <a:bodyPr/>
                    <a:lstStyle/>
                    <a:p>
                      <a:pPr algn="ctr"/>
                      <a:r>
                        <a:rPr lang="en-CA" dirty="0"/>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4" name="Footer Placeholder 3">
            <a:extLst>
              <a:ext uri="{FF2B5EF4-FFF2-40B4-BE49-F238E27FC236}">
                <a16:creationId xmlns:a16="http://schemas.microsoft.com/office/drawing/2014/main" id="{00815F9D-878B-714F-742D-8F8B311A3B2E}"/>
              </a:ext>
            </a:extLst>
          </p:cNvPr>
          <p:cNvSpPr>
            <a:spLocks noGrp="1"/>
          </p:cNvSpPr>
          <p:nvPr>
            <p:ph type="ftr" sz="quarter" idx="10"/>
          </p:nvPr>
        </p:nvSpPr>
        <p:spPr/>
        <p:txBody>
          <a:bodyPr/>
          <a:lstStyle/>
          <a:p>
            <a:r>
              <a:rPr lang="en-AU"/>
              <a:t>22T2</a:t>
            </a:r>
            <a:endParaRPr lang="en-AU" dirty="0"/>
          </a:p>
        </p:txBody>
      </p:sp>
      <p:sp>
        <p:nvSpPr>
          <p:cNvPr id="7" name="Slide Number Placeholder 6">
            <a:extLst>
              <a:ext uri="{FF2B5EF4-FFF2-40B4-BE49-F238E27FC236}">
                <a16:creationId xmlns:a16="http://schemas.microsoft.com/office/drawing/2014/main" id="{6DC84DC2-6602-8BE4-783E-0C5D9AA21514}"/>
              </a:ext>
            </a:extLst>
          </p:cNvPr>
          <p:cNvSpPr>
            <a:spLocks noGrp="1"/>
          </p:cNvSpPr>
          <p:nvPr>
            <p:ph type="sldNum" sz="quarter" idx="11"/>
          </p:nvPr>
        </p:nvSpPr>
        <p:spPr/>
        <p:txBody>
          <a:bodyPr/>
          <a:lstStyle/>
          <a:p>
            <a:fld id="{009375D7-070A-4959-9224-FB5E66F2B1B3}" type="slidenum">
              <a:rPr lang="en-AU" smtClean="0"/>
              <a:pPr/>
              <a:t>12</a:t>
            </a:fld>
            <a:endParaRPr lang="en-AU" dirty="0"/>
          </a:p>
        </p:txBody>
      </p:sp>
    </p:spTree>
    <p:extLst>
      <p:ext uri="{BB962C8B-B14F-4D97-AF65-F5344CB8AC3E}">
        <p14:creationId xmlns:p14="http://schemas.microsoft.com/office/powerpoint/2010/main" val="22773363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p:cNvSpPr>
          <p:nvPr>
            <p:ph type="title"/>
          </p:nvPr>
        </p:nvSpPr>
        <p:spPr/>
        <p:txBody>
          <a:bodyPr/>
          <a:lstStyle/>
          <a:p>
            <a:r>
              <a:rPr lang="en-US" altLang="en-US" dirty="0">
                <a:cs typeface="Arial" charset="0"/>
              </a:rPr>
              <a:t>Restriction of paths in DAGs</a:t>
            </a:r>
          </a:p>
        </p:txBody>
      </p:sp>
      <p:sp>
        <p:nvSpPr>
          <p:cNvPr id="6147" name="Rectangle 3"/>
          <p:cNvSpPr>
            <a:spLocks noGrp="1"/>
          </p:cNvSpPr>
          <p:nvPr>
            <p:ph idx="1"/>
          </p:nvPr>
        </p:nvSpPr>
        <p:spPr/>
        <p:txBody>
          <a:bodyPr/>
          <a:lstStyle/>
          <a:p>
            <a:pPr>
              <a:buNone/>
            </a:pPr>
            <a:r>
              <a:rPr lang="en-US" altLang="en-US" sz="2400" dirty="0">
                <a:latin typeface="Arial" charset="0"/>
                <a:cs typeface="Arial" charset="0"/>
              </a:rPr>
              <a:t>	</a:t>
            </a:r>
            <a:r>
              <a:rPr lang="en-US" altLang="en-US" sz="2400" b="1" dirty="0">
                <a:latin typeface="Arial" charset="0"/>
                <a:cs typeface="Arial" charset="0"/>
              </a:rPr>
              <a:t>Observation: </a:t>
            </a:r>
          </a:p>
          <a:p>
            <a:pPr>
              <a:buNone/>
            </a:pPr>
            <a:r>
              <a:rPr lang="en-US" altLang="en-US" sz="2400" dirty="0">
                <a:latin typeface="Arial" charset="0"/>
                <a:cs typeface="Arial" charset="0"/>
              </a:rPr>
              <a:t>	</a:t>
            </a:r>
            <a:r>
              <a:rPr lang="en-US" altLang="en-US" sz="2200" dirty="0">
                <a:latin typeface="Arial" charset="0"/>
                <a:cs typeface="Arial" charset="0"/>
              </a:rPr>
              <a:t>In a DAG, given two different vertices</a:t>
            </a:r>
            <a:r>
              <a:rPr lang="en-US" altLang="en-US" sz="2200" i="1" dirty="0">
                <a:latin typeface="Times New Roman" pitchFamily="18" charset="0"/>
                <a:cs typeface="Arial" charset="0"/>
              </a:rPr>
              <a:t> </a:t>
            </a:r>
            <a:r>
              <a:rPr lang="en-US" altLang="en-US" sz="2200" i="1" dirty="0" err="1">
                <a:latin typeface="Times New Roman" pitchFamily="18" charset="0"/>
                <a:cs typeface="Arial" charset="0"/>
              </a:rPr>
              <a:t>v</a:t>
            </a:r>
            <a:r>
              <a:rPr lang="en-US" altLang="en-US" sz="2200" i="1" baseline="-25000" dirty="0" err="1">
                <a:latin typeface="Times New Roman" pitchFamily="18" charset="0"/>
                <a:cs typeface="Arial" charset="0"/>
              </a:rPr>
              <a:t>j</a:t>
            </a:r>
            <a:r>
              <a:rPr lang="en-US" altLang="en-US" sz="2200" dirty="0">
                <a:latin typeface="Arial" charset="0"/>
                <a:cs typeface="Arial" charset="0"/>
              </a:rPr>
              <a:t> and </a:t>
            </a:r>
            <a:r>
              <a:rPr lang="en-US" altLang="en-US" sz="2200" i="1" dirty="0" err="1">
                <a:latin typeface="Times New Roman" pitchFamily="18" charset="0"/>
                <a:cs typeface="Arial" charset="0"/>
              </a:rPr>
              <a:t>v</a:t>
            </a:r>
            <a:r>
              <a:rPr lang="en-US" altLang="en-US" sz="2200" i="1" baseline="-25000" dirty="0" err="1">
                <a:latin typeface="Times New Roman" pitchFamily="18" charset="0"/>
                <a:cs typeface="Arial" charset="0"/>
              </a:rPr>
              <a:t>k</a:t>
            </a:r>
            <a:r>
              <a:rPr lang="en-US" altLang="en-US" sz="2200" dirty="0">
                <a:latin typeface="Arial" charset="0"/>
                <a:cs typeface="Arial" charset="0"/>
              </a:rPr>
              <a:t>,</a:t>
            </a:r>
            <a:br>
              <a:rPr lang="en-US" altLang="en-US" sz="2200" dirty="0">
                <a:latin typeface="Arial" charset="0"/>
                <a:cs typeface="Arial" charset="0"/>
              </a:rPr>
            </a:br>
            <a:r>
              <a:rPr lang="en-US" altLang="en-US" sz="2200" dirty="0">
                <a:latin typeface="Arial" charset="0"/>
                <a:cs typeface="Arial" charset="0"/>
              </a:rPr>
              <a:t>there cannot </a:t>
            </a:r>
            <a:r>
              <a:rPr lang="en-US" altLang="en-US" sz="2200" b="1" dirty="0">
                <a:latin typeface="Arial" charset="0"/>
                <a:cs typeface="Arial" charset="0"/>
              </a:rPr>
              <a:t>both</a:t>
            </a:r>
            <a:r>
              <a:rPr lang="en-US" altLang="en-US" sz="2200" dirty="0">
                <a:latin typeface="Arial" charset="0"/>
                <a:cs typeface="Arial" charset="0"/>
              </a:rPr>
              <a:t> be a path from </a:t>
            </a:r>
            <a:r>
              <a:rPr lang="en-US" altLang="en-US" sz="2200" i="1" dirty="0" err="1">
                <a:latin typeface="Times New Roman" pitchFamily="18" charset="0"/>
                <a:cs typeface="Arial" charset="0"/>
              </a:rPr>
              <a:t>v</a:t>
            </a:r>
            <a:r>
              <a:rPr lang="en-US" altLang="en-US" sz="2200" i="1" baseline="-25000" dirty="0" err="1">
                <a:latin typeface="Times New Roman" pitchFamily="18" charset="0"/>
                <a:cs typeface="Arial" charset="0"/>
              </a:rPr>
              <a:t>j</a:t>
            </a:r>
            <a:r>
              <a:rPr lang="en-US" altLang="en-US" sz="2200" dirty="0">
                <a:latin typeface="Arial" charset="0"/>
                <a:cs typeface="Arial" charset="0"/>
              </a:rPr>
              <a:t> to </a:t>
            </a:r>
            <a:r>
              <a:rPr lang="en-US" altLang="en-US" sz="2200" i="1" dirty="0" err="1">
                <a:latin typeface="Times New Roman" pitchFamily="18" charset="0"/>
                <a:cs typeface="Arial" charset="0"/>
              </a:rPr>
              <a:t>v</a:t>
            </a:r>
            <a:r>
              <a:rPr lang="en-US" altLang="en-US" sz="2200" i="1" baseline="-25000" dirty="0" err="1">
                <a:latin typeface="Times New Roman" pitchFamily="18" charset="0"/>
                <a:cs typeface="Arial" charset="0"/>
              </a:rPr>
              <a:t>k</a:t>
            </a:r>
            <a:r>
              <a:rPr lang="en-US" altLang="en-US" sz="2200" dirty="0">
                <a:latin typeface="Arial" charset="0"/>
                <a:cs typeface="Arial" charset="0"/>
              </a:rPr>
              <a:t> and a path from </a:t>
            </a:r>
            <a:r>
              <a:rPr lang="en-US" altLang="en-US" sz="2200" i="1" dirty="0" err="1">
                <a:latin typeface="Times New Roman" pitchFamily="18" charset="0"/>
                <a:cs typeface="Arial" charset="0"/>
              </a:rPr>
              <a:t>v</a:t>
            </a:r>
            <a:r>
              <a:rPr lang="en-US" altLang="en-US" sz="2200" i="1" baseline="-25000" dirty="0" err="1">
                <a:latin typeface="Times New Roman" pitchFamily="18" charset="0"/>
                <a:cs typeface="Arial" charset="0"/>
              </a:rPr>
              <a:t>k</a:t>
            </a:r>
            <a:r>
              <a:rPr lang="en-US" altLang="en-US" sz="2200" dirty="0">
                <a:latin typeface="Arial" charset="0"/>
                <a:cs typeface="Arial" charset="0"/>
              </a:rPr>
              <a:t> to </a:t>
            </a:r>
            <a:r>
              <a:rPr lang="en-US" altLang="en-US" sz="2200" i="1" dirty="0" err="1">
                <a:latin typeface="Times New Roman" pitchFamily="18" charset="0"/>
                <a:cs typeface="Arial" charset="0"/>
              </a:rPr>
              <a:t>v</a:t>
            </a:r>
            <a:r>
              <a:rPr lang="en-US" altLang="en-US" sz="2200" i="1" baseline="-25000" dirty="0" err="1">
                <a:latin typeface="Times New Roman" pitchFamily="18" charset="0"/>
                <a:cs typeface="Arial" charset="0"/>
              </a:rPr>
              <a:t>j</a:t>
            </a:r>
            <a:r>
              <a:rPr lang="en-US" altLang="en-US" sz="2200" i="1" baseline="-25000" dirty="0">
                <a:latin typeface="Times New Roman" pitchFamily="18" charset="0"/>
                <a:cs typeface="Arial" charset="0"/>
              </a:rPr>
              <a:t>.</a:t>
            </a:r>
          </a:p>
          <a:p>
            <a:pPr>
              <a:buNone/>
            </a:pPr>
            <a:endParaRPr lang="en-US" altLang="en-US" sz="2200" i="1" baseline="-25000" dirty="0">
              <a:latin typeface="Times New Roman" pitchFamily="18" charset="0"/>
              <a:cs typeface="Arial" charset="0"/>
            </a:endParaRPr>
          </a:p>
          <a:p>
            <a:pPr>
              <a:buNone/>
            </a:pPr>
            <a:endParaRPr lang="en-US" altLang="en-US" sz="2400" i="1" baseline="-25000" dirty="0">
              <a:latin typeface="Times New Roman" pitchFamily="18" charset="0"/>
              <a:cs typeface="Arial" charset="0"/>
            </a:endParaRPr>
          </a:p>
          <a:p>
            <a:pPr>
              <a:buNone/>
            </a:pPr>
            <a:endParaRPr lang="en-US" altLang="en-US" sz="2400" i="1" baseline="-25000" dirty="0">
              <a:latin typeface="Times New Roman" pitchFamily="18" charset="0"/>
              <a:cs typeface="Arial" charset="0"/>
            </a:endParaRPr>
          </a:p>
          <a:p>
            <a:pPr>
              <a:buNone/>
            </a:pPr>
            <a:r>
              <a:rPr lang="en-US" altLang="en-US" sz="2400" i="1" baseline="-25000" dirty="0">
                <a:latin typeface="Times New Roman" pitchFamily="18" charset="0"/>
                <a:cs typeface="Arial" charset="0"/>
              </a:rPr>
              <a:t>	</a:t>
            </a:r>
            <a:r>
              <a:rPr lang="en-US" altLang="en-US" sz="2400" b="1" dirty="0">
                <a:latin typeface="Arial" charset="0"/>
                <a:cs typeface="Arial" charset="0"/>
              </a:rPr>
              <a:t>Definition:</a:t>
            </a:r>
          </a:p>
          <a:p>
            <a:pPr>
              <a:buNone/>
            </a:pPr>
            <a:r>
              <a:rPr lang="en-US" altLang="en-US" sz="2200" dirty="0">
                <a:latin typeface="Arial" charset="0"/>
                <a:cs typeface="Arial" charset="0"/>
              </a:rPr>
              <a:t>	A topological sorting of the vertices in a DAG is an ordering</a:t>
            </a:r>
          </a:p>
          <a:p>
            <a:pPr algn="ctr">
              <a:buNone/>
            </a:pPr>
            <a:r>
              <a:rPr lang="en-US" altLang="en-US" sz="2200" i="1" dirty="0">
                <a:latin typeface="Times New Roman" pitchFamily="18" charset="0"/>
                <a:cs typeface="Arial" charset="0"/>
              </a:rPr>
              <a:t>v</a:t>
            </a:r>
            <a:r>
              <a:rPr lang="en-US" altLang="en-US" sz="2200" baseline="-25000" dirty="0">
                <a:latin typeface="Times New Roman" pitchFamily="18" charset="0"/>
                <a:cs typeface="Arial" charset="0"/>
              </a:rPr>
              <a:t>1</a:t>
            </a:r>
            <a:r>
              <a:rPr lang="en-US" altLang="en-US" sz="2200" dirty="0">
                <a:latin typeface="Times New Roman" panose="02020603050405020304" pitchFamily="18" charset="0"/>
                <a:cs typeface="Times New Roman" panose="02020603050405020304" pitchFamily="18" charset="0"/>
              </a:rPr>
              <a:t>, </a:t>
            </a:r>
            <a:r>
              <a:rPr lang="en-US" altLang="en-US" sz="2200" i="1" dirty="0">
                <a:latin typeface="Times New Roman" pitchFamily="18" charset="0"/>
                <a:cs typeface="Arial" charset="0"/>
              </a:rPr>
              <a:t>v</a:t>
            </a:r>
            <a:r>
              <a:rPr lang="en-US" altLang="en-US" sz="2200" baseline="-25000" dirty="0">
                <a:latin typeface="Times New Roman" pitchFamily="18" charset="0"/>
                <a:cs typeface="Arial" charset="0"/>
              </a:rPr>
              <a:t>2</a:t>
            </a:r>
            <a:r>
              <a:rPr lang="en-US" altLang="en-US" sz="2200" dirty="0">
                <a:latin typeface="Times New Roman" panose="02020603050405020304" pitchFamily="18" charset="0"/>
                <a:cs typeface="Times New Roman" panose="02020603050405020304" pitchFamily="18" charset="0"/>
              </a:rPr>
              <a:t>, </a:t>
            </a:r>
            <a:r>
              <a:rPr lang="en-US" altLang="en-US" sz="2200" i="1" dirty="0">
                <a:latin typeface="Times New Roman" pitchFamily="18" charset="0"/>
                <a:cs typeface="Arial" charset="0"/>
              </a:rPr>
              <a:t>v</a:t>
            </a:r>
            <a:r>
              <a:rPr lang="en-US" altLang="en-US" sz="2200" baseline="-25000" dirty="0">
                <a:latin typeface="Times New Roman" pitchFamily="18" charset="0"/>
                <a:cs typeface="Arial" charset="0"/>
              </a:rPr>
              <a:t>3</a:t>
            </a:r>
            <a:r>
              <a:rPr lang="en-US" altLang="en-US" sz="2200" dirty="0">
                <a:latin typeface="Times New Roman" panose="02020603050405020304" pitchFamily="18" charset="0"/>
                <a:cs typeface="Times New Roman" panose="02020603050405020304" pitchFamily="18" charset="0"/>
              </a:rPr>
              <a:t>, …, </a:t>
            </a:r>
            <a:r>
              <a:rPr lang="en-US" altLang="en-US" sz="2200" i="1" dirty="0" err="1">
                <a:latin typeface="Times New Roman" pitchFamily="18" charset="0"/>
                <a:cs typeface="Arial" charset="0"/>
              </a:rPr>
              <a:t>v</a:t>
            </a:r>
            <a:r>
              <a:rPr lang="en-US" altLang="en-US" sz="2200" baseline="-25000" dirty="0" err="1">
                <a:latin typeface="Times New Roman" pitchFamily="18" charset="0"/>
                <a:cs typeface="Arial" charset="0"/>
              </a:rPr>
              <a:t>|</a:t>
            </a:r>
            <a:r>
              <a:rPr lang="en-US" altLang="en-US" sz="2200" i="1" baseline="-25000" dirty="0" err="1">
                <a:latin typeface="Times New Roman" pitchFamily="18" charset="0"/>
                <a:cs typeface="Arial" charset="0"/>
              </a:rPr>
              <a:t>V</a:t>
            </a:r>
            <a:r>
              <a:rPr lang="en-US" altLang="en-US" sz="2200" baseline="-25000" dirty="0">
                <a:latin typeface="Times New Roman" pitchFamily="18" charset="0"/>
                <a:cs typeface="Arial" charset="0"/>
              </a:rPr>
              <a:t>|</a:t>
            </a:r>
            <a:r>
              <a:rPr lang="en-US" altLang="en-US" sz="2200" dirty="0">
                <a:latin typeface="Times New Roman" panose="02020603050405020304" pitchFamily="18" charset="0"/>
                <a:cs typeface="Times New Roman" panose="02020603050405020304" pitchFamily="18" charset="0"/>
              </a:rPr>
              <a:t> </a:t>
            </a:r>
            <a:endParaRPr lang="en-US" altLang="en-US" sz="2200" dirty="0">
              <a:latin typeface="Arial" charset="0"/>
              <a:cs typeface="Arial" charset="0"/>
            </a:endParaRPr>
          </a:p>
          <a:p>
            <a:pPr>
              <a:buNone/>
            </a:pPr>
            <a:r>
              <a:rPr lang="en-US" altLang="en-US" sz="2200" dirty="0">
                <a:latin typeface="Arial" charset="0"/>
                <a:cs typeface="Arial" charset="0"/>
              </a:rPr>
              <a:t>	such that if there is a path from </a:t>
            </a:r>
            <a:r>
              <a:rPr lang="en-US" altLang="en-US" sz="2200" i="1" dirty="0" err="1">
                <a:latin typeface="Times New Roman" pitchFamily="18" charset="0"/>
                <a:cs typeface="Arial" charset="0"/>
              </a:rPr>
              <a:t>v</a:t>
            </a:r>
            <a:r>
              <a:rPr lang="en-US" altLang="en-US" sz="2200" i="1" baseline="-25000" dirty="0" err="1">
                <a:latin typeface="Times New Roman" pitchFamily="18" charset="0"/>
                <a:cs typeface="Arial" charset="0"/>
              </a:rPr>
              <a:t>j</a:t>
            </a:r>
            <a:r>
              <a:rPr lang="en-US" altLang="en-US" sz="2200" dirty="0">
                <a:latin typeface="Arial" charset="0"/>
                <a:cs typeface="Arial" charset="0"/>
              </a:rPr>
              <a:t> to </a:t>
            </a:r>
            <a:r>
              <a:rPr lang="en-US" altLang="en-US" sz="2200" i="1" dirty="0" err="1">
                <a:latin typeface="Times New Roman" pitchFamily="18" charset="0"/>
                <a:cs typeface="Arial" charset="0"/>
              </a:rPr>
              <a:t>v</a:t>
            </a:r>
            <a:r>
              <a:rPr lang="en-US" altLang="en-US" sz="2200" i="1" baseline="-25000" dirty="0" err="1">
                <a:latin typeface="Times New Roman" pitchFamily="18" charset="0"/>
                <a:cs typeface="Arial" charset="0"/>
              </a:rPr>
              <a:t>k</a:t>
            </a:r>
            <a:r>
              <a:rPr lang="en-US" altLang="en-US" sz="2200" i="1" dirty="0">
                <a:latin typeface="Times New Roman" pitchFamily="18" charset="0"/>
                <a:cs typeface="Arial" charset="0"/>
              </a:rPr>
              <a:t> , </a:t>
            </a:r>
            <a:r>
              <a:rPr lang="en-US" altLang="en-US" sz="2200" i="1" dirty="0" err="1">
                <a:latin typeface="Times New Roman" pitchFamily="18" charset="0"/>
                <a:cs typeface="Arial" charset="0"/>
              </a:rPr>
              <a:t>v</a:t>
            </a:r>
            <a:r>
              <a:rPr lang="en-US" altLang="en-US" sz="2200" i="1" baseline="-25000" dirty="0" err="1">
                <a:latin typeface="Times New Roman" pitchFamily="18" charset="0"/>
                <a:cs typeface="Arial" charset="0"/>
              </a:rPr>
              <a:t>j</a:t>
            </a:r>
            <a:r>
              <a:rPr lang="en-US" altLang="en-US" sz="2200" dirty="0">
                <a:latin typeface="Arial" charset="0"/>
                <a:cs typeface="Arial" charset="0"/>
              </a:rPr>
              <a:t> appears before </a:t>
            </a:r>
            <a:r>
              <a:rPr lang="en-US" altLang="en-US" sz="2200" i="1" dirty="0" err="1">
                <a:latin typeface="Times New Roman" pitchFamily="18" charset="0"/>
                <a:cs typeface="Arial" charset="0"/>
              </a:rPr>
              <a:t>v</a:t>
            </a:r>
            <a:r>
              <a:rPr lang="en-US" altLang="en-US" sz="2200" i="1" baseline="-25000" dirty="0" err="1">
                <a:latin typeface="Times New Roman" pitchFamily="18" charset="0"/>
                <a:cs typeface="Arial" charset="0"/>
              </a:rPr>
              <a:t>k</a:t>
            </a:r>
            <a:r>
              <a:rPr lang="en-US" altLang="en-US" sz="2200" dirty="0">
                <a:latin typeface="Arial" charset="0"/>
                <a:cs typeface="Arial" charset="0"/>
              </a:rPr>
              <a:t>.</a:t>
            </a:r>
          </a:p>
          <a:p>
            <a:pPr>
              <a:buNone/>
            </a:pPr>
            <a:endParaRPr lang="en-US" altLang="en-US" sz="2400" dirty="0">
              <a:latin typeface="Arial" charset="0"/>
              <a:cs typeface="Arial" charset="0"/>
            </a:endParaRPr>
          </a:p>
          <a:p>
            <a:pPr>
              <a:buFont typeface="Arial" charset="0"/>
              <a:buNone/>
            </a:pPr>
            <a:endParaRPr lang="en-US" altLang="en-US" sz="2400" dirty="0">
              <a:latin typeface="Arial" charset="0"/>
              <a:cs typeface="Arial" charset="0"/>
            </a:endParaRPr>
          </a:p>
          <a:p>
            <a:pPr>
              <a:buFont typeface="Arial" charset="0"/>
              <a:buNone/>
            </a:pPr>
            <a:r>
              <a:rPr lang="en-US" altLang="en-US" sz="2400" dirty="0">
                <a:latin typeface="Arial" charset="0"/>
                <a:cs typeface="Arial" charset="0"/>
              </a:rPr>
              <a:t>	</a:t>
            </a:r>
            <a:endParaRPr lang="en-US" altLang="en-US" sz="2400" i="1" dirty="0">
              <a:latin typeface="Times New Roman" pitchFamily="18" charset="0"/>
              <a:cs typeface="Times New Roman" pitchFamily="18" charset="0"/>
            </a:endParaRPr>
          </a:p>
        </p:txBody>
      </p:sp>
      <p:sp>
        <p:nvSpPr>
          <p:cNvPr id="2" name="Footer Placeholder 1">
            <a:extLst>
              <a:ext uri="{FF2B5EF4-FFF2-40B4-BE49-F238E27FC236}">
                <a16:creationId xmlns:a16="http://schemas.microsoft.com/office/drawing/2014/main" id="{BEA12C41-7045-8BB5-281E-DE23B84950EF}"/>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612A2F6D-2684-AD3A-DBCD-030C2B8A6F37}"/>
              </a:ext>
            </a:extLst>
          </p:cNvPr>
          <p:cNvSpPr>
            <a:spLocks noGrp="1"/>
          </p:cNvSpPr>
          <p:nvPr>
            <p:ph type="sldNum" sz="quarter" idx="11"/>
          </p:nvPr>
        </p:nvSpPr>
        <p:spPr/>
        <p:txBody>
          <a:bodyPr/>
          <a:lstStyle/>
          <a:p>
            <a:fld id="{009375D7-070A-4959-9224-FB5E66F2B1B3}" type="slidenum">
              <a:rPr lang="en-AU" smtClean="0"/>
              <a:pPr/>
              <a:t>120</a:t>
            </a:fld>
            <a:endParaRPr lang="en-AU" dirty="0"/>
          </a:p>
        </p:txBody>
      </p:sp>
    </p:spTree>
    <p:extLst>
      <p:ext uri="{BB962C8B-B14F-4D97-AF65-F5344CB8AC3E}">
        <p14:creationId xmlns:p14="http://schemas.microsoft.com/office/powerpoint/2010/main" val="207161474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p:cNvSpPr>
          <p:nvPr>
            <p:ph type="title"/>
          </p:nvPr>
        </p:nvSpPr>
        <p:spPr/>
        <p:txBody>
          <a:bodyPr/>
          <a:lstStyle/>
          <a:p>
            <a:r>
              <a:rPr lang="en-US" altLang="en-US" dirty="0">
                <a:cs typeface="Arial" charset="0"/>
              </a:rPr>
              <a:t>Definition of topological sorting</a:t>
            </a:r>
          </a:p>
        </p:txBody>
      </p:sp>
      <p:sp>
        <p:nvSpPr>
          <p:cNvPr id="7171" name="Rectangle 3"/>
          <p:cNvSpPr>
            <a:spLocks noGrp="1"/>
          </p:cNvSpPr>
          <p:nvPr>
            <p:ph idx="1"/>
          </p:nvPr>
        </p:nvSpPr>
        <p:spPr/>
        <p:txBody>
          <a:bodyPr>
            <a:normAutofit/>
          </a:bodyPr>
          <a:lstStyle/>
          <a:p>
            <a:pPr>
              <a:lnSpc>
                <a:spcPct val="100000"/>
              </a:lnSpc>
              <a:buFont typeface="Arial" charset="0"/>
              <a:buNone/>
            </a:pPr>
            <a:r>
              <a:rPr lang="en-US" altLang="en-US" dirty="0">
                <a:latin typeface="Arial" charset="0"/>
                <a:cs typeface="Arial" charset="0"/>
              </a:rPr>
              <a:t>	Given this DAG, a topological sort is</a:t>
            </a:r>
            <a:br>
              <a:rPr lang="en-US" altLang="en-US" dirty="0">
                <a:latin typeface="Arial" charset="0"/>
                <a:cs typeface="Arial" charset="0"/>
              </a:rPr>
            </a:br>
            <a:r>
              <a:rPr lang="en-US" altLang="en-US" dirty="0">
                <a:latin typeface="Arial" charset="0"/>
                <a:cs typeface="Arial" charset="0"/>
              </a:rPr>
              <a:t>		H, C, I, D, J, A, F, B, G, K, E, L</a:t>
            </a:r>
          </a:p>
        </p:txBody>
      </p:sp>
      <p:pic>
        <p:nvPicPr>
          <p:cNvPr id="4" name="Picture 2" descr="C:\Users\dwharder\Desktop\a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9876" y="2852936"/>
            <a:ext cx="4030663" cy="194310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A43C6833-94AD-8B19-7EBF-DC5038DCA91C}"/>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2077F8D6-7AED-166D-4DE8-4BE6A9A96D44}"/>
              </a:ext>
            </a:extLst>
          </p:cNvPr>
          <p:cNvSpPr>
            <a:spLocks noGrp="1"/>
          </p:cNvSpPr>
          <p:nvPr>
            <p:ph type="sldNum" sz="quarter" idx="11"/>
          </p:nvPr>
        </p:nvSpPr>
        <p:spPr/>
        <p:txBody>
          <a:bodyPr/>
          <a:lstStyle/>
          <a:p>
            <a:fld id="{009375D7-070A-4959-9224-FB5E66F2B1B3}" type="slidenum">
              <a:rPr lang="en-AU" smtClean="0"/>
              <a:pPr/>
              <a:t>121</a:t>
            </a:fld>
            <a:endParaRPr lang="en-AU" dirty="0"/>
          </a:p>
        </p:txBody>
      </p:sp>
    </p:spTree>
    <p:extLst>
      <p:ext uri="{BB962C8B-B14F-4D97-AF65-F5344CB8AC3E}">
        <p14:creationId xmlns:p14="http://schemas.microsoft.com/office/powerpoint/2010/main" val="77168956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p:cNvSpPr>
          <p:nvPr>
            <p:ph type="title"/>
          </p:nvPr>
        </p:nvSpPr>
        <p:spPr/>
        <p:txBody>
          <a:bodyPr/>
          <a:lstStyle/>
          <a:p>
            <a:r>
              <a:rPr lang="en-US" altLang="en-US" dirty="0">
                <a:cs typeface="Arial" charset="0"/>
              </a:rPr>
              <a:t>Example</a:t>
            </a:r>
          </a:p>
        </p:txBody>
      </p:sp>
      <p:sp>
        <p:nvSpPr>
          <p:cNvPr id="7171" name="Rectangle 3"/>
          <p:cNvSpPr>
            <a:spLocks noGrp="1"/>
          </p:cNvSpPr>
          <p:nvPr>
            <p:ph idx="1"/>
          </p:nvPr>
        </p:nvSpPr>
        <p:spPr/>
        <p:txBody>
          <a:bodyPr>
            <a:normAutofit fontScale="85000" lnSpcReduction="20000"/>
          </a:bodyPr>
          <a:lstStyle/>
          <a:p>
            <a:pPr>
              <a:buFont typeface="Arial" charset="0"/>
              <a:buNone/>
            </a:pPr>
            <a:r>
              <a:rPr lang="en-US" altLang="en-US" dirty="0">
                <a:latin typeface="Arial" charset="0"/>
                <a:cs typeface="Arial" charset="0"/>
              </a:rPr>
              <a:t>There are paths from H, C, I, D and J to F, so all these must come before F in a topological sort</a:t>
            </a:r>
          </a:p>
          <a:p>
            <a:pPr>
              <a:buFont typeface="Arial" charset="0"/>
              <a:buNone/>
            </a:pPr>
            <a:r>
              <a:rPr lang="en-US" altLang="en-US" b="1" dirty="0">
                <a:solidFill>
                  <a:srgbClr val="00B0F0"/>
                </a:solidFill>
                <a:latin typeface="Arial" charset="0"/>
                <a:cs typeface="Arial" charset="0"/>
              </a:rPr>
              <a:t>			H</a:t>
            </a:r>
            <a:r>
              <a:rPr lang="en-US" altLang="en-US" dirty="0">
                <a:latin typeface="Arial" charset="0"/>
                <a:cs typeface="Arial" charset="0"/>
              </a:rPr>
              <a:t>, </a:t>
            </a:r>
            <a:r>
              <a:rPr lang="en-US" altLang="en-US" b="1" dirty="0">
                <a:solidFill>
                  <a:srgbClr val="00B0F0"/>
                </a:solidFill>
                <a:latin typeface="Arial" charset="0"/>
                <a:cs typeface="Arial" charset="0"/>
              </a:rPr>
              <a:t>C</a:t>
            </a:r>
            <a:r>
              <a:rPr lang="en-US" altLang="en-US" dirty="0">
                <a:latin typeface="Arial" charset="0"/>
                <a:cs typeface="Arial" charset="0"/>
              </a:rPr>
              <a:t>, </a:t>
            </a:r>
            <a:r>
              <a:rPr lang="en-US" altLang="en-US" b="1" dirty="0">
                <a:solidFill>
                  <a:srgbClr val="00B0F0"/>
                </a:solidFill>
                <a:latin typeface="Arial" charset="0"/>
                <a:cs typeface="Arial" charset="0"/>
              </a:rPr>
              <a:t>I</a:t>
            </a:r>
            <a:r>
              <a:rPr lang="en-US" altLang="en-US" dirty="0">
                <a:latin typeface="Arial" charset="0"/>
                <a:cs typeface="Arial" charset="0"/>
              </a:rPr>
              <a:t>, </a:t>
            </a:r>
            <a:r>
              <a:rPr lang="en-US" altLang="en-US" b="1" dirty="0">
                <a:solidFill>
                  <a:srgbClr val="00B0F0"/>
                </a:solidFill>
                <a:latin typeface="Arial" charset="0"/>
                <a:cs typeface="Arial" charset="0"/>
              </a:rPr>
              <a:t>D</a:t>
            </a:r>
            <a:r>
              <a:rPr lang="en-US" altLang="en-US" dirty="0">
                <a:latin typeface="Arial" charset="0"/>
                <a:cs typeface="Arial" charset="0"/>
              </a:rPr>
              <a:t>, </a:t>
            </a:r>
            <a:r>
              <a:rPr lang="en-US" altLang="en-US" b="1" dirty="0">
                <a:solidFill>
                  <a:srgbClr val="00B0F0"/>
                </a:solidFill>
                <a:latin typeface="Arial" charset="0"/>
                <a:cs typeface="Arial" charset="0"/>
              </a:rPr>
              <a:t>J</a:t>
            </a:r>
            <a:r>
              <a:rPr lang="en-US" altLang="en-US" dirty="0">
                <a:latin typeface="Arial" charset="0"/>
                <a:cs typeface="Arial" charset="0"/>
              </a:rPr>
              <a:t>,</a:t>
            </a:r>
            <a:r>
              <a:rPr lang="en-US" altLang="en-US" sz="1100" dirty="0">
                <a:latin typeface="Arial" charset="0"/>
                <a:cs typeface="Arial" charset="0"/>
              </a:rPr>
              <a:t> </a:t>
            </a:r>
            <a:r>
              <a:rPr lang="en-US" altLang="en-US" dirty="0">
                <a:latin typeface="Arial" charset="0"/>
                <a:cs typeface="Arial" charset="0"/>
              </a:rPr>
              <a:t>A, </a:t>
            </a:r>
            <a:r>
              <a:rPr lang="en-US" altLang="en-US" b="1" dirty="0">
                <a:solidFill>
                  <a:srgbClr val="FF0000"/>
                </a:solidFill>
                <a:latin typeface="Arial" charset="0"/>
                <a:cs typeface="Arial" charset="0"/>
              </a:rPr>
              <a:t>F</a:t>
            </a:r>
            <a:r>
              <a:rPr lang="en-US" altLang="en-US" dirty="0">
                <a:latin typeface="Arial" charset="0"/>
                <a:cs typeface="Arial" charset="0"/>
              </a:rPr>
              <a:t>,</a:t>
            </a:r>
            <a:r>
              <a:rPr lang="en-US" altLang="en-US" sz="1200" dirty="0">
                <a:latin typeface="Arial" charset="0"/>
                <a:cs typeface="Arial" charset="0"/>
              </a:rPr>
              <a:t> </a:t>
            </a:r>
            <a:r>
              <a:rPr lang="en-US" altLang="en-US" dirty="0">
                <a:latin typeface="Arial" charset="0"/>
                <a:cs typeface="Arial" charset="0"/>
              </a:rPr>
              <a:t>B, G, K, E, L</a:t>
            </a:r>
          </a:p>
          <a:p>
            <a:pPr algn="ctr">
              <a:buFont typeface="Arial" charset="0"/>
              <a:buNone/>
            </a:pPr>
            <a:endParaRPr lang="en-US" altLang="en-US" dirty="0">
              <a:latin typeface="Arial" charset="0"/>
              <a:cs typeface="Arial" charset="0"/>
            </a:endParaRPr>
          </a:p>
          <a:p>
            <a:pPr algn="ctr">
              <a:buFont typeface="Arial" charset="0"/>
              <a:buNone/>
            </a:pPr>
            <a:endParaRPr lang="en-US" altLang="en-US" dirty="0">
              <a:latin typeface="Arial" charset="0"/>
              <a:cs typeface="Arial" charset="0"/>
            </a:endParaRPr>
          </a:p>
          <a:p>
            <a:pPr algn="ctr">
              <a:buFont typeface="Arial" charset="0"/>
              <a:buNone/>
            </a:pPr>
            <a:endParaRPr lang="en-US" altLang="en-US" dirty="0">
              <a:latin typeface="Arial" charset="0"/>
              <a:cs typeface="Arial" charset="0"/>
            </a:endParaRPr>
          </a:p>
          <a:p>
            <a:pPr algn="ctr">
              <a:buFont typeface="Arial" charset="0"/>
              <a:buNone/>
            </a:pPr>
            <a:endParaRPr lang="en-US" altLang="en-US" dirty="0">
              <a:latin typeface="Arial" charset="0"/>
              <a:cs typeface="Arial" charset="0"/>
            </a:endParaRPr>
          </a:p>
          <a:p>
            <a:pPr algn="ctr">
              <a:buFont typeface="Arial" charset="0"/>
              <a:buNone/>
            </a:pPr>
            <a:endParaRPr lang="en-US" altLang="en-US" dirty="0">
              <a:latin typeface="Arial" charset="0"/>
              <a:cs typeface="Arial" charset="0"/>
            </a:endParaRPr>
          </a:p>
          <a:p>
            <a:pPr algn="ctr">
              <a:buFont typeface="Arial" charset="0"/>
              <a:buNone/>
            </a:pPr>
            <a:endParaRPr lang="en-US" altLang="en-US" dirty="0">
              <a:latin typeface="Arial" charset="0"/>
              <a:cs typeface="Arial" charset="0"/>
            </a:endParaRPr>
          </a:p>
          <a:p>
            <a:pPr algn="ctr">
              <a:buFont typeface="Arial" charset="0"/>
              <a:buNone/>
            </a:pPr>
            <a:endParaRPr lang="en-US" altLang="en-US" dirty="0">
              <a:latin typeface="Arial" charset="0"/>
              <a:cs typeface="Arial" charset="0"/>
            </a:endParaRPr>
          </a:p>
          <a:p>
            <a:pPr>
              <a:buNone/>
            </a:pPr>
            <a:r>
              <a:rPr lang="en-US" altLang="en-US" dirty="0">
                <a:solidFill>
                  <a:prstClr val="black"/>
                </a:solidFill>
                <a:latin typeface="Arial" charset="0"/>
                <a:cs typeface="Arial" charset="0"/>
              </a:rPr>
              <a:t>	Clearly, this sorting need not be unique</a:t>
            </a:r>
            <a:endParaRPr lang="en-US" altLang="en-US" dirty="0">
              <a:latin typeface="Arial" charset="0"/>
              <a:cs typeface="Arial" charset="0"/>
            </a:endParaRPr>
          </a:p>
        </p:txBody>
      </p:sp>
      <p:pic>
        <p:nvPicPr>
          <p:cNvPr id="4"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6" y="2852936"/>
            <a:ext cx="4030663" cy="19431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5797458" y="3792956"/>
            <a:ext cx="690112" cy="54061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Footer Placeholder 2">
            <a:extLst>
              <a:ext uri="{FF2B5EF4-FFF2-40B4-BE49-F238E27FC236}">
                <a16:creationId xmlns:a16="http://schemas.microsoft.com/office/drawing/2014/main" id="{3CD4C648-4321-1142-2509-735CBA6C464F}"/>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0101A133-D319-E12A-9767-5B7D10B7ECBE}"/>
              </a:ext>
            </a:extLst>
          </p:cNvPr>
          <p:cNvSpPr>
            <a:spLocks noGrp="1"/>
          </p:cNvSpPr>
          <p:nvPr>
            <p:ph type="sldNum" sz="quarter" idx="11"/>
          </p:nvPr>
        </p:nvSpPr>
        <p:spPr/>
        <p:txBody>
          <a:bodyPr/>
          <a:lstStyle/>
          <a:p>
            <a:fld id="{009375D7-070A-4959-9224-FB5E66F2B1B3}" type="slidenum">
              <a:rPr lang="en-AU" smtClean="0"/>
              <a:pPr/>
              <a:t>122</a:t>
            </a:fld>
            <a:endParaRPr lang="en-AU" dirty="0"/>
          </a:p>
        </p:txBody>
      </p:sp>
    </p:spTree>
    <p:extLst>
      <p:ext uri="{BB962C8B-B14F-4D97-AF65-F5344CB8AC3E}">
        <p14:creationId xmlns:p14="http://schemas.microsoft.com/office/powerpoint/2010/main" val="354498179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p:nvPr>
        </p:nvSpPr>
        <p:spPr/>
        <p:txBody>
          <a:bodyPr/>
          <a:lstStyle/>
          <a:p>
            <a:r>
              <a:rPr lang="en-US" altLang="en-US" dirty="0">
                <a:cs typeface="Arial" charset="0"/>
              </a:rPr>
              <a:t>Applications</a:t>
            </a:r>
          </a:p>
        </p:txBody>
      </p:sp>
      <p:sp>
        <p:nvSpPr>
          <p:cNvPr id="16387" name="Rectangle 3"/>
          <p:cNvSpPr>
            <a:spLocks noGrp="1"/>
          </p:cNvSpPr>
          <p:nvPr>
            <p:ph idx="1"/>
          </p:nvPr>
        </p:nvSpPr>
        <p:spPr/>
        <p:txBody>
          <a:bodyPr>
            <a:normAutofit fontScale="92500" lnSpcReduction="20000"/>
          </a:bodyPr>
          <a:lstStyle/>
          <a:p>
            <a:pPr>
              <a:buFont typeface="Arial" charset="0"/>
              <a:buNone/>
            </a:pPr>
            <a:r>
              <a:rPr lang="en-US" altLang="en-US" dirty="0">
                <a:latin typeface="Arial" charset="0"/>
                <a:cs typeface="Arial" charset="0"/>
              </a:rPr>
              <a:t>	The following is a task graph for getting dressed:</a:t>
            </a:r>
          </a:p>
          <a:p>
            <a:endParaRPr lang="en-US" altLang="en-US" dirty="0">
              <a:latin typeface="Arial" charset="0"/>
              <a:cs typeface="Arial" charset="0"/>
            </a:endParaRPr>
          </a:p>
          <a:p>
            <a:endParaRPr lang="en-US" altLang="en-US" dirty="0">
              <a:latin typeface="Arial" charset="0"/>
              <a:cs typeface="Arial" charset="0"/>
            </a:endParaRPr>
          </a:p>
          <a:p>
            <a:endParaRPr lang="en-US" altLang="en-US" dirty="0">
              <a:latin typeface="Arial" charset="0"/>
              <a:cs typeface="Arial" charset="0"/>
            </a:endParaRPr>
          </a:p>
          <a:p>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One topological sort is:</a:t>
            </a:r>
          </a:p>
          <a:p>
            <a:pPr lvl="2">
              <a:buFont typeface="Arial" charset="0"/>
              <a:buNone/>
            </a:pPr>
            <a:r>
              <a:rPr lang="en-US" altLang="en-US" dirty="0">
                <a:latin typeface="Arial" charset="0"/>
                <a:cs typeface="Arial" charset="0"/>
              </a:rPr>
              <a:t>briefs, pants, wallet, keys, belt, socks, shoes, shirt, tie, jacket, iPod, watch</a:t>
            </a:r>
          </a:p>
          <a:p>
            <a:pPr lvl="2">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Another topological sort is:</a:t>
            </a:r>
          </a:p>
          <a:p>
            <a:pPr lvl="2">
              <a:buFont typeface="Arial" charset="0"/>
              <a:buNone/>
            </a:pPr>
            <a:r>
              <a:rPr lang="en-US" altLang="en-US" dirty="0">
                <a:latin typeface="Arial" charset="0"/>
                <a:cs typeface="Arial" charset="0"/>
              </a:rPr>
              <a:t> briefs, socks, pants, shirt, belt, tie, jacket, wallet, keys, iPod, watch, shoes</a:t>
            </a:r>
          </a:p>
        </p:txBody>
      </p:sp>
      <p:pic>
        <p:nvPicPr>
          <p:cNvPr id="16388" name="Picture 4" descr="dr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0238" y="2060576"/>
            <a:ext cx="3524250"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5138876" y="3429000"/>
            <a:ext cx="936104" cy="2978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p:cNvSpPr/>
          <p:nvPr/>
        </p:nvSpPr>
        <p:spPr>
          <a:xfrm>
            <a:off x="5575398" y="3223202"/>
            <a:ext cx="275396" cy="2978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Footer Placeholder 2">
            <a:extLst>
              <a:ext uri="{FF2B5EF4-FFF2-40B4-BE49-F238E27FC236}">
                <a16:creationId xmlns:a16="http://schemas.microsoft.com/office/drawing/2014/main" id="{D686D530-9662-7AE7-72DD-3712C6A4E1A8}"/>
              </a:ext>
            </a:extLst>
          </p:cNvPr>
          <p:cNvSpPr>
            <a:spLocks noGrp="1"/>
          </p:cNvSpPr>
          <p:nvPr>
            <p:ph type="ftr" sz="quarter" idx="10"/>
          </p:nvPr>
        </p:nvSpPr>
        <p:spPr/>
        <p:txBody>
          <a:bodyPr/>
          <a:lstStyle/>
          <a:p>
            <a:r>
              <a:rPr lang="en-AU"/>
              <a:t>22T2</a:t>
            </a:r>
            <a:endParaRPr lang="en-AU" dirty="0"/>
          </a:p>
        </p:txBody>
      </p:sp>
      <p:sp>
        <p:nvSpPr>
          <p:cNvPr id="4" name="Slide Number Placeholder 3">
            <a:extLst>
              <a:ext uri="{FF2B5EF4-FFF2-40B4-BE49-F238E27FC236}">
                <a16:creationId xmlns:a16="http://schemas.microsoft.com/office/drawing/2014/main" id="{98E4E88F-7124-0155-2B79-D8122C46A37D}"/>
              </a:ext>
            </a:extLst>
          </p:cNvPr>
          <p:cNvSpPr>
            <a:spLocks noGrp="1"/>
          </p:cNvSpPr>
          <p:nvPr>
            <p:ph type="sldNum" sz="quarter" idx="11"/>
          </p:nvPr>
        </p:nvSpPr>
        <p:spPr/>
        <p:txBody>
          <a:bodyPr/>
          <a:lstStyle/>
          <a:p>
            <a:fld id="{009375D7-070A-4959-9224-FB5E66F2B1B3}" type="slidenum">
              <a:rPr lang="en-AU" smtClean="0"/>
              <a:pPr/>
              <a:t>123</a:t>
            </a:fld>
            <a:endParaRPr lang="en-AU" dirty="0"/>
          </a:p>
        </p:txBody>
      </p:sp>
    </p:spTree>
    <p:extLst>
      <p:ext uri="{BB962C8B-B14F-4D97-AF65-F5344CB8AC3E}">
        <p14:creationId xmlns:p14="http://schemas.microsoft.com/office/powerpoint/2010/main" val="17339866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p:cNvSpPr>
          <p:nvPr>
            <p:ph type="title"/>
          </p:nvPr>
        </p:nvSpPr>
        <p:spPr/>
        <p:txBody>
          <a:bodyPr/>
          <a:lstStyle/>
          <a:p>
            <a:r>
              <a:rPr lang="en-US" altLang="en-US" dirty="0">
                <a:cs typeface="Arial" charset="0"/>
              </a:rPr>
              <a:t>Topological Sort</a:t>
            </a:r>
          </a:p>
        </p:txBody>
      </p:sp>
      <p:sp>
        <p:nvSpPr>
          <p:cNvPr id="7171" name="Rectangle 3"/>
          <p:cNvSpPr>
            <a:spLocks noGrp="1"/>
          </p:cNvSpPr>
          <p:nvPr>
            <p:ph idx="1"/>
          </p:nvPr>
        </p:nvSpPr>
        <p:spPr/>
        <p:txBody>
          <a:bodyPr/>
          <a:lstStyle/>
          <a:p>
            <a:pPr>
              <a:buFont typeface="Arial" charset="0"/>
              <a:buNone/>
            </a:pPr>
            <a:r>
              <a:rPr lang="en-US" altLang="en-US" dirty="0">
                <a:latin typeface="Arial" charset="0"/>
                <a:cs typeface="Arial" charset="0"/>
              </a:rPr>
              <a:t>Idea:</a:t>
            </a:r>
          </a:p>
          <a:p>
            <a:pPr lvl="1"/>
            <a:r>
              <a:rPr lang="en-US" altLang="en-US" dirty="0">
                <a:latin typeface="Arial" charset="0"/>
                <a:cs typeface="Arial" charset="0"/>
              </a:rPr>
              <a:t>Given a DAG </a:t>
            </a:r>
            <a:r>
              <a:rPr lang="en-US" altLang="en-US" i="1" dirty="0">
                <a:latin typeface="Times New Roman" panose="02020603050405020304" pitchFamily="18" charset="0"/>
                <a:cs typeface="Times New Roman" panose="02020603050405020304" pitchFamily="18" charset="0"/>
              </a:rPr>
              <a:t>V</a:t>
            </a:r>
            <a:r>
              <a:rPr lang="en-US" altLang="en-US" dirty="0">
                <a:latin typeface="Arial" charset="0"/>
                <a:cs typeface="Arial" charset="0"/>
              </a:rPr>
              <a:t>, make a copy </a:t>
            </a:r>
            <a:r>
              <a:rPr lang="en-US" altLang="en-US" i="1" dirty="0">
                <a:latin typeface="Times New Roman" panose="02020603050405020304" pitchFamily="18" charset="0"/>
                <a:cs typeface="Times New Roman" panose="02020603050405020304" pitchFamily="18" charset="0"/>
              </a:rPr>
              <a:t>W</a:t>
            </a:r>
            <a:r>
              <a:rPr lang="en-US" altLang="en-US" dirty="0">
                <a:latin typeface="Arial" charset="0"/>
                <a:cs typeface="Arial" charset="0"/>
              </a:rPr>
              <a:t> and iterate:</a:t>
            </a:r>
          </a:p>
          <a:p>
            <a:pPr lvl="2"/>
            <a:r>
              <a:rPr lang="en-US" altLang="en-US" dirty="0">
                <a:latin typeface="Arial" charset="0"/>
                <a:cs typeface="Arial" charset="0"/>
              </a:rPr>
              <a:t>Find a vertex </a:t>
            </a:r>
            <a:r>
              <a:rPr lang="en-US" altLang="en-US" i="1" dirty="0">
                <a:latin typeface="Times New Roman" panose="02020603050405020304" pitchFamily="18" charset="0"/>
                <a:cs typeface="Times New Roman" panose="02020603050405020304" pitchFamily="18" charset="0"/>
              </a:rPr>
              <a:t>v</a:t>
            </a:r>
            <a:r>
              <a:rPr lang="en-US" altLang="en-US" dirty="0">
                <a:latin typeface="Arial" charset="0"/>
                <a:cs typeface="Arial" charset="0"/>
              </a:rPr>
              <a:t> in </a:t>
            </a:r>
            <a:r>
              <a:rPr lang="en-US" altLang="en-US" i="1" dirty="0">
                <a:latin typeface="Times New Roman" panose="02020603050405020304" pitchFamily="18" charset="0"/>
                <a:cs typeface="Times New Roman" panose="02020603050405020304" pitchFamily="18" charset="0"/>
              </a:rPr>
              <a:t>W </a:t>
            </a:r>
            <a:r>
              <a:rPr lang="en-US" altLang="en-US" dirty="0">
                <a:latin typeface="Arial" charset="0"/>
                <a:cs typeface="Arial" charset="0"/>
              </a:rPr>
              <a:t>with in-degree zero (i.e., the source vertex)</a:t>
            </a:r>
          </a:p>
          <a:p>
            <a:pPr lvl="2"/>
            <a:r>
              <a:rPr lang="en-US" altLang="en-US" dirty="0">
                <a:latin typeface="Arial" charset="0"/>
                <a:cs typeface="Arial" charset="0"/>
              </a:rPr>
              <a:t>Let </a:t>
            </a:r>
            <a:r>
              <a:rPr lang="en-US" altLang="en-US" i="1" dirty="0">
                <a:latin typeface="Times New Roman" panose="02020603050405020304" pitchFamily="18" charset="0"/>
                <a:cs typeface="Times New Roman" panose="02020603050405020304" pitchFamily="18" charset="0"/>
              </a:rPr>
              <a:t>v</a:t>
            </a:r>
            <a:r>
              <a:rPr lang="en-US" altLang="en-US" dirty="0">
                <a:latin typeface="Arial" charset="0"/>
                <a:cs typeface="Arial" charset="0"/>
              </a:rPr>
              <a:t> be the next vertex in the topological sort</a:t>
            </a:r>
          </a:p>
          <a:p>
            <a:pPr lvl="2"/>
            <a:r>
              <a:rPr lang="en-US" altLang="en-US" dirty="0">
                <a:latin typeface="Arial" charset="0"/>
                <a:cs typeface="Arial" charset="0"/>
              </a:rPr>
              <a:t>Continue iterating with the vertex-induced sub-graph </a:t>
            </a:r>
            <a:r>
              <a:rPr lang="en-US" altLang="en-US" i="1" dirty="0">
                <a:latin typeface="Times New Roman" panose="02020603050405020304" pitchFamily="18" charset="0"/>
                <a:cs typeface="Times New Roman" panose="02020603050405020304" pitchFamily="18" charset="0"/>
              </a:rPr>
              <a:t>W</a:t>
            </a:r>
            <a:r>
              <a:rPr lang="en-US" altLang="en-US" dirty="0">
                <a:latin typeface="Times New Roman" panose="02020603050405020304" pitchFamily="18" charset="0"/>
                <a:cs typeface="Times New Roman" panose="02020603050405020304" pitchFamily="18" charset="0"/>
              </a:rPr>
              <a:t> \ {</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endParaRPr lang="en-US" altLang="en-US" b="1" dirty="0">
              <a:latin typeface="Times New Roman" panose="02020603050405020304" pitchFamily="18" charset="0"/>
              <a:cs typeface="Times New Roman" panose="02020603050405020304" pitchFamily="18" charset="0"/>
            </a:endParaRPr>
          </a:p>
          <a:p>
            <a:pPr marL="914400" lvl="2" indent="0">
              <a:buNone/>
            </a:pPr>
            <a:endParaRPr lang="en-US" altLang="en-US" b="1" dirty="0">
              <a:latin typeface="Times New Roman" panose="02020603050405020304" pitchFamily="18" charset="0"/>
              <a:cs typeface="Times New Roman" panose="02020603050405020304" pitchFamily="18" charset="0"/>
            </a:endParaRPr>
          </a:p>
          <a:p>
            <a:pPr marL="914400" lvl="2" indent="0">
              <a:buNone/>
            </a:pPr>
            <a:endParaRPr lang="en-US" altLang="en-US" b="1" dirty="0">
              <a:latin typeface="Times New Roman" panose="02020603050405020304" pitchFamily="18" charset="0"/>
              <a:cs typeface="Times New Roman" panose="02020603050405020304" pitchFamily="18" charset="0"/>
            </a:endParaRPr>
          </a:p>
          <a:p>
            <a:pPr>
              <a:buFont typeface="Arial" charset="0"/>
              <a:buNone/>
            </a:pPr>
            <a:r>
              <a:rPr lang="en-US" altLang="zh-CN" sz="2400" dirty="0">
                <a:latin typeface="Arial" charset="0"/>
                <a:cs typeface="Arial" charset="0"/>
              </a:rPr>
              <a:t>P</a:t>
            </a:r>
            <a:r>
              <a:rPr lang="en-US" altLang="en-US" sz="2400" dirty="0">
                <a:latin typeface="Arial" charset="0"/>
                <a:cs typeface="Arial" charset="0"/>
              </a:rPr>
              <a:t>ossible solutions:</a:t>
            </a:r>
          </a:p>
          <a:p>
            <a:pPr>
              <a:buFont typeface="Arial" charset="0"/>
              <a:buNone/>
            </a:pPr>
            <a:r>
              <a:rPr lang="en-US" altLang="en-US" sz="2400" dirty="0">
                <a:latin typeface="Arial" charset="0"/>
                <a:cs typeface="Arial" charset="0"/>
              </a:rPr>
              <a:t>	</a:t>
            </a:r>
            <a:r>
              <a:rPr lang="en-CA" altLang="en-US" sz="2400" dirty="0"/>
              <a:t>C, H, D, A, B, I, J, F, G, E, K, L</a:t>
            </a:r>
          </a:p>
          <a:p>
            <a:pPr>
              <a:buFont typeface="Arial" charset="0"/>
              <a:buNone/>
            </a:pPr>
            <a:r>
              <a:rPr lang="en-CA" altLang="en-US" sz="2400" dirty="0"/>
              <a:t>	H, I, J, C, D, F, G, K, L, A, B, E</a:t>
            </a:r>
          </a:p>
          <a:p>
            <a:pPr algn="ctr">
              <a:buNone/>
            </a:pPr>
            <a:endParaRPr lang="en-CA" altLang="en-US" dirty="0"/>
          </a:p>
          <a:p>
            <a:pPr marL="914400" lvl="2" indent="0">
              <a:buNone/>
            </a:pPr>
            <a:endParaRPr lang="en-US" altLang="en-US" dirty="0">
              <a:latin typeface="Times New Roman" panose="02020603050405020304" pitchFamily="18" charset="0"/>
              <a:cs typeface="Times New Roman" panose="02020603050405020304" pitchFamily="18" charset="0"/>
            </a:endParaRPr>
          </a:p>
        </p:txBody>
      </p:sp>
      <p:pic>
        <p:nvPicPr>
          <p:cNvPr id="5" name="Picture 2" descr="C:\Users\dwharder\Desktop\a12.png">
            <a:extLst>
              <a:ext uri="{FF2B5EF4-FFF2-40B4-BE49-F238E27FC236}">
                <a16:creationId xmlns:a16="http://schemas.microsoft.com/office/drawing/2014/main" id="{4E0E4095-BD4A-48AA-A38A-364CAD7A7A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2626" y="3867393"/>
            <a:ext cx="4030663" cy="194310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213E07BC-54C4-9115-3759-0472117FF83D}"/>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0CFCA6CD-B8BF-67E1-E28C-CE7F51CC71D7}"/>
              </a:ext>
            </a:extLst>
          </p:cNvPr>
          <p:cNvSpPr>
            <a:spLocks noGrp="1"/>
          </p:cNvSpPr>
          <p:nvPr>
            <p:ph type="sldNum" sz="quarter" idx="11"/>
          </p:nvPr>
        </p:nvSpPr>
        <p:spPr/>
        <p:txBody>
          <a:bodyPr/>
          <a:lstStyle/>
          <a:p>
            <a:fld id="{009375D7-070A-4959-9224-FB5E66F2B1B3}" type="slidenum">
              <a:rPr lang="en-AU" smtClean="0"/>
              <a:pPr/>
              <a:t>124</a:t>
            </a:fld>
            <a:endParaRPr lang="en-AU" dirty="0"/>
          </a:p>
        </p:txBody>
      </p:sp>
      <p:sp>
        <p:nvSpPr>
          <p:cNvPr id="8" name="TextBox 7">
            <a:extLst>
              <a:ext uri="{FF2B5EF4-FFF2-40B4-BE49-F238E27FC236}">
                <a16:creationId xmlns:a16="http://schemas.microsoft.com/office/drawing/2014/main" id="{5B9647F2-9622-CABA-DD34-EE861DD3FE4C}"/>
              </a:ext>
            </a:extLst>
          </p:cNvPr>
          <p:cNvSpPr txBox="1"/>
          <p:nvPr/>
        </p:nvSpPr>
        <p:spPr>
          <a:xfrm>
            <a:off x="5709375" y="3816601"/>
            <a:ext cx="6097022" cy="400110"/>
          </a:xfrm>
          <a:prstGeom prst="rect">
            <a:avLst/>
          </a:prstGeom>
          <a:noFill/>
        </p:spPr>
        <p:txBody>
          <a:bodyPr wrap="square">
            <a:spAutoFit/>
          </a:bodyPr>
          <a:lstStyle/>
          <a:p>
            <a:pPr marL="914400" lvl="2" indent="0">
              <a:buNone/>
            </a:pPr>
            <a:r>
              <a:rPr lang="en-US" altLang="en-US" sz="2000" b="1" dirty="0">
                <a:cs typeface="Times New Roman" panose="02020603050405020304" pitchFamily="18" charset="0"/>
              </a:rPr>
              <a:t>Example</a:t>
            </a:r>
            <a:r>
              <a:rPr lang="en-US" altLang="en-US"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81209291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C2EEA-7B86-968A-CF4A-CF79399490CB}"/>
              </a:ext>
            </a:extLst>
          </p:cNvPr>
          <p:cNvSpPr>
            <a:spLocks noGrp="1"/>
          </p:cNvSpPr>
          <p:nvPr>
            <p:ph type="title"/>
          </p:nvPr>
        </p:nvSpPr>
        <p:spPr/>
        <p:txBody>
          <a:bodyPr/>
          <a:lstStyle/>
          <a:p>
            <a:r>
              <a:rPr lang="en-US" dirty="0"/>
              <a:t>Analysis</a:t>
            </a:r>
          </a:p>
        </p:txBody>
      </p:sp>
      <p:sp>
        <p:nvSpPr>
          <p:cNvPr id="43011" name="Rectangle 3"/>
          <p:cNvSpPr>
            <a:spLocks noGrp="1"/>
          </p:cNvSpPr>
          <p:nvPr>
            <p:ph idx="1"/>
          </p:nvPr>
        </p:nvSpPr>
        <p:spPr>
          <a:xfrm>
            <a:off x="838200" y="1691724"/>
            <a:ext cx="7808710" cy="4351338"/>
          </a:xfrm>
        </p:spPr>
        <p:txBody>
          <a:bodyPr/>
          <a:lstStyle/>
          <a:p>
            <a:pPr>
              <a:buFont typeface="Arial" charset="0"/>
              <a:buNone/>
            </a:pPr>
            <a:r>
              <a:rPr lang="en-US" altLang="en-US" sz="2400" dirty="0">
                <a:latin typeface="Arial" charset="0"/>
                <a:cs typeface="Arial" charset="0"/>
              </a:rPr>
              <a:t>What are the tools </a:t>
            </a:r>
            <a:r>
              <a:rPr lang="en-US" altLang="en-US" sz="2400" b="1" dirty="0">
                <a:latin typeface="Arial" charset="0"/>
                <a:cs typeface="Arial" charset="0"/>
              </a:rPr>
              <a:t>necessary</a:t>
            </a:r>
            <a:r>
              <a:rPr lang="en-US" altLang="en-US" sz="2400" dirty="0">
                <a:latin typeface="Arial" charset="0"/>
                <a:cs typeface="Arial" charset="0"/>
              </a:rPr>
              <a:t> for a topological sort?</a:t>
            </a:r>
          </a:p>
          <a:p>
            <a:pPr lvl="1"/>
            <a:r>
              <a:rPr lang="en-US" altLang="en-US" sz="2000" dirty="0">
                <a:latin typeface="Arial" charset="0"/>
                <a:cs typeface="Arial" charset="0"/>
              </a:rPr>
              <a:t>We must know and be able to update the in-degrees of each of the vertices</a:t>
            </a:r>
          </a:p>
          <a:p>
            <a:pPr lvl="1"/>
            <a:r>
              <a:rPr lang="en-US" altLang="en-US" sz="2000" dirty="0">
                <a:latin typeface="Arial" charset="0"/>
                <a:cs typeface="Arial" charset="0"/>
              </a:rPr>
              <a:t>We could do this with a table of the in-degrees of</a:t>
            </a:r>
            <a:br>
              <a:rPr lang="en-US" altLang="en-US" sz="2000" dirty="0">
                <a:latin typeface="Arial" charset="0"/>
                <a:cs typeface="Arial" charset="0"/>
              </a:rPr>
            </a:br>
            <a:r>
              <a:rPr lang="en-US" altLang="en-US" sz="2000" dirty="0">
                <a:latin typeface="Arial" charset="0"/>
                <a:cs typeface="Arial" charset="0"/>
              </a:rPr>
              <a:t>each of the vertices</a:t>
            </a:r>
          </a:p>
          <a:p>
            <a:pPr lvl="1"/>
            <a:r>
              <a:rPr lang="en-US" altLang="en-US" sz="2000" dirty="0">
                <a:latin typeface="Arial" charset="0"/>
                <a:cs typeface="Arial" charset="0"/>
              </a:rPr>
              <a:t>This requires </a:t>
            </a:r>
            <a:r>
              <a:rPr lang="en-US" altLang="en-US" sz="2000" dirty="0">
                <a:latin typeface="Symbol" pitchFamily="18" charset="2"/>
                <a:cs typeface="Arial" charset="0"/>
              </a:rPr>
              <a:t>O</a:t>
            </a:r>
            <a:r>
              <a:rPr lang="en-US" altLang="en-US" sz="2000" dirty="0">
                <a:latin typeface="Times New Roman" panose="02020603050405020304" pitchFamily="18" charset="0"/>
                <a:cs typeface="Times New Roman" panose="02020603050405020304" pitchFamily="18" charset="0"/>
              </a:rPr>
              <a:t>(|</a:t>
            </a:r>
            <a:r>
              <a:rPr lang="en-US" altLang="en-US" sz="2000" i="1" dirty="0">
                <a:latin typeface="Times New Roman" panose="02020603050405020304" pitchFamily="18" charset="0"/>
                <a:cs typeface="Times New Roman" panose="02020603050405020304" pitchFamily="18" charset="0"/>
              </a:rPr>
              <a:t>V</a:t>
            </a:r>
            <a:r>
              <a:rPr lang="en-US" altLang="en-US" sz="2000" dirty="0">
                <a:latin typeface="Times New Roman" panose="02020603050405020304" pitchFamily="18" charset="0"/>
                <a:cs typeface="Times New Roman" panose="02020603050405020304" pitchFamily="18" charset="0"/>
              </a:rPr>
              <a:t>|)</a:t>
            </a:r>
            <a:r>
              <a:rPr lang="en-US" altLang="en-US" sz="2000" dirty="0">
                <a:latin typeface="Arial" charset="0"/>
                <a:cs typeface="Arial" charset="0"/>
              </a:rPr>
              <a:t> memory</a:t>
            </a:r>
          </a:p>
        </p:txBody>
      </p:sp>
      <p:graphicFrame>
        <p:nvGraphicFramePr>
          <p:cNvPr id="182277" name="Group 5"/>
          <p:cNvGraphicFramePr>
            <a:graphicFrameLocks noGrp="1"/>
          </p:cNvGraphicFramePr>
          <p:nvPr/>
        </p:nvGraphicFramePr>
        <p:xfrm>
          <a:off x="8832304" y="2348880"/>
          <a:ext cx="1223912" cy="402336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4</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pic>
        <p:nvPicPr>
          <p:cNvPr id="6"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6" y="3934172"/>
            <a:ext cx="4030663" cy="194310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E4AA853E-EB80-4B67-86E8-6DACE6B268EC}"/>
              </a:ext>
            </a:extLst>
          </p:cNvPr>
          <p:cNvSpPr>
            <a:spLocks noGrp="1"/>
          </p:cNvSpPr>
          <p:nvPr>
            <p:ph type="ftr" sz="quarter" idx="10"/>
          </p:nvPr>
        </p:nvSpPr>
        <p:spPr/>
        <p:txBody>
          <a:bodyPr/>
          <a:lstStyle/>
          <a:p>
            <a:r>
              <a:rPr lang="en-AU"/>
              <a:t>22T2</a:t>
            </a:r>
            <a:endParaRPr lang="en-AU" dirty="0"/>
          </a:p>
        </p:txBody>
      </p:sp>
      <p:sp>
        <p:nvSpPr>
          <p:cNvPr id="4" name="Slide Number Placeholder 3">
            <a:extLst>
              <a:ext uri="{FF2B5EF4-FFF2-40B4-BE49-F238E27FC236}">
                <a16:creationId xmlns:a16="http://schemas.microsoft.com/office/drawing/2014/main" id="{A39B77A6-AE8C-67C4-E4B8-0FB998D4756D}"/>
              </a:ext>
            </a:extLst>
          </p:cNvPr>
          <p:cNvSpPr>
            <a:spLocks noGrp="1"/>
          </p:cNvSpPr>
          <p:nvPr>
            <p:ph type="sldNum" sz="quarter" idx="11"/>
          </p:nvPr>
        </p:nvSpPr>
        <p:spPr/>
        <p:txBody>
          <a:bodyPr/>
          <a:lstStyle/>
          <a:p>
            <a:fld id="{009375D7-070A-4959-9224-FB5E66F2B1B3}" type="slidenum">
              <a:rPr lang="en-AU" smtClean="0"/>
              <a:pPr/>
              <a:t>125</a:t>
            </a:fld>
            <a:endParaRPr lang="en-AU" dirty="0"/>
          </a:p>
        </p:txBody>
      </p:sp>
    </p:spTree>
    <p:extLst>
      <p:ext uri="{BB962C8B-B14F-4D97-AF65-F5344CB8AC3E}">
        <p14:creationId xmlns:p14="http://schemas.microsoft.com/office/powerpoint/2010/main" val="2587008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93529-1F76-EE1F-8094-B6710584611B}"/>
              </a:ext>
            </a:extLst>
          </p:cNvPr>
          <p:cNvSpPr>
            <a:spLocks noGrp="1"/>
          </p:cNvSpPr>
          <p:nvPr>
            <p:ph type="title"/>
          </p:nvPr>
        </p:nvSpPr>
        <p:spPr/>
        <p:txBody>
          <a:bodyPr/>
          <a:lstStyle/>
          <a:p>
            <a:r>
              <a:rPr lang="en-US" dirty="0"/>
              <a:t>Analysis</a:t>
            </a:r>
          </a:p>
        </p:txBody>
      </p:sp>
      <p:sp>
        <p:nvSpPr>
          <p:cNvPr id="44035" name="Rectangle 3"/>
          <p:cNvSpPr>
            <a:spLocks noGrp="1"/>
          </p:cNvSpPr>
          <p:nvPr>
            <p:ph idx="1"/>
          </p:nvPr>
        </p:nvSpPr>
        <p:spPr>
          <a:xfrm>
            <a:off x="838200" y="1691724"/>
            <a:ext cx="7685972" cy="4351338"/>
          </a:xfrm>
        </p:spPr>
        <p:txBody>
          <a:bodyPr/>
          <a:lstStyle/>
          <a:p>
            <a:pPr>
              <a:buNone/>
            </a:pPr>
            <a:r>
              <a:rPr lang="en-US" altLang="en-US" sz="2400" dirty="0">
                <a:latin typeface="Arial" charset="0"/>
                <a:cs typeface="Arial" charset="0"/>
              </a:rPr>
              <a:t>We must iterate at least </a:t>
            </a:r>
            <a:r>
              <a:rPr lang="en-US" altLang="en-US" sz="2400" dirty="0">
                <a:latin typeface="Times New Roman" panose="02020603050405020304" pitchFamily="18" charset="0"/>
                <a:cs typeface="Times New Roman" panose="02020603050405020304" pitchFamily="18" charset="0"/>
              </a:rPr>
              <a:t>|</a:t>
            </a:r>
            <a:r>
              <a:rPr lang="en-US" altLang="en-US" sz="2400" i="1" dirty="0">
                <a:latin typeface="Times New Roman" panose="02020603050405020304" pitchFamily="18" charset="0"/>
                <a:cs typeface="Times New Roman" panose="02020603050405020304" pitchFamily="18" charset="0"/>
              </a:rPr>
              <a:t>V</a:t>
            </a:r>
            <a:r>
              <a:rPr lang="en-US" altLang="en-US" sz="2400" dirty="0">
                <a:latin typeface="Times New Roman" panose="02020603050405020304" pitchFamily="18" charset="0"/>
                <a:cs typeface="Times New Roman" panose="02020603050405020304" pitchFamily="18" charset="0"/>
              </a:rPr>
              <a:t>|</a:t>
            </a:r>
            <a:r>
              <a:rPr lang="en-US" altLang="en-US" sz="2400" dirty="0">
                <a:latin typeface="Arial" charset="0"/>
                <a:cs typeface="Arial" charset="0"/>
              </a:rPr>
              <a:t> times, so the run-time must be </a:t>
            </a:r>
            <a:r>
              <a:rPr lang="en-US" altLang="en-US" sz="1800" dirty="0">
                <a:latin typeface="Symbol" pitchFamily="18" charset="2"/>
                <a:cs typeface="Arial" charset="0"/>
              </a:rPr>
              <a:t>O</a:t>
            </a:r>
            <a:r>
              <a:rPr lang="en-US" altLang="en-US" sz="2400" dirty="0">
                <a:latin typeface="Times New Roman" panose="02020603050405020304" pitchFamily="18" charset="0"/>
                <a:cs typeface="Times New Roman" panose="02020603050405020304" pitchFamily="18" charset="0"/>
              </a:rPr>
              <a:t>(|</a:t>
            </a:r>
            <a:r>
              <a:rPr lang="en-US" altLang="en-US" sz="2400" i="1" dirty="0">
                <a:latin typeface="Times New Roman" panose="02020603050405020304" pitchFamily="18" charset="0"/>
                <a:cs typeface="Times New Roman" panose="02020603050405020304" pitchFamily="18" charset="0"/>
              </a:rPr>
              <a:t>V</a:t>
            </a:r>
            <a:r>
              <a:rPr lang="en-US" altLang="en-US" sz="2400" dirty="0">
                <a:latin typeface="Times New Roman" panose="02020603050405020304" pitchFamily="18" charset="0"/>
                <a:cs typeface="Times New Roman" panose="02020603050405020304" pitchFamily="18" charset="0"/>
              </a:rPr>
              <a:t>|)</a:t>
            </a:r>
          </a:p>
          <a:p>
            <a:pPr>
              <a:buNone/>
            </a:pPr>
            <a:endParaRPr lang="en-US" altLang="en-US" sz="2400" dirty="0">
              <a:latin typeface="Times New Roman" panose="02020603050405020304" pitchFamily="18" charset="0"/>
              <a:cs typeface="Times New Roman" panose="02020603050405020304" pitchFamily="18" charset="0"/>
            </a:endParaRPr>
          </a:p>
          <a:p>
            <a:pPr>
              <a:buFont typeface="Arial" charset="0"/>
              <a:buNone/>
            </a:pPr>
            <a:r>
              <a:rPr lang="en-US" altLang="en-US" sz="2400" dirty="0">
                <a:latin typeface="Arial" charset="0"/>
                <a:cs typeface="Arial" charset="0"/>
              </a:rPr>
              <a:t>We need to find vertices with in-degree zero</a:t>
            </a:r>
          </a:p>
          <a:p>
            <a:pPr lvl="1"/>
            <a:r>
              <a:rPr lang="en-US" altLang="en-US" sz="2000" dirty="0">
                <a:latin typeface="Arial" charset="0"/>
                <a:cs typeface="Arial" charset="0"/>
              </a:rPr>
              <a:t>We </a:t>
            </a:r>
            <a:r>
              <a:rPr lang="en-US" altLang="en-US" sz="2000" b="1" dirty="0">
                <a:latin typeface="Arial" charset="0"/>
                <a:cs typeface="Arial" charset="0"/>
              </a:rPr>
              <a:t>could loop through the array</a:t>
            </a:r>
            <a:r>
              <a:rPr lang="en-US" altLang="en-US" sz="2000" dirty="0">
                <a:latin typeface="Arial" charset="0"/>
                <a:cs typeface="Arial" charset="0"/>
              </a:rPr>
              <a:t> with each iteration</a:t>
            </a:r>
          </a:p>
          <a:p>
            <a:pPr lvl="1"/>
            <a:r>
              <a:rPr lang="en-US" altLang="en-US" sz="2000" dirty="0">
                <a:latin typeface="Arial" charset="0"/>
                <a:cs typeface="Arial" charset="0"/>
              </a:rPr>
              <a:t>The run time would be </a:t>
            </a:r>
            <a:r>
              <a:rPr lang="en-US" altLang="en-US" sz="2000" dirty="0">
                <a:latin typeface="Times New Roman" panose="02020603050405020304" pitchFamily="18" charset="0"/>
                <a:cs typeface="Times New Roman" panose="02020603050405020304" pitchFamily="18" charset="0"/>
              </a:rPr>
              <a:t>O(|</a:t>
            </a:r>
            <a:r>
              <a:rPr lang="en-US" altLang="en-US" sz="2000" i="1" dirty="0">
                <a:latin typeface="Times New Roman" panose="02020603050405020304" pitchFamily="18" charset="0"/>
                <a:cs typeface="Times New Roman" panose="02020603050405020304" pitchFamily="18" charset="0"/>
              </a:rPr>
              <a:t>V</a:t>
            </a:r>
            <a:r>
              <a:rPr lang="en-US" altLang="en-US" sz="2000" dirty="0">
                <a:latin typeface="Times New Roman" panose="02020603050405020304" pitchFamily="18" charset="0"/>
                <a:cs typeface="Times New Roman" panose="02020603050405020304" pitchFamily="18" charset="0"/>
              </a:rPr>
              <a:t>|</a:t>
            </a:r>
            <a:r>
              <a:rPr lang="en-US" altLang="en-US" sz="2000" baseline="30000" dirty="0">
                <a:latin typeface="Times New Roman" panose="02020603050405020304" pitchFamily="18" charset="0"/>
                <a:cs typeface="Times New Roman" panose="02020603050405020304" pitchFamily="18" charset="0"/>
              </a:rPr>
              <a:t>2</a:t>
            </a:r>
            <a:r>
              <a:rPr lang="en-US" altLang="en-US" sz="2000" dirty="0">
                <a:latin typeface="Times New Roman" panose="02020603050405020304" pitchFamily="18" charset="0"/>
                <a:cs typeface="Times New Roman" panose="02020603050405020304" pitchFamily="18" charset="0"/>
              </a:rPr>
              <a:t>)</a:t>
            </a:r>
          </a:p>
          <a:p>
            <a:pPr>
              <a:buNone/>
            </a:pPr>
            <a:endParaRPr lang="en-US" altLang="en-US" dirty="0">
              <a:latin typeface="Arial" charset="0"/>
              <a:cs typeface="Arial" charset="0"/>
            </a:endParaRPr>
          </a:p>
          <a:p>
            <a:pPr>
              <a:buNone/>
            </a:pPr>
            <a:r>
              <a:rPr lang="en-US" altLang="en-US" dirty="0">
                <a:latin typeface="Arial" charset="0"/>
                <a:cs typeface="Arial" charset="0"/>
              </a:rPr>
              <a:t>	</a:t>
            </a:r>
          </a:p>
          <a:p>
            <a:pPr>
              <a:buFont typeface="Arial" charset="0"/>
              <a:buNone/>
            </a:pPr>
            <a:endParaRPr lang="en-US" altLang="en-US" dirty="0">
              <a:latin typeface="Arial" charset="0"/>
              <a:cs typeface="Arial" charset="0"/>
            </a:endParaRPr>
          </a:p>
        </p:txBody>
      </p:sp>
      <p:graphicFrame>
        <p:nvGraphicFramePr>
          <p:cNvPr id="5" name="Group 5"/>
          <p:cNvGraphicFramePr>
            <a:graphicFrameLocks noGrp="1"/>
          </p:cNvGraphicFramePr>
          <p:nvPr/>
        </p:nvGraphicFramePr>
        <p:xfrm>
          <a:off x="9019946" y="1600200"/>
          <a:ext cx="1223912" cy="402336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4</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pic>
        <p:nvPicPr>
          <p:cNvPr id="6" name="Picture 2" descr="C:\Users\dwharder\Desktop\a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9737" y="3933056"/>
            <a:ext cx="4030663" cy="194310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13EAEFA9-5D2D-914C-1BB5-915D9B1A1F89}"/>
              </a:ext>
            </a:extLst>
          </p:cNvPr>
          <p:cNvSpPr>
            <a:spLocks noGrp="1"/>
          </p:cNvSpPr>
          <p:nvPr>
            <p:ph type="ftr" sz="quarter" idx="10"/>
          </p:nvPr>
        </p:nvSpPr>
        <p:spPr/>
        <p:txBody>
          <a:bodyPr/>
          <a:lstStyle/>
          <a:p>
            <a:r>
              <a:rPr lang="en-AU"/>
              <a:t>22T2</a:t>
            </a:r>
            <a:endParaRPr lang="en-AU" dirty="0"/>
          </a:p>
        </p:txBody>
      </p:sp>
      <p:sp>
        <p:nvSpPr>
          <p:cNvPr id="4" name="Slide Number Placeholder 3">
            <a:extLst>
              <a:ext uri="{FF2B5EF4-FFF2-40B4-BE49-F238E27FC236}">
                <a16:creationId xmlns:a16="http://schemas.microsoft.com/office/drawing/2014/main" id="{0EDB8549-4670-9E79-496F-838DF41FAF6C}"/>
              </a:ext>
            </a:extLst>
          </p:cNvPr>
          <p:cNvSpPr>
            <a:spLocks noGrp="1"/>
          </p:cNvSpPr>
          <p:nvPr>
            <p:ph type="sldNum" sz="quarter" idx="11"/>
          </p:nvPr>
        </p:nvSpPr>
        <p:spPr/>
        <p:txBody>
          <a:bodyPr/>
          <a:lstStyle/>
          <a:p>
            <a:fld id="{009375D7-070A-4959-9224-FB5E66F2B1B3}" type="slidenum">
              <a:rPr lang="en-AU" smtClean="0"/>
              <a:pPr/>
              <a:t>126</a:t>
            </a:fld>
            <a:endParaRPr lang="en-AU" dirty="0"/>
          </a:p>
        </p:txBody>
      </p:sp>
    </p:spTree>
    <p:extLst>
      <p:ext uri="{BB962C8B-B14F-4D97-AF65-F5344CB8AC3E}">
        <p14:creationId xmlns:p14="http://schemas.microsoft.com/office/powerpoint/2010/main" val="280417651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0B760-1C71-8D92-3867-8639BCE99C42}"/>
              </a:ext>
            </a:extLst>
          </p:cNvPr>
          <p:cNvSpPr>
            <a:spLocks noGrp="1"/>
          </p:cNvSpPr>
          <p:nvPr>
            <p:ph type="title"/>
          </p:nvPr>
        </p:nvSpPr>
        <p:spPr/>
        <p:txBody>
          <a:bodyPr/>
          <a:lstStyle/>
          <a:p>
            <a:r>
              <a:rPr lang="en-US" dirty="0"/>
              <a:t>Analysis</a:t>
            </a:r>
          </a:p>
        </p:txBody>
      </p:sp>
      <p:sp>
        <p:nvSpPr>
          <p:cNvPr id="44035" name="Rectangle 3"/>
          <p:cNvSpPr>
            <a:spLocks noGrp="1"/>
          </p:cNvSpPr>
          <p:nvPr>
            <p:ph idx="1"/>
          </p:nvPr>
        </p:nvSpPr>
        <p:spPr>
          <a:xfrm>
            <a:off x="838200" y="1691724"/>
            <a:ext cx="7587781" cy="4351338"/>
          </a:xfrm>
        </p:spPr>
        <p:txBody>
          <a:bodyPr/>
          <a:lstStyle/>
          <a:p>
            <a:pPr>
              <a:buFont typeface="Arial" charset="0"/>
              <a:buNone/>
            </a:pPr>
            <a:r>
              <a:rPr lang="en-US" altLang="en-US" sz="2400" dirty="0">
                <a:latin typeface="Arial" charset="0"/>
                <a:cs typeface="Arial" charset="0"/>
              </a:rPr>
              <a:t>How did we do with BFS and DFS?</a:t>
            </a:r>
          </a:p>
          <a:p>
            <a:pPr lvl="1"/>
            <a:r>
              <a:rPr lang="en-US" altLang="en-US" sz="2000" dirty="0">
                <a:latin typeface="Arial" charset="0"/>
                <a:cs typeface="Arial" charset="0"/>
              </a:rPr>
              <a:t>Use a queue (or other container) to temporarily store those vertices with in-degree zero</a:t>
            </a:r>
          </a:p>
          <a:p>
            <a:pPr lvl="1"/>
            <a:r>
              <a:rPr lang="en-US" altLang="en-US" sz="2000" dirty="0">
                <a:latin typeface="Arial" charset="0"/>
                <a:cs typeface="Arial" charset="0"/>
              </a:rPr>
              <a:t>Each time the in-degree of a vertex is decremented to</a:t>
            </a:r>
            <a:br>
              <a:rPr lang="en-US" altLang="en-US" sz="2000" dirty="0">
                <a:latin typeface="Arial" charset="0"/>
                <a:cs typeface="Arial" charset="0"/>
              </a:rPr>
            </a:br>
            <a:r>
              <a:rPr lang="en-US" altLang="en-US" sz="2000" dirty="0">
                <a:latin typeface="Arial" charset="0"/>
                <a:cs typeface="Arial" charset="0"/>
              </a:rPr>
              <a:t>zero, push it onto the queue</a:t>
            </a:r>
          </a:p>
        </p:txBody>
      </p:sp>
      <p:graphicFrame>
        <p:nvGraphicFramePr>
          <p:cNvPr id="5" name="Group 5"/>
          <p:cNvGraphicFramePr>
            <a:graphicFrameLocks noGrp="1"/>
          </p:cNvGraphicFramePr>
          <p:nvPr/>
        </p:nvGraphicFramePr>
        <p:xfrm>
          <a:off x="8985301" y="1700808"/>
          <a:ext cx="1223912" cy="402336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4</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pic>
        <p:nvPicPr>
          <p:cNvPr id="6"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6" y="3934172"/>
            <a:ext cx="4030663" cy="194310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58A9AD04-09CF-2C43-E221-EF1E5D848138}"/>
              </a:ext>
            </a:extLst>
          </p:cNvPr>
          <p:cNvSpPr>
            <a:spLocks noGrp="1"/>
          </p:cNvSpPr>
          <p:nvPr>
            <p:ph type="ftr" sz="quarter" idx="10"/>
          </p:nvPr>
        </p:nvSpPr>
        <p:spPr/>
        <p:txBody>
          <a:bodyPr/>
          <a:lstStyle/>
          <a:p>
            <a:r>
              <a:rPr lang="en-AU"/>
              <a:t>22T2</a:t>
            </a:r>
            <a:endParaRPr lang="en-AU" dirty="0"/>
          </a:p>
        </p:txBody>
      </p:sp>
      <p:sp>
        <p:nvSpPr>
          <p:cNvPr id="4" name="Slide Number Placeholder 3">
            <a:extLst>
              <a:ext uri="{FF2B5EF4-FFF2-40B4-BE49-F238E27FC236}">
                <a16:creationId xmlns:a16="http://schemas.microsoft.com/office/drawing/2014/main" id="{004BBC64-FAAF-2B23-3B6D-8B337D2A0C3B}"/>
              </a:ext>
            </a:extLst>
          </p:cNvPr>
          <p:cNvSpPr>
            <a:spLocks noGrp="1"/>
          </p:cNvSpPr>
          <p:nvPr>
            <p:ph type="sldNum" sz="quarter" idx="11"/>
          </p:nvPr>
        </p:nvSpPr>
        <p:spPr/>
        <p:txBody>
          <a:bodyPr/>
          <a:lstStyle/>
          <a:p>
            <a:fld id="{009375D7-070A-4959-9224-FB5E66F2B1B3}" type="slidenum">
              <a:rPr lang="en-AU" smtClean="0"/>
              <a:pPr/>
              <a:t>127</a:t>
            </a:fld>
            <a:endParaRPr lang="en-AU" dirty="0"/>
          </a:p>
        </p:txBody>
      </p:sp>
    </p:spTree>
    <p:extLst>
      <p:ext uri="{BB962C8B-B14F-4D97-AF65-F5344CB8AC3E}">
        <p14:creationId xmlns:p14="http://schemas.microsoft.com/office/powerpoint/2010/main" val="99419530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p:cNvSpPr>
          <p:nvPr>
            <p:ph type="title"/>
          </p:nvPr>
        </p:nvSpPr>
        <p:spPr/>
        <p:txBody>
          <a:bodyPr/>
          <a:lstStyle/>
          <a:p>
            <a:r>
              <a:rPr lang="en-US" altLang="en-US" dirty="0">
                <a:cs typeface="Arial" charset="0"/>
              </a:rPr>
              <a:t>Analysis</a:t>
            </a:r>
          </a:p>
        </p:txBody>
      </p:sp>
      <p:sp>
        <p:nvSpPr>
          <p:cNvPr id="44035" name="Rectangle 3"/>
          <p:cNvSpPr>
            <a:spLocks noGrp="1"/>
          </p:cNvSpPr>
          <p:nvPr>
            <p:ph idx="1"/>
          </p:nvPr>
        </p:nvSpPr>
        <p:spPr>
          <a:xfrm>
            <a:off x="838200" y="1691724"/>
            <a:ext cx="7428221" cy="4351338"/>
          </a:xfrm>
        </p:spPr>
        <p:txBody>
          <a:bodyPr/>
          <a:lstStyle/>
          <a:p>
            <a:pPr>
              <a:buFont typeface="Arial" charset="0"/>
              <a:buNone/>
            </a:pPr>
            <a:r>
              <a:rPr lang="en-US" altLang="en-US" sz="2400" dirty="0">
                <a:latin typeface="Arial" charset="0"/>
                <a:cs typeface="Arial" charset="0"/>
              </a:rPr>
              <a:t>What are the run times associated with the queue?</a:t>
            </a:r>
          </a:p>
          <a:p>
            <a:pPr lvl="1"/>
            <a:r>
              <a:rPr lang="en-US" altLang="en-US" sz="2000" dirty="0">
                <a:latin typeface="Arial" charset="0"/>
                <a:cs typeface="Arial" charset="0"/>
              </a:rPr>
              <a:t>Initially, we must scan through each of the vertices: </a:t>
            </a:r>
            <a:r>
              <a:rPr lang="en-US" altLang="en-US" sz="2000" dirty="0">
                <a:latin typeface="Symbol" pitchFamily="18" charset="2"/>
                <a:cs typeface="Arial" charset="0"/>
              </a:rPr>
              <a:t>O</a:t>
            </a:r>
            <a:r>
              <a:rPr lang="en-US" altLang="en-US" sz="2000" dirty="0">
                <a:latin typeface="Times New Roman" panose="02020603050405020304" pitchFamily="18" charset="0"/>
                <a:cs typeface="Times New Roman" panose="02020603050405020304" pitchFamily="18" charset="0"/>
              </a:rPr>
              <a:t>(|</a:t>
            </a:r>
            <a:r>
              <a:rPr lang="en-US" altLang="en-US" sz="2000" i="1" dirty="0">
                <a:latin typeface="Times New Roman" panose="02020603050405020304" pitchFamily="18" charset="0"/>
                <a:cs typeface="Times New Roman" panose="02020603050405020304" pitchFamily="18" charset="0"/>
              </a:rPr>
              <a:t>V</a:t>
            </a:r>
            <a:r>
              <a:rPr lang="en-US" altLang="en-US" sz="2000" dirty="0">
                <a:latin typeface="Times New Roman" panose="02020603050405020304" pitchFamily="18" charset="0"/>
                <a:cs typeface="Times New Roman" panose="02020603050405020304" pitchFamily="18" charset="0"/>
              </a:rPr>
              <a:t>|)</a:t>
            </a:r>
          </a:p>
          <a:p>
            <a:pPr lvl="1"/>
            <a:r>
              <a:rPr lang="en-US" altLang="en-US" sz="2000" dirty="0">
                <a:latin typeface="Arial" charset="0"/>
                <a:cs typeface="Arial" charset="0"/>
              </a:rPr>
              <a:t>For each vertex, we will have to push onto and pop off the queue once, also </a:t>
            </a:r>
            <a:r>
              <a:rPr lang="en-US" altLang="en-US" sz="2000" dirty="0">
                <a:latin typeface="Symbol" pitchFamily="18" charset="2"/>
                <a:cs typeface="Arial" charset="0"/>
              </a:rPr>
              <a:t>O</a:t>
            </a:r>
            <a:r>
              <a:rPr lang="en-US" altLang="en-US" sz="2000" dirty="0">
                <a:latin typeface="Times New Roman" panose="02020603050405020304" pitchFamily="18" charset="0"/>
                <a:cs typeface="Times New Roman" panose="02020603050405020304" pitchFamily="18" charset="0"/>
              </a:rPr>
              <a:t>(|</a:t>
            </a:r>
            <a:r>
              <a:rPr lang="en-US" altLang="en-US" sz="2000" i="1" dirty="0">
                <a:latin typeface="Times New Roman" panose="02020603050405020304" pitchFamily="18" charset="0"/>
                <a:cs typeface="Times New Roman" panose="02020603050405020304" pitchFamily="18" charset="0"/>
              </a:rPr>
              <a:t>V</a:t>
            </a:r>
            <a:r>
              <a:rPr lang="en-US" altLang="en-US" sz="2000" dirty="0">
                <a:latin typeface="Times New Roman" panose="02020603050405020304" pitchFamily="18" charset="0"/>
                <a:cs typeface="Times New Roman" panose="02020603050405020304" pitchFamily="18" charset="0"/>
              </a:rPr>
              <a:t>|)</a:t>
            </a:r>
          </a:p>
          <a:p>
            <a:pPr lvl="1"/>
            <a:endParaRPr lang="en-US" altLang="en-US" dirty="0">
              <a:latin typeface="Arial" charset="0"/>
              <a:cs typeface="Arial" charset="0"/>
            </a:endParaRPr>
          </a:p>
        </p:txBody>
      </p:sp>
      <p:graphicFrame>
        <p:nvGraphicFramePr>
          <p:cNvPr id="5" name="Group 5"/>
          <p:cNvGraphicFramePr>
            <a:graphicFrameLocks noGrp="1"/>
          </p:cNvGraphicFramePr>
          <p:nvPr/>
        </p:nvGraphicFramePr>
        <p:xfrm>
          <a:off x="8820597" y="1700808"/>
          <a:ext cx="1223912" cy="402336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4</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pic>
        <p:nvPicPr>
          <p:cNvPr id="6"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1546" y="3645024"/>
            <a:ext cx="4030663" cy="194310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CA6AC9A9-23DF-9D35-B4D1-9942F3A436D6}"/>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36836FD5-CEF8-512F-2ECB-715B569CA22D}"/>
              </a:ext>
            </a:extLst>
          </p:cNvPr>
          <p:cNvSpPr>
            <a:spLocks noGrp="1"/>
          </p:cNvSpPr>
          <p:nvPr>
            <p:ph type="sldNum" sz="quarter" idx="11"/>
          </p:nvPr>
        </p:nvSpPr>
        <p:spPr/>
        <p:txBody>
          <a:bodyPr/>
          <a:lstStyle/>
          <a:p>
            <a:fld id="{009375D7-070A-4959-9224-FB5E66F2B1B3}" type="slidenum">
              <a:rPr lang="en-AU" smtClean="0"/>
              <a:pPr/>
              <a:t>128</a:t>
            </a:fld>
            <a:endParaRPr lang="en-AU" dirty="0"/>
          </a:p>
        </p:txBody>
      </p:sp>
    </p:spTree>
    <p:extLst>
      <p:ext uri="{BB962C8B-B14F-4D97-AF65-F5344CB8AC3E}">
        <p14:creationId xmlns:p14="http://schemas.microsoft.com/office/powerpoint/2010/main" val="117772112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dwharder\Desktop\a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9876" y="3934172"/>
            <a:ext cx="4030663" cy="19431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EA97EF3-63E9-A63D-58B7-EFD4C79058BD}"/>
              </a:ext>
            </a:extLst>
          </p:cNvPr>
          <p:cNvSpPr>
            <a:spLocks noGrp="1"/>
          </p:cNvSpPr>
          <p:nvPr>
            <p:ph type="title"/>
          </p:nvPr>
        </p:nvSpPr>
        <p:spPr/>
        <p:txBody>
          <a:bodyPr/>
          <a:lstStyle/>
          <a:p>
            <a:r>
              <a:rPr lang="en-US" dirty="0"/>
              <a:t>Analysis</a:t>
            </a:r>
          </a:p>
        </p:txBody>
      </p:sp>
      <p:sp>
        <p:nvSpPr>
          <p:cNvPr id="44035" name="Rectangle 3"/>
          <p:cNvSpPr>
            <a:spLocks noGrp="1"/>
          </p:cNvSpPr>
          <p:nvPr>
            <p:ph idx="1"/>
          </p:nvPr>
        </p:nvSpPr>
        <p:spPr/>
        <p:txBody>
          <a:bodyPr/>
          <a:lstStyle/>
          <a:p>
            <a:pPr>
              <a:buFont typeface="Arial" charset="0"/>
              <a:buNone/>
            </a:pPr>
            <a:r>
              <a:rPr lang="en-US" altLang="en-US" sz="2400" dirty="0">
                <a:latin typeface="Arial" charset="0"/>
                <a:cs typeface="Arial" charset="0"/>
              </a:rPr>
              <a:t>Finally, each value in the in-degree table is associated with an edge</a:t>
            </a:r>
          </a:p>
          <a:p>
            <a:pPr lvl="1"/>
            <a:r>
              <a:rPr lang="en-US" altLang="en-US" sz="2000" dirty="0">
                <a:latin typeface="Arial" charset="0"/>
                <a:cs typeface="Arial" charset="0"/>
              </a:rPr>
              <a:t>Here, </a:t>
            </a:r>
            <a:r>
              <a:rPr lang="en-US" altLang="en-US" sz="2000" dirty="0">
                <a:latin typeface="Times New Roman" panose="02020603050405020304" pitchFamily="18" charset="0"/>
                <a:cs typeface="Times New Roman" panose="02020603050405020304" pitchFamily="18" charset="0"/>
              </a:rPr>
              <a:t>|</a:t>
            </a:r>
            <a:r>
              <a:rPr lang="en-US" altLang="en-US" sz="2000" i="1" dirty="0">
                <a:latin typeface="Times New Roman" panose="02020603050405020304" pitchFamily="18" charset="0"/>
                <a:cs typeface="Times New Roman" panose="02020603050405020304" pitchFamily="18" charset="0"/>
              </a:rPr>
              <a:t>E</a:t>
            </a:r>
            <a:r>
              <a:rPr lang="en-US" altLang="en-US" sz="2000" dirty="0">
                <a:latin typeface="Times New Roman" panose="02020603050405020304" pitchFamily="18" charset="0"/>
                <a:cs typeface="Times New Roman" panose="02020603050405020304" pitchFamily="18" charset="0"/>
              </a:rPr>
              <a:t>| = 16</a:t>
            </a:r>
            <a:endParaRPr lang="en-US" altLang="en-US" sz="2000" dirty="0">
              <a:latin typeface="Arial" charset="0"/>
              <a:cs typeface="Arial" charset="0"/>
            </a:endParaRPr>
          </a:p>
          <a:p>
            <a:pPr lvl="1"/>
            <a:r>
              <a:rPr lang="en-US" altLang="en-US" sz="2000" dirty="0">
                <a:latin typeface="Arial" charset="0"/>
                <a:cs typeface="Arial" charset="0"/>
              </a:rPr>
              <a:t>Each of the in-degrees must be decremented to zero</a:t>
            </a:r>
          </a:p>
          <a:p>
            <a:pPr lvl="1"/>
            <a:r>
              <a:rPr lang="en-US" altLang="en-US" sz="2000" dirty="0">
                <a:latin typeface="Arial" charset="0"/>
                <a:cs typeface="Arial" charset="0"/>
              </a:rPr>
              <a:t>The run time of these operations is </a:t>
            </a:r>
            <a:r>
              <a:rPr lang="en-US" altLang="en-US" sz="2000" dirty="0">
                <a:latin typeface="Symbol" pitchFamily="18" charset="2"/>
                <a:cs typeface="Arial" charset="0"/>
              </a:rPr>
              <a:t>O</a:t>
            </a:r>
            <a:r>
              <a:rPr lang="en-US" altLang="en-US" sz="2000" dirty="0">
                <a:latin typeface="Times New Roman" panose="02020603050405020304" pitchFamily="18" charset="0"/>
                <a:cs typeface="Times New Roman" panose="02020603050405020304" pitchFamily="18" charset="0"/>
              </a:rPr>
              <a:t>(|E|)</a:t>
            </a:r>
            <a:endParaRPr lang="en-US" altLang="en-US" sz="2000" dirty="0">
              <a:latin typeface="Arial" charset="0"/>
              <a:cs typeface="Arial" charset="0"/>
            </a:endParaRPr>
          </a:p>
          <a:p>
            <a:pPr lvl="1"/>
            <a:r>
              <a:rPr lang="en-US" altLang="en-US" sz="2000" dirty="0">
                <a:latin typeface="Arial" charset="0"/>
                <a:cs typeface="Arial" charset="0"/>
              </a:rPr>
              <a:t>If we are using an adjacency matrix:	</a:t>
            </a:r>
            <a:r>
              <a:rPr lang="en-US" altLang="en-US" sz="2000" dirty="0">
                <a:latin typeface="Symbol" pitchFamily="18" charset="2"/>
                <a:cs typeface="Arial" charset="0"/>
              </a:rPr>
              <a:t>O</a:t>
            </a:r>
            <a:r>
              <a:rPr lang="en-US" altLang="en-US" sz="2000" dirty="0">
                <a:latin typeface="Times New Roman" panose="02020603050405020304" pitchFamily="18" charset="0"/>
                <a:cs typeface="Times New Roman" panose="02020603050405020304" pitchFamily="18" charset="0"/>
              </a:rPr>
              <a:t>(|V|</a:t>
            </a:r>
            <a:r>
              <a:rPr lang="en-US" altLang="en-US" sz="2000" baseline="30000" dirty="0">
                <a:latin typeface="Times New Roman" panose="02020603050405020304" pitchFamily="18" charset="0"/>
                <a:cs typeface="Times New Roman" panose="02020603050405020304" pitchFamily="18" charset="0"/>
              </a:rPr>
              <a:t>2</a:t>
            </a:r>
            <a:r>
              <a:rPr lang="en-US" altLang="en-US" sz="2000" dirty="0">
                <a:latin typeface="Times New Roman" panose="02020603050405020304" pitchFamily="18" charset="0"/>
                <a:cs typeface="Times New Roman" panose="02020603050405020304" pitchFamily="18" charset="0"/>
              </a:rPr>
              <a:t>)</a:t>
            </a:r>
          </a:p>
          <a:p>
            <a:pPr lvl="1"/>
            <a:r>
              <a:rPr lang="en-US" altLang="en-US" sz="2000" dirty="0">
                <a:latin typeface="Arial" charset="0"/>
                <a:cs typeface="Arial" charset="0"/>
              </a:rPr>
              <a:t>If we are using an adjacency list:	</a:t>
            </a:r>
            <a:r>
              <a:rPr lang="en-US" altLang="en-US" sz="2000" dirty="0">
                <a:latin typeface="Symbol" pitchFamily="18" charset="2"/>
                <a:cs typeface="Arial" charset="0"/>
              </a:rPr>
              <a:t>O</a:t>
            </a:r>
            <a:r>
              <a:rPr lang="en-US" altLang="en-US" sz="2000" dirty="0">
                <a:latin typeface="Times New Roman" panose="02020603050405020304" pitchFamily="18" charset="0"/>
                <a:cs typeface="Times New Roman" panose="02020603050405020304" pitchFamily="18" charset="0"/>
              </a:rPr>
              <a:t>(|E|)</a:t>
            </a:r>
          </a:p>
          <a:p>
            <a:pPr marL="457200" lvl="1" indent="0">
              <a:buNone/>
            </a:pPr>
            <a:endParaRPr lang="en-US" altLang="en-US" dirty="0">
              <a:latin typeface="Arial" charset="0"/>
              <a:cs typeface="Arial" charset="0"/>
            </a:endParaRPr>
          </a:p>
        </p:txBody>
      </p:sp>
      <p:graphicFrame>
        <p:nvGraphicFramePr>
          <p:cNvPr id="5" name="Group 5"/>
          <p:cNvGraphicFramePr>
            <a:graphicFrameLocks noGrp="1"/>
          </p:cNvGraphicFramePr>
          <p:nvPr/>
        </p:nvGraphicFramePr>
        <p:xfrm>
          <a:off x="8832304" y="2348880"/>
          <a:ext cx="1223912" cy="4075098"/>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701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4</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cxnSp>
        <p:nvCxnSpPr>
          <p:cNvPr id="7" name="Straight Connector 6"/>
          <p:cNvCxnSpPr/>
          <p:nvPr/>
        </p:nvCxnSpPr>
        <p:spPr>
          <a:xfrm>
            <a:off x="9192344" y="6432316"/>
            <a:ext cx="64807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9399270" y="6444044"/>
            <a:ext cx="450764" cy="369332"/>
          </a:xfrm>
          <a:prstGeom prst="rect">
            <a:avLst/>
          </a:prstGeom>
        </p:spPr>
        <p:txBody>
          <a:bodyPr wrap="none">
            <a:spAutoFit/>
          </a:bodyPr>
          <a:lstStyle/>
          <a:p>
            <a:r>
              <a:rPr lang="en-US" altLang="en-US" b="1" dirty="0">
                <a:solidFill>
                  <a:srgbClr val="FF0000"/>
                </a:solidFill>
              </a:rPr>
              <a:t>16</a:t>
            </a:r>
            <a:endParaRPr lang="en-CA" b="1" dirty="0">
              <a:solidFill>
                <a:srgbClr val="FF0000"/>
              </a:solidFill>
            </a:endParaRPr>
          </a:p>
        </p:txBody>
      </p:sp>
      <p:sp>
        <p:nvSpPr>
          <p:cNvPr id="9" name="Rectangle 10">
            <a:extLst>
              <a:ext uri="{FF2B5EF4-FFF2-40B4-BE49-F238E27FC236}">
                <a16:creationId xmlns:a16="http://schemas.microsoft.com/office/drawing/2014/main" id="{9AE5AF5A-7D27-4A0C-AA52-72965EA2AE9C}"/>
              </a:ext>
            </a:extLst>
          </p:cNvPr>
          <p:cNvSpPr/>
          <p:nvPr/>
        </p:nvSpPr>
        <p:spPr>
          <a:xfrm>
            <a:off x="9300525" y="6096853"/>
            <a:ext cx="319318" cy="369332"/>
          </a:xfrm>
          <a:prstGeom prst="rect">
            <a:avLst/>
          </a:prstGeom>
        </p:spPr>
        <p:txBody>
          <a:bodyPr wrap="none">
            <a:spAutoFit/>
          </a:bodyPr>
          <a:lstStyle/>
          <a:p>
            <a:r>
              <a:rPr lang="en-US" altLang="en-US" b="1" dirty="0">
                <a:solidFill>
                  <a:srgbClr val="FF0000"/>
                </a:solidFill>
              </a:rPr>
              <a:t>+</a:t>
            </a:r>
            <a:endParaRPr lang="en-CA" b="1" dirty="0">
              <a:solidFill>
                <a:srgbClr val="FF0000"/>
              </a:solidFill>
            </a:endParaRPr>
          </a:p>
        </p:txBody>
      </p:sp>
      <p:sp>
        <p:nvSpPr>
          <p:cNvPr id="12" name="Rectangle 10">
            <a:extLst>
              <a:ext uri="{FF2B5EF4-FFF2-40B4-BE49-F238E27FC236}">
                <a16:creationId xmlns:a16="http://schemas.microsoft.com/office/drawing/2014/main" id="{CB44A19F-A44B-4C77-AF6B-A4431B59D0DC}"/>
              </a:ext>
            </a:extLst>
          </p:cNvPr>
          <p:cNvSpPr/>
          <p:nvPr/>
        </p:nvSpPr>
        <p:spPr>
          <a:xfrm>
            <a:off x="9284601" y="5727521"/>
            <a:ext cx="319318" cy="369332"/>
          </a:xfrm>
          <a:prstGeom prst="rect">
            <a:avLst/>
          </a:prstGeom>
        </p:spPr>
        <p:txBody>
          <a:bodyPr wrap="none">
            <a:spAutoFit/>
          </a:bodyPr>
          <a:lstStyle/>
          <a:p>
            <a:r>
              <a:rPr lang="en-US" altLang="en-US" b="1" dirty="0">
                <a:solidFill>
                  <a:srgbClr val="FF0000"/>
                </a:solidFill>
              </a:rPr>
              <a:t>+</a:t>
            </a:r>
            <a:endParaRPr lang="en-CA" b="1" dirty="0">
              <a:solidFill>
                <a:srgbClr val="FF0000"/>
              </a:solidFill>
            </a:endParaRPr>
          </a:p>
        </p:txBody>
      </p:sp>
      <p:sp>
        <p:nvSpPr>
          <p:cNvPr id="13" name="Rectangle 10">
            <a:extLst>
              <a:ext uri="{FF2B5EF4-FFF2-40B4-BE49-F238E27FC236}">
                <a16:creationId xmlns:a16="http://schemas.microsoft.com/office/drawing/2014/main" id="{0B6AFEF5-CE42-45B5-896A-123CF18A5C3B}"/>
              </a:ext>
            </a:extLst>
          </p:cNvPr>
          <p:cNvSpPr/>
          <p:nvPr/>
        </p:nvSpPr>
        <p:spPr>
          <a:xfrm>
            <a:off x="9268677" y="5400396"/>
            <a:ext cx="319318" cy="369332"/>
          </a:xfrm>
          <a:prstGeom prst="rect">
            <a:avLst/>
          </a:prstGeom>
        </p:spPr>
        <p:txBody>
          <a:bodyPr wrap="none">
            <a:spAutoFit/>
          </a:bodyPr>
          <a:lstStyle/>
          <a:p>
            <a:r>
              <a:rPr lang="en-US" altLang="en-US" b="1" dirty="0">
                <a:solidFill>
                  <a:srgbClr val="FF0000"/>
                </a:solidFill>
              </a:rPr>
              <a:t>+</a:t>
            </a:r>
            <a:endParaRPr lang="en-CA" b="1" dirty="0">
              <a:solidFill>
                <a:srgbClr val="FF0000"/>
              </a:solidFill>
            </a:endParaRPr>
          </a:p>
        </p:txBody>
      </p:sp>
      <p:sp>
        <p:nvSpPr>
          <p:cNvPr id="14" name="Rectangle 10">
            <a:extLst>
              <a:ext uri="{FF2B5EF4-FFF2-40B4-BE49-F238E27FC236}">
                <a16:creationId xmlns:a16="http://schemas.microsoft.com/office/drawing/2014/main" id="{B1A731BE-A9A5-44D0-9CEA-BD831D4C02DB}"/>
              </a:ext>
            </a:extLst>
          </p:cNvPr>
          <p:cNvSpPr/>
          <p:nvPr/>
        </p:nvSpPr>
        <p:spPr>
          <a:xfrm>
            <a:off x="9268677" y="5080251"/>
            <a:ext cx="319318" cy="369332"/>
          </a:xfrm>
          <a:prstGeom prst="rect">
            <a:avLst/>
          </a:prstGeom>
        </p:spPr>
        <p:txBody>
          <a:bodyPr wrap="none">
            <a:spAutoFit/>
          </a:bodyPr>
          <a:lstStyle/>
          <a:p>
            <a:r>
              <a:rPr lang="en-US" altLang="en-US" b="1" dirty="0">
                <a:solidFill>
                  <a:srgbClr val="FF0000"/>
                </a:solidFill>
              </a:rPr>
              <a:t>+</a:t>
            </a:r>
            <a:endParaRPr lang="en-CA" b="1" dirty="0">
              <a:solidFill>
                <a:srgbClr val="FF0000"/>
              </a:solidFill>
            </a:endParaRPr>
          </a:p>
        </p:txBody>
      </p:sp>
      <p:sp>
        <p:nvSpPr>
          <p:cNvPr id="15" name="Rectangle 10">
            <a:extLst>
              <a:ext uri="{FF2B5EF4-FFF2-40B4-BE49-F238E27FC236}">
                <a16:creationId xmlns:a16="http://schemas.microsoft.com/office/drawing/2014/main" id="{D552CCAB-DC4E-4E2C-BA8F-C7C766181F86}"/>
              </a:ext>
            </a:extLst>
          </p:cNvPr>
          <p:cNvSpPr/>
          <p:nvPr/>
        </p:nvSpPr>
        <p:spPr>
          <a:xfrm>
            <a:off x="9271571" y="4736835"/>
            <a:ext cx="319318" cy="369332"/>
          </a:xfrm>
          <a:prstGeom prst="rect">
            <a:avLst/>
          </a:prstGeom>
        </p:spPr>
        <p:txBody>
          <a:bodyPr wrap="none">
            <a:spAutoFit/>
          </a:bodyPr>
          <a:lstStyle/>
          <a:p>
            <a:r>
              <a:rPr lang="en-US" altLang="en-US" b="1" dirty="0">
                <a:solidFill>
                  <a:srgbClr val="FF0000"/>
                </a:solidFill>
              </a:rPr>
              <a:t>+</a:t>
            </a:r>
            <a:endParaRPr lang="en-CA" b="1" dirty="0">
              <a:solidFill>
                <a:srgbClr val="FF0000"/>
              </a:solidFill>
            </a:endParaRPr>
          </a:p>
        </p:txBody>
      </p:sp>
      <p:sp>
        <p:nvSpPr>
          <p:cNvPr id="16" name="Rectangle 10">
            <a:extLst>
              <a:ext uri="{FF2B5EF4-FFF2-40B4-BE49-F238E27FC236}">
                <a16:creationId xmlns:a16="http://schemas.microsoft.com/office/drawing/2014/main" id="{445F7CFB-ED27-4BD9-AB21-670A1B159708}"/>
              </a:ext>
            </a:extLst>
          </p:cNvPr>
          <p:cNvSpPr/>
          <p:nvPr/>
        </p:nvSpPr>
        <p:spPr>
          <a:xfrm>
            <a:off x="9268382" y="4393419"/>
            <a:ext cx="319318" cy="369332"/>
          </a:xfrm>
          <a:prstGeom prst="rect">
            <a:avLst/>
          </a:prstGeom>
        </p:spPr>
        <p:txBody>
          <a:bodyPr wrap="none">
            <a:spAutoFit/>
          </a:bodyPr>
          <a:lstStyle/>
          <a:p>
            <a:r>
              <a:rPr lang="en-US" altLang="en-US" b="1" dirty="0">
                <a:solidFill>
                  <a:srgbClr val="FF0000"/>
                </a:solidFill>
              </a:rPr>
              <a:t>+</a:t>
            </a:r>
            <a:endParaRPr lang="en-CA" b="1" dirty="0">
              <a:solidFill>
                <a:srgbClr val="FF0000"/>
              </a:solidFill>
            </a:endParaRPr>
          </a:p>
        </p:txBody>
      </p:sp>
      <p:sp>
        <p:nvSpPr>
          <p:cNvPr id="17" name="Rectangle 10">
            <a:extLst>
              <a:ext uri="{FF2B5EF4-FFF2-40B4-BE49-F238E27FC236}">
                <a16:creationId xmlns:a16="http://schemas.microsoft.com/office/drawing/2014/main" id="{D5F66479-681B-49F5-966E-DCAAB3519D56}"/>
              </a:ext>
            </a:extLst>
          </p:cNvPr>
          <p:cNvSpPr/>
          <p:nvPr/>
        </p:nvSpPr>
        <p:spPr>
          <a:xfrm>
            <a:off x="9274465" y="4061639"/>
            <a:ext cx="319318" cy="369332"/>
          </a:xfrm>
          <a:prstGeom prst="rect">
            <a:avLst/>
          </a:prstGeom>
        </p:spPr>
        <p:txBody>
          <a:bodyPr wrap="none">
            <a:spAutoFit/>
          </a:bodyPr>
          <a:lstStyle/>
          <a:p>
            <a:r>
              <a:rPr lang="en-US" altLang="en-US" b="1" dirty="0">
                <a:solidFill>
                  <a:srgbClr val="FF0000"/>
                </a:solidFill>
              </a:rPr>
              <a:t>+</a:t>
            </a:r>
            <a:endParaRPr lang="en-CA" b="1" dirty="0">
              <a:solidFill>
                <a:srgbClr val="FF0000"/>
              </a:solidFill>
            </a:endParaRPr>
          </a:p>
        </p:txBody>
      </p:sp>
      <p:sp>
        <p:nvSpPr>
          <p:cNvPr id="18" name="Rectangle 10">
            <a:extLst>
              <a:ext uri="{FF2B5EF4-FFF2-40B4-BE49-F238E27FC236}">
                <a16:creationId xmlns:a16="http://schemas.microsoft.com/office/drawing/2014/main" id="{8DCB2A7B-F6FE-4486-A7CB-ED4FEBDB9539}"/>
              </a:ext>
            </a:extLst>
          </p:cNvPr>
          <p:cNvSpPr/>
          <p:nvPr/>
        </p:nvSpPr>
        <p:spPr>
          <a:xfrm>
            <a:off x="9284601" y="3755774"/>
            <a:ext cx="319318" cy="369332"/>
          </a:xfrm>
          <a:prstGeom prst="rect">
            <a:avLst/>
          </a:prstGeom>
        </p:spPr>
        <p:txBody>
          <a:bodyPr wrap="none">
            <a:spAutoFit/>
          </a:bodyPr>
          <a:lstStyle/>
          <a:p>
            <a:r>
              <a:rPr lang="en-US" altLang="en-US" b="1" dirty="0">
                <a:solidFill>
                  <a:srgbClr val="FF0000"/>
                </a:solidFill>
              </a:rPr>
              <a:t>+</a:t>
            </a:r>
            <a:endParaRPr lang="en-CA" b="1" dirty="0">
              <a:solidFill>
                <a:srgbClr val="FF0000"/>
              </a:solidFill>
            </a:endParaRPr>
          </a:p>
        </p:txBody>
      </p:sp>
      <p:sp>
        <p:nvSpPr>
          <p:cNvPr id="19" name="Rectangle 10">
            <a:extLst>
              <a:ext uri="{FF2B5EF4-FFF2-40B4-BE49-F238E27FC236}">
                <a16:creationId xmlns:a16="http://schemas.microsoft.com/office/drawing/2014/main" id="{89749A6C-0F53-43F1-ABC9-18843CFBE3B6}"/>
              </a:ext>
            </a:extLst>
          </p:cNvPr>
          <p:cNvSpPr/>
          <p:nvPr/>
        </p:nvSpPr>
        <p:spPr>
          <a:xfrm>
            <a:off x="9271276" y="3423994"/>
            <a:ext cx="319318" cy="369332"/>
          </a:xfrm>
          <a:prstGeom prst="rect">
            <a:avLst/>
          </a:prstGeom>
        </p:spPr>
        <p:txBody>
          <a:bodyPr wrap="none">
            <a:spAutoFit/>
          </a:bodyPr>
          <a:lstStyle/>
          <a:p>
            <a:r>
              <a:rPr lang="en-US" altLang="en-US" b="1" dirty="0">
                <a:solidFill>
                  <a:srgbClr val="FF0000"/>
                </a:solidFill>
              </a:rPr>
              <a:t>+</a:t>
            </a:r>
            <a:endParaRPr lang="en-CA" b="1" dirty="0">
              <a:solidFill>
                <a:srgbClr val="FF0000"/>
              </a:solidFill>
            </a:endParaRPr>
          </a:p>
        </p:txBody>
      </p:sp>
      <p:sp>
        <p:nvSpPr>
          <p:cNvPr id="20" name="Rectangle 10">
            <a:extLst>
              <a:ext uri="{FF2B5EF4-FFF2-40B4-BE49-F238E27FC236}">
                <a16:creationId xmlns:a16="http://schemas.microsoft.com/office/drawing/2014/main" id="{036F8352-A926-40A1-B8BC-F64F09A2F447}"/>
              </a:ext>
            </a:extLst>
          </p:cNvPr>
          <p:cNvSpPr/>
          <p:nvPr/>
        </p:nvSpPr>
        <p:spPr>
          <a:xfrm>
            <a:off x="9265338" y="3054662"/>
            <a:ext cx="319318" cy="369332"/>
          </a:xfrm>
          <a:prstGeom prst="rect">
            <a:avLst/>
          </a:prstGeom>
        </p:spPr>
        <p:txBody>
          <a:bodyPr wrap="none">
            <a:spAutoFit/>
          </a:bodyPr>
          <a:lstStyle/>
          <a:p>
            <a:r>
              <a:rPr lang="en-US" altLang="en-US" b="1" dirty="0">
                <a:solidFill>
                  <a:srgbClr val="FF0000"/>
                </a:solidFill>
              </a:rPr>
              <a:t>+</a:t>
            </a:r>
            <a:endParaRPr lang="en-CA" b="1" dirty="0">
              <a:solidFill>
                <a:srgbClr val="FF0000"/>
              </a:solidFill>
            </a:endParaRPr>
          </a:p>
        </p:txBody>
      </p:sp>
      <p:sp>
        <p:nvSpPr>
          <p:cNvPr id="21" name="Rectangle 10">
            <a:extLst>
              <a:ext uri="{FF2B5EF4-FFF2-40B4-BE49-F238E27FC236}">
                <a16:creationId xmlns:a16="http://schemas.microsoft.com/office/drawing/2014/main" id="{AE943AAD-CEFE-4E50-A63E-004F600F7911}"/>
              </a:ext>
            </a:extLst>
          </p:cNvPr>
          <p:cNvSpPr/>
          <p:nvPr/>
        </p:nvSpPr>
        <p:spPr>
          <a:xfrm>
            <a:off x="9265043" y="2688410"/>
            <a:ext cx="319318" cy="369332"/>
          </a:xfrm>
          <a:prstGeom prst="rect">
            <a:avLst/>
          </a:prstGeom>
        </p:spPr>
        <p:txBody>
          <a:bodyPr wrap="none">
            <a:spAutoFit/>
          </a:bodyPr>
          <a:lstStyle/>
          <a:p>
            <a:r>
              <a:rPr lang="en-US" altLang="en-US" b="1" dirty="0">
                <a:solidFill>
                  <a:srgbClr val="FF0000"/>
                </a:solidFill>
              </a:rPr>
              <a:t>+</a:t>
            </a:r>
            <a:endParaRPr lang="en-CA" b="1" dirty="0">
              <a:solidFill>
                <a:srgbClr val="FF0000"/>
              </a:solidFill>
            </a:endParaRPr>
          </a:p>
        </p:txBody>
      </p:sp>
      <p:sp>
        <p:nvSpPr>
          <p:cNvPr id="3" name="Footer Placeholder 2">
            <a:extLst>
              <a:ext uri="{FF2B5EF4-FFF2-40B4-BE49-F238E27FC236}">
                <a16:creationId xmlns:a16="http://schemas.microsoft.com/office/drawing/2014/main" id="{644C145B-F197-AA3A-7557-E5F51AEA88CD}"/>
              </a:ext>
            </a:extLst>
          </p:cNvPr>
          <p:cNvSpPr>
            <a:spLocks noGrp="1"/>
          </p:cNvSpPr>
          <p:nvPr>
            <p:ph type="ftr" sz="quarter" idx="10"/>
          </p:nvPr>
        </p:nvSpPr>
        <p:spPr/>
        <p:txBody>
          <a:bodyPr/>
          <a:lstStyle/>
          <a:p>
            <a:r>
              <a:rPr lang="en-AU"/>
              <a:t>22T2</a:t>
            </a:r>
            <a:endParaRPr lang="en-AU" dirty="0"/>
          </a:p>
        </p:txBody>
      </p:sp>
      <p:sp>
        <p:nvSpPr>
          <p:cNvPr id="4" name="Slide Number Placeholder 3">
            <a:extLst>
              <a:ext uri="{FF2B5EF4-FFF2-40B4-BE49-F238E27FC236}">
                <a16:creationId xmlns:a16="http://schemas.microsoft.com/office/drawing/2014/main" id="{2B5F08BA-849D-9B6F-CB2D-D30A2A2C5D61}"/>
              </a:ext>
            </a:extLst>
          </p:cNvPr>
          <p:cNvSpPr>
            <a:spLocks noGrp="1"/>
          </p:cNvSpPr>
          <p:nvPr>
            <p:ph type="sldNum" sz="quarter" idx="11"/>
          </p:nvPr>
        </p:nvSpPr>
        <p:spPr/>
        <p:txBody>
          <a:bodyPr/>
          <a:lstStyle/>
          <a:p>
            <a:fld id="{009375D7-070A-4959-9224-FB5E66F2B1B3}" type="slidenum">
              <a:rPr lang="en-AU" smtClean="0"/>
              <a:pPr/>
              <a:t>129</a:t>
            </a:fld>
            <a:endParaRPr lang="en-AU" dirty="0"/>
          </a:p>
        </p:txBody>
      </p:sp>
    </p:spTree>
    <p:extLst>
      <p:ext uri="{BB962C8B-B14F-4D97-AF65-F5344CB8AC3E}">
        <p14:creationId xmlns:p14="http://schemas.microsoft.com/office/powerpoint/2010/main" val="1990378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4" descr="C:\Users\dwharder\Desktop\a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4449" y="2708920"/>
            <a:ext cx="4486283" cy="24218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marL="357188" indent="-357188">
              <a:buNone/>
            </a:pPr>
            <a:r>
              <a:rPr lang="en-CA" dirty="0"/>
              <a:t>Performing a breadth-first traversal:</a:t>
            </a:r>
          </a:p>
          <a:p>
            <a:pPr lvl="1"/>
            <a:r>
              <a:rPr lang="en-CA" dirty="0"/>
              <a:t>Pop D</a:t>
            </a:r>
          </a:p>
          <a:p>
            <a:pPr marL="457200" lvl="1" indent="0">
              <a:buNone/>
            </a:pPr>
            <a:r>
              <a:rPr lang="en-CA" dirty="0"/>
              <a:t>			A, B, C, E, D</a:t>
            </a:r>
          </a:p>
        </p:txBody>
      </p:sp>
      <p:graphicFrame>
        <p:nvGraphicFramePr>
          <p:cNvPr id="5" name="Table 4"/>
          <p:cNvGraphicFramePr>
            <a:graphicFrameLocks noGrp="1"/>
          </p:cNvGraphicFramePr>
          <p:nvPr/>
        </p:nvGraphicFramePr>
        <p:xfrm>
          <a:off x="3431704" y="5373216"/>
          <a:ext cx="3024336" cy="370840"/>
        </p:xfrm>
        <a:graphic>
          <a:graphicData uri="http://schemas.openxmlformats.org/drawingml/2006/table">
            <a:tbl>
              <a:tblPr firstRow="1" bandRow="1">
                <a:tableStyleId>{2D5ABB26-0587-4C30-8999-92F81FD0307C}</a:tableStyleId>
              </a:tblPr>
              <a:tblGrid>
                <a:gridCol w="504056">
                  <a:extLst>
                    <a:ext uri="{9D8B030D-6E8A-4147-A177-3AD203B41FA5}">
                      <a16:colId xmlns:a16="http://schemas.microsoft.com/office/drawing/2014/main" val="20000"/>
                    </a:ext>
                  </a:extLst>
                </a:gridCol>
                <a:gridCol w="504056">
                  <a:extLst>
                    <a:ext uri="{9D8B030D-6E8A-4147-A177-3AD203B41FA5}">
                      <a16:colId xmlns:a16="http://schemas.microsoft.com/office/drawing/2014/main" val="20001"/>
                    </a:ext>
                  </a:extLst>
                </a:gridCol>
                <a:gridCol w="504056">
                  <a:extLst>
                    <a:ext uri="{9D8B030D-6E8A-4147-A177-3AD203B41FA5}">
                      <a16:colId xmlns:a16="http://schemas.microsoft.com/office/drawing/2014/main" val="20002"/>
                    </a:ext>
                  </a:extLst>
                </a:gridCol>
                <a:gridCol w="504056">
                  <a:extLst>
                    <a:ext uri="{9D8B030D-6E8A-4147-A177-3AD203B41FA5}">
                      <a16:colId xmlns:a16="http://schemas.microsoft.com/office/drawing/2014/main" val="20003"/>
                    </a:ext>
                  </a:extLst>
                </a:gridCol>
                <a:gridCol w="504056">
                  <a:extLst>
                    <a:ext uri="{9D8B030D-6E8A-4147-A177-3AD203B41FA5}">
                      <a16:colId xmlns:a16="http://schemas.microsoft.com/office/drawing/2014/main" val="20004"/>
                    </a:ext>
                  </a:extLst>
                </a:gridCol>
                <a:gridCol w="504056">
                  <a:extLst>
                    <a:ext uri="{9D8B030D-6E8A-4147-A177-3AD203B41FA5}">
                      <a16:colId xmlns:a16="http://schemas.microsoft.com/office/drawing/2014/main" val="20005"/>
                    </a:ext>
                  </a:extLst>
                </a:gridCol>
              </a:tblGrid>
              <a:tr h="370840">
                <a:tc>
                  <a:txBody>
                    <a:bodyPr/>
                    <a:lstStyle/>
                    <a:p>
                      <a:pPr algn="ctr"/>
                      <a:r>
                        <a:rPr lang="en-CA" dirty="0"/>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4" name="Footer Placeholder 3">
            <a:extLst>
              <a:ext uri="{FF2B5EF4-FFF2-40B4-BE49-F238E27FC236}">
                <a16:creationId xmlns:a16="http://schemas.microsoft.com/office/drawing/2014/main" id="{B8D30E6D-1E16-211D-E1C8-FC1D0E9ADEB7}"/>
              </a:ext>
            </a:extLst>
          </p:cNvPr>
          <p:cNvSpPr>
            <a:spLocks noGrp="1"/>
          </p:cNvSpPr>
          <p:nvPr>
            <p:ph type="ftr" sz="quarter" idx="10"/>
          </p:nvPr>
        </p:nvSpPr>
        <p:spPr/>
        <p:txBody>
          <a:bodyPr/>
          <a:lstStyle/>
          <a:p>
            <a:r>
              <a:rPr lang="en-AU"/>
              <a:t>22T2</a:t>
            </a:r>
            <a:endParaRPr lang="en-AU" dirty="0"/>
          </a:p>
        </p:txBody>
      </p:sp>
      <p:sp>
        <p:nvSpPr>
          <p:cNvPr id="7" name="Slide Number Placeholder 6">
            <a:extLst>
              <a:ext uri="{FF2B5EF4-FFF2-40B4-BE49-F238E27FC236}">
                <a16:creationId xmlns:a16="http://schemas.microsoft.com/office/drawing/2014/main" id="{1FDD3474-41BE-1C7E-ACD2-0C4FB3E758A7}"/>
              </a:ext>
            </a:extLst>
          </p:cNvPr>
          <p:cNvSpPr>
            <a:spLocks noGrp="1"/>
          </p:cNvSpPr>
          <p:nvPr>
            <p:ph type="sldNum" sz="quarter" idx="11"/>
          </p:nvPr>
        </p:nvSpPr>
        <p:spPr/>
        <p:txBody>
          <a:bodyPr/>
          <a:lstStyle/>
          <a:p>
            <a:fld id="{009375D7-070A-4959-9224-FB5E66F2B1B3}" type="slidenum">
              <a:rPr lang="en-AU" smtClean="0"/>
              <a:pPr/>
              <a:t>13</a:t>
            </a:fld>
            <a:endParaRPr lang="en-AU" dirty="0"/>
          </a:p>
        </p:txBody>
      </p:sp>
    </p:spTree>
    <p:extLst>
      <p:ext uri="{BB962C8B-B14F-4D97-AF65-F5344CB8AC3E}">
        <p14:creationId xmlns:p14="http://schemas.microsoft.com/office/powerpoint/2010/main" val="169619971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CC48F-36DA-38CE-0E2B-26C78FA2341F}"/>
              </a:ext>
            </a:extLst>
          </p:cNvPr>
          <p:cNvSpPr>
            <a:spLocks noGrp="1"/>
          </p:cNvSpPr>
          <p:nvPr>
            <p:ph type="title"/>
          </p:nvPr>
        </p:nvSpPr>
        <p:spPr/>
        <p:txBody>
          <a:bodyPr/>
          <a:lstStyle/>
          <a:p>
            <a:r>
              <a:rPr lang="en-US" dirty="0"/>
              <a:t>Analysis</a:t>
            </a:r>
          </a:p>
        </p:txBody>
      </p:sp>
      <p:sp>
        <p:nvSpPr>
          <p:cNvPr id="44035" name="Rectangle 3"/>
          <p:cNvSpPr>
            <a:spLocks noGrp="1"/>
          </p:cNvSpPr>
          <p:nvPr>
            <p:ph idx="1"/>
          </p:nvPr>
        </p:nvSpPr>
        <p:spPr/>
        <p:txBody>
          <a:bodyPr/>
          <a:lstStyle/>
          <a:p>
            <a:pPr>
              <a:buNone/>
            </a:pPr>
            <a:r>
              <a:rPr lang="en-US" altLang="en-US" sz="2400" dirty="0">
                <a:latin typeface="Arial" charset="0"/>
                <a:cs typeface="Arial" charset="0"/>
              </a:rPr>
              <a:t>Therefore, the run time of a topological sort is:</a:t>
            </a:r>
          </a:p>
          <a:p>
            <a:pPr marL="342900" lvl="1" indent="-342900">
              <a:buNone/>
            </a:pPr>
            <a:r>
              <a:rPr lang="en-US" altLang="en-US" sz="2000" dirty="0">
                <a:latin typeface="Arial" charset="0"/>
                <a:cs typeface="Arial" charset="0"/>
              </a:rPr>
              <a:t>	</a:t>
            </a:r>
            <a:r>
              <a:rPr lang="en-US" altLang="en-US" sz="2000" dirty="0">
                <a:latin typeface="Symbol" pitchFamily="18" charset="2"/>
                <a:cs typeface="Arial" charset="0"/>
              </a:rPr>
              <a:t>O</a:t>
            </a:r>
            <a:r>
              <a:rPr lang="en-US" altLang="en-US" sz="2000" dirty="0">
                <a:latin typeface="Times New Roman" panose="02020603050405020304" pitchFamily="18" charset="0"/>
                <a:cs typeface="Times New Roman" panose="02020603050405020304" pitchFamily="18" charset="0"/>
              </a:rPr>
              <a:t>(|</a:t>
            </a:r>
            <a:r>
              <a:rPr lang="en-US" altLang="en-US" sz="2000" i="1" dirty="0">
                <a:latin typeface="Times New Roman" panose="02020603050405020304" pitchFamily="18" charset="0"/>
                <a:cs typeface="Times New Roman" panose="02020603050405020304" pitchFamily="18" charset="0"/>
              </a:rPr>
              <a:t>V</a:t>
            </a:r>
            <a:r>
              <a:rPr lang="en-US" altLang="en-US" sz="2000" dirty="0">
                <a:latin typeface="Times New Roman" panose="02020603050405020304" pitchFamily="18" charset="0"/>
                <a:cs typeface="Times New Roman" panose="02020603050405020304" pitchFamily="18" charset="0"/>
              </a:rPr>
              <a:t>| + |</a:t>
            </a:r>
            <a:r>
              <a:rPr lang="en-US" altLang="en-US" sz="2000" i="1" dirty="0">
                <a:latin typeface="Times New Roman" panose="02020603050405020304" pitchFamily="18" charset="0"/>
                <a:cs typeface="Times New Roman" panose="02020603050405020304" pitchFamily="18" charset="0"/>
              </a:rPr>
              <a:t>E</a:t>
            </a:r>
            <a:r>
              <a:rPr lang="en-US" altLang="en-US" sz="2000" dirty="0">
                <a:latin typeface="Times New Roman" panose="02020603050405020304" pitchFamily="18" charset="0"/>
                <a:cs typeface="Times New Roman" panose="02020603050405020304" pitchFamily="18" charset="0"/>
              </a:rPr>
              <a:t>|) </a:t>
            </a:r>
            <a:r>
              <a:rPr lang="en-US" altLang="en-US" sz="2000" dirty="0">
                <a:latin typeface="Arial" charset="0"/>
                <a:cs typeface="Arial" charset="0"/>
              </a:rPr>
              <a:t> if we use an adjacency list</a:t>
            </a:r>
            <a:endParaRPr lang="en-US" altLang="en-US" sz="2000" dirty="0">
              <a:latin typeface="Times New Roman" panose="02020603050405020304" pitchFamily="18" charset="0"/>
              <a:cs typeface="Times New Roman" panose="02020603050405020304" pitchFamily="18" charset="0"/>
            </a:endParaRPr>
          </a:p>
          <a:p>
            <a:pPr marL="342900" lvl="1" indent="-342900">
              <a:buNone/>
            </a:pPr>
            <a:r>
              <a:rPr lang="en-US" altLang="en-US" sz="2000" dirty="0">
                <a:latin typeface="Arial" charset="0"/>
                <a:cs typeface="Arial" charset="0"/>
              </a:rPr>
              <a:t>	</a:t>
            </a:r>
            <a:r>
              <a:rPr lang="en-US" altLang="en-US" sz="2000" dirty="0">
                <a:latin typeface="Symbol" pitchFamily="18" charset="2"/>
                <a:cs typeface="Arial" charset="0"/>
              </a:rPr>
              <a:t>O</a:t>
            </a:r>
            <a:r>
              <a:rPr lang="en-US" altLang="en-US" sz="2000" dirty="0">
                <a:latin typeface="Times New Roman" panose="02020603050405020304" pitchFamily="18" charset="0"/>
                <a:cs typeface="Times New Roman" panose="02020603050405020304" pitchFamily="18" charset="0"/>
              </a:rPr>
              <a:t>(|</a:t>
            </a:r>
            <a:r>
              <a:rPr lang="en-US" altLang="en-US" sz="2000" i="1" dirty="0">
                <a:latin typeface="Times New Roman" panose="02020603050405020304" pitchFamily="18" charset="0"/>
                <a:cs typeface="Times New Roman" panose="02020603050405020304" pitchFamily="18" charset="0"/>
              </a:rPr>
              <a:t>V</a:t>
            </a:r>
            <a:r>
              <a:rPr lang="en-US" altLang="en-US" sz="2000" dirty="0">
                <a:latin typeface="Times New Roman" panose="02020603050405020304" pitchFamily="18" charset="0"/>
                <a:cs typeface="Times New Roman" panose="02020603050405020304" pitchFamily="18" charset="0"/>
              </a:rPr>
              <a:t>|</a:t>
            </a:r>
            <a:r>
              <a:rPr lang="en-US" altLang="en-US" sz="2000" baseline="30000" dirty="0">
                <a:latin typeface="Times New Roman" panose="02020603050405020304" pitchFamily="18" charset="0"/>
                <a:cs typeface="Times New Roman" panose="02020603050405020304" pitchFamily="18" charset="0"/>
              </a:rPr>
              <a:t>2</a:t>
            </a:r>
            <a:r>
              <a:rPr lang="en-US" altLang="en-US" sz="2000" dirty="0">
                <a:latin typeface="Times New Roman" panose="02020603050405020304" pitchFamily="18" charset="0"/>
                <a:cs typeface="Times New Roman" panose="02020603050405020304" pitchFamily="18" charset="0"/>
              </a:rPr>
              <a:t>)</a:t>
            </a:r>
            <a:r>
              <a:rPr lang="en-US" altLang="en-US" sz="2000" dirty="0">
                <a:latin typeface="Arial" charset="0"/>
                <a:cs typeface="Arial" charset="0"/>
              </a:rPr>
              <a:t> if we use an adjacency matrix</a:t>
            </a:r>
          </a:p>
          <a:p>
            <a:pPr marL="342900" lvl="1" indent="-342900">
              <a:buNone/>
            </a:pPr>
            <a:r>
              <a:rPr lang="en-US" altLang="en-US" sz="2000" dirty="0">
                <a:latin typeface="Arial" charset="0"/>
                <a:cs typeface="Arial" charset="0"/>
              </a:rPr>
              <a:t>	and the additional memory requirements is </a:t>
            </a:r>
            <a:r>
              <a:rPr lang="en-US" altLang="en-US" sz="2000" dirty="0">
                <a:latin typeface="Symbol" pitchFamily="18" charset="2"/>
                <a:cs typeface="Arial" charset="0"/>
              </a:rPr>
              <a:t>O</a:t>
            </a:r>
            <a:r>
              <a:rPr lang="en-US" altLang="en-US" sz="2000" dirty="0">
                <a:latin typeface="Times New Roman" panose="02020603050405020304" pitchFamily="18" charset="0"/>
                <a:cs typeface="Times New Roman" panose="02020603050405020304" pitchFamily="18" charset="0"/>
              </a:rPr>
              <a:t>(|</a:t>
            </a:r>
            <a:r>
              <a:rPr lang="en-US" altLang="en-US" sz="2000" i="1" dirty="0">
                <a:latin typeface="Times New Roman" panose="02020603050405020304" pitchFamily="18" charset="0"/>
                <a:cs typeface="Times New Roman" panose="02020603050405020304" pitchFamily="18" charset="0"/>
              </a:rPr>
              <a:t>V</a:t>
            </a:r>
            <a:r>
              <a:rPr lang="en-US" altLang="en-US" sz="2000" dirty="0">
                <a:latin typeface="Times New Roman" panose="02020603050405020304" pitchFamily="18" charset="0"/>
                <a:cs typeface="Times New Roman" panose="02020603050405020304" pitchFamily="18" charset="0"/>
              </a:rPr>
              <a:t>|)</a:t>
            </a:r>
          </a:p>
          <a:p>
            <a:pPr>
              <a:buNone/>
            </a:pPr>
            <a:endParaRPr lang="en-US" altLang="en-US" dirty="0">
              <a:latin typeface="Arial" charset="0"/>
              <a:cs typeface="Arial" charset="0"/>
            </a:endParaRPr>
          </a:p>
        </p:txBody>
      </p:sp>
      <p:graphicFrame>
        <p:nvGraphicFramePr>
          <p:cNvPr id="5" name="Group 5"/>
          <p:cNvGraphicFramePr>
            <a:graphicFrameLocks noGrp="1"/>
          </p:cNvGraphicFramePr>
          <p:nvPr/>
        </p:nvGraphicFramePr>
        <p:xfrm>
          <a:off x="8832304" y="2348880"/>
          <a:ext cx="1223912" cy="402336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4</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pic>
        <p:nvPicPr>
          <p:cNvPr id="6"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6" y="3934172"/>
            <a:ext cx="4030663" cy="194310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4D7513ED-CDAE-B455-0CD2-BAF03FA90E57}"/>
              </a:ext>
            </a:extLst>
          </p:cNvPr>
          <p:cNvSpPr>
            <a:spLocks noGrp="1"/>
          </p:cNvSpPr>
          <p:nvPr>
            <p:ph type="ftr" sz="quarter" idx="10"/>
          </p:nvPr>
        </p:nvSpPr>
        <p:spPr/>
        <p:txBody>
          <a:bodyPr/>
          <a:lstStyle/>
          <a:p>
            <a:r>
              <a:rPr lang="en-AU"/>
              <a:t>22T2</a:t>
            </a:r>
            <a:endParaRPr lang="en-AU" dirty="0"/>
          </a:p>
        </p:txBody>
      </p:sp>
      <p:sp>
        <p:nvSpPr>
          <p:cNvPr id="4" name="Slide Number Placeholder 3">
            <a:extLst>
              <a:ext uri="{FF2B5EF4-FFF2-40B4-BE49-F238E27FC236}">
                <a16:creationId xmlns:a16="http://schemas.microsoft.com/office/drawing/2014/main" id="{0D8C608C-6628-C7FE-0C41-A17DA8DF28DA}"/>
              </a:ext>
            </a:extLst>
          </p:cNvPr>
          <p:cNvSpPr>
            <a:spLocks noGrp="1"/>
          </p:cNvSpPr>
          <p:nvPr>
            <p:ph type="sldNum" sz="quarter" idx="11"/>
          </p:nvPr>
        </p:nvSpPr>
        <p:spPr/>
        <p:txBody>
          <a:bodyPr/>
          <a:lstStyle/>
          <a:p>
            <a:fld id="{009375D7-070A-4959-9224-FB5E66F2B1B3}" type="slidenum">
              <a:rPr lang="en-AU" smtClean="0"/>
              <a:pPr/>
              <a:t>130</a:t>
            </a:fld>
            <a:endParaRPr lang="en-AU" dirty="0"/>
          </a:p>
        </p:txBody>
      </p:sp>
    </p:spTree>
    <p:extLst>
      <p:ext uri="{BB962C8B-B14F-4D97-AF65-F5344CB8AC3E}">
        <p14:creationId xmlns:p14="http://schemas.microsoft.com/office/powerpoint/2010/main" val="242984979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dwharder\Desktop\a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9876" y="3934172"/>
            <a:ext cx="4030663" cy="19431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D5DA621-AA32-AB4F-6B06-A44CBB2A185F}"/>
              </a:ext>
            </a:extLst>
          </p:cNvPr>
          <p:cNvSpPr>
            <a:spLocks noGrp="1"/>
          </p:cNvSpPr>
          <p:nvPr>
            <p:ph type="title"/>
          </p:nvPr>
        </p:nvSpPr>
        <p:spPr/>
        <p:txBody>
          <a:bodyPr/>
          <a:lstStyle/>
          <a:p>
            <a:r>
              <a:rPr lang="en-US" dirty="0"/>
              <a:t>Analysis</a:t>
            </a:r>
          </a:p>
        </p:txBody>
      </p:sp>
      <p:sp>
        <p:nvSpPr>
          <p:cNvPr id="44035" name="Rectangle 3"/>
          <p:cNvSpPr>
            <a:spLocks noGrp="1"/>
          </p:cNvSpPr>
          <p:nvPr>
            <p:ph idx="1"/>
          </p:nvPr>
        </p:nvSpPr>
        <p:spPr>
          <a:xfrm>
            <a:off x="838200" y="1691724"/>
            <a:ext cx="7833258" cy="4351338"/>
          </a:xfrm>
        </p:spPr>
        <p:txBody>
          <a:bodyPr/>
          <a:lstStyle/>
          <a:p>
            <a:pPr>
              <a:buNone/>
            </a:pPr>
            <a:r>
              <a:rPr lang="en-US" altLang="en-US" sz="2400" dirty="0">
                <a:latin typeface="Arial" charset="0"/>
                <a:cs typeface="Arial" charset="0"/>
              </a:rPr>
              <a:t>What happens if at some step, all remaining vertices have an in-degree greater than zero?</a:t>
            </a:r>
          </a:p>
          <a:p>
            <a:pPr lvl="1"/>
            <a:r>
              <a:rPr lang="en-US" altLang="en-US" sz="2000" dirty="0">
                <a:latin typeface="Arial" charset="0"/>
                <a:cs typeface="Arial" charset="0"/>
              </a:rPr>
              <a:t>There must be at least one cycle within that sub-set of vertices</a:t>
            </a:r>
          </a:p>
          <a:p>
            <a:pPr lvl="1"/>
            <a:endParaRPr lang="en-US" altLang="en-US" sz="2000" dirty="0">
              <a:latin typeface="Arial" charset="0"/>
              <a:cs typeface="Arial" charset="0"/>
            </a:endParaRPr>
          </a:p>
          <a:p>
            <a:pPr marL="357188" indent="-357188">
              <a:buNone/>
            </a:pPr>
            <a:r>
              <a:rPr lang="en-US" altLang="en-US" sz="2400" dirty="0">
                <a:latin typeface="Arial" charset="0"/>
                <a:cs typeface="Arial" charset="0"/>
              </a:rPr>
              <a:t>Consequence:  we now have an </a:t>
            </a:r>
            <a:r>
              <a:rPr lang="en-US" altLang="en-US" sz="1800" dirty="0">
                <a:latin typeface="Symbol" pitchFamily="18" charset="2"/>
                <a:cs typeface="Arial" charset="0"/>
              </a:rPr>
              <a:t>O</a:t>
            </a:r>
            <a:r>
              <a:rPr lang="en-US" altLang="en-US" sz="2400" dirty="0">
                <a:latin typeface="Times New Roman" panose="02020603050405020304" pitchFamily="18" charset="0"/>
                <a:cs typeface="Times New Roman" panose="02020603050405020304" pitchFamily="18" charset="0"/>
              </a:rPr>
              <a:t>(|</a:t>
            </a:r>
            <a:r>
              <a:rPr lang="en-US" altLang="en-US" sz="2400" i="1" dirty="0">
                <a:latin typeface="Times New Roman" panose="02020603050405020304" pitchFamily="18" charset="0"/>
                <a:cs typeface="Times New Roman" panose="02020603050405020304" pitchFamily="18" charset="0"/>
              </a:rPr>
              <a:t>V</a:t>
            </a:r>
            <a:r>
              <a:rPr lang="en-US" altLang="en-US" sz="2400" dirty="0">
                <a:latin typeface="Times New Roman" panose="02020603050405020304" pitchFamily="18" charset="0"/>
                <a:cs typeface="Times New Roman" panose="02020603050405020304" pitchFamily="18" charset="0"/>
              </a:rPr>
              <a:t>| + |</a:t>
            </a:r>
            <a:r>
              <a:rPr lang="en-US" altLang="en-US" sz="2400" i="1" dirty="0">
                <a:latin typeface="Times New Roman" panose="02020603050405020304" pitchFamily="18" charset="0"/>
                <a:cs typeface="Times New Roman" panose="02020603050405020304" pitchFamily="18" charset="0"/>
              </a:rPr>
              <a:t>E</a:t>
            </a:r>
            <a:r>
              <a:rPr lang="en-US" altLang="en-US" sz="2400" dirty="0">
                <a:latin typeface="Times New Roman" panose="02020603050405020304" pitchFamily="18" charset="0"/>
                <a:cs typeface="Times New Roman" panose="02020603050405020304" pitchFamily="18" charset="0"/>
              </a:rPr>
              <a:t>|) </a:t>
            </a:r>
            <a:r>
              <a:rPr lang="en-US" altLang="en-US" sz="2400" dirty="0">
                <a:latin typeface="Arial" charset="0"/>
                <a:cs typeface="Arial" charset="0"/>
              </a:rPr>
              <a:t> algorithm for determining if a graph has a cycle</a:t>
            </a:r>
            <a:endParaRPr lang="en-US" altLang="en-US" sz="2400" dirty="0">
              <a:latin typeface="Times New Roman" panose="02020603050405020304" pitchFamily="18" charset="0"/>
              <a:cs typeface="Times New Roman" panose="02020603050405020304" pitchFamily="18" charset="0"/>
            </a:endParaRPr>
          </a:p>
          <a:p>
            <a:pPr>
              <a:buNone/>
            </a:pPr>
            <a:endParaRPr lang="en-US" altLang="en-US" dirty="0">
              <a:latin typeface="Arial" charset="0"/>
              <a:cs typeface="Arial" charset="0"/>
            </a:endParaRPr>
          </a:p>
        </p:txBody>
      </p:sp>
      <p:graphicFrame>
        <p:nvGraphicFramePr>
          <p:cNvPr id="5" name="Group 5"/>
          <p:cNvGraphicFramePr>
            <a:graphicFrameLocks noGrp="1"/>
          </p:cNvGraphicFramePr>
          <p:nvPr/>
        </p:nvGraphicFramePr>
        <p:xfrm>
          <a:off x="8832304" y="2348880"/>
          <a:ext cx="1223912" cy="402336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4</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3" name="Footer Placeholder 2">
            <a:extLst>
              <a:ext uri="{FF2B5EF4-FFF2-40B4-BE49-F238E27FC236}">
                <a16:creationId xmlns:a16="http://schemas.microsoft.com/office/drawing/2014/main" id="{79B45B15-7B5B-58A0-1CBB-FD38165C73D1}"/>
              </a:ext>
            </a:extLst>
          </p:cNvPr>
          <p:cNvSpPr>
            <a:spLocks noGrp="1"/>
          </p:cNvSpPr>
          <p:nvPr>
            <p:ph type="ftr" sz="quarter" idx="10"/>
          </p:nvPr>
        </p:nvSpPr>
        <p:spPr/>
        <p:txBody>
          <a:bodyPr/>
          <a:lstStyle/>
          <a:p>
            <a:r>
              <a:rPr lang="en-AU"/>
              <a:t>22T2</a:t>
            </a:r>
            <a:endParaRPr lang="en-AU" dirty="0"/>
          </a:p>
        </p:txBody>
      </p:sp>
      <p:sp>
        <p:nvSpPr>
          <p:cNvPr id="4" name="Slide Number Placeholder 3">
            <a:extLst>
              <a:ext uri="{FF2B5EF4-FFF2-40B4-BE49-F238E27FC236}">
                <a16:creationId xmlns:a16="http://schemas.microsoft.com/office/drawing/2014/main" id="{87C3FDC8-CF00-0A56-9509-B738A95C9605}"/>
              </a:ext>
            </a:extLst>
          </p:cNvPr>
          <p:cNvSpPr>
            <a:spLocks noGrp="1"/>
          </p:cNvSpPr>
          <p:nvPr>
            <p:ph type="sldNum" sz="quarter" idx="11"/>
          </p:nvPr>
        </p:nvSpPr>
        <p:spPr/>
        <p:txBody>
          <a:bodyPr/>
          <a:lstStyle/>
          <a:p>
            <a:fld id="{009375D7-070A-4959-9224-FB5E66F2B1B3}" type="slidenum">
              <a:rPr lang="en-AU" smtClean="0"/>
              <a:pPr/>
              <a:t>131</a:t>
            </a:fld>
            <a:endParaRPr lang="en-AU" dirty="0"/>
          </a:p>
        </p:txBody>
      </p:sp>
    </p:spTree>
    <p:extLst>
      <p:ext uri="{BB962C8B-B14F-4D97-AF65-F5344CB8AC3E}">
        <p14:creationId xmlns:p14="http://schemas.microsoft.com/office/powerpoint/2010/main" val="130365653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Implementation</a:t>
            </a:r>
          </a:p>
        </p:txBody>
      </p:sp>
      <p:sp>
        <p:nvSpPr>
          <p:cNvPr id="3" name="Content Placeholder 2"/>
          <p:cNvSpPr>
            <a:spLocks noGrp="1"/>
          </p:cNvSpPr>
          <p:nvPr>
            <p:ph idx="1"/>
          </p:nvPr>
        </p:nvSpPr>
        <p:spPr/>
        <p:txBody>
          <a:bodyPr>
            <a:normAutofit/>
          </a:bodyPr>
          <a:lstStyle/>
          <a:p>
            <a:pPr marL="357188" indent="-357188">
              <a:buNone/>
            </a:pPr>
            <a:r>
              <a:rPr lang="en-CA" sz="2400" dirty="0"/>
              <a:t>Thus, to implement a topological sort:</a:t>
            </a:r>
          </a:p>
          <a:p>
            <a:pPr lvl="1"/>
            <a:r>
              <a:rPr lang="en-CA" sz="2000" dirty="0"/>
              <a:t>Allocate memory for and initialize an array of in-degrees</a:t>
            </a:r>
          </a:p>
          <a:p>
            <a:pPr lvl="1"/>
            <a:r>
              <a:rPr lang="en-CA" sz="2000" dirty="0"/>
              <a:t>Create a queue and initialize it with all vertices that have in-degree zero</a:t>
            </a:r>
          </a:p>
          <a:p>
            <a:pPr lvl="1"/>
            <a:endParaRPr lang="en-CA" sz="2000" dirty="0"/>
          </a:p>
          <a:p>
            <a:pPr>
              <a:buNone/>
            </a:pPr>
            <a:r>
              <a:rPr lang="en-CA" sz="2400" dirty="0"/>
              <a:t>While the queue is not empty:</a:t>
            </a:r>
            <a:endParaRPr lang="en-US" altLang="en-US" sz="2400" dirty="0">
              <a:latin typeface="Arial" charset="0"/>
              <a:cs typeface="Arial" charset="0"/>
            </a:endParaRPr>
          </a:p>
          <a:p>
            <a:pPr lvl="1"/>
            <a:r>
              <a:rPr lang="en-US" altLang="en-US" sz="2000" dirty="0">
                <a:latin typeface="Arial" charset="0"/>
                <a:cs typeface="Arial" charset="0"/>
              </a:rPr>
              <a:t>Pop a vertex from the queue</a:t>
            </a:r>
          </a:p>
          <a:p>
            <a:pPr lvl="1"/>
            <a:r>
              <a:rPr lang="en-US" altLang="en-US" sz="2000" dirty="0">
                <a:latin typeface="Arial" charset="0"/>
                <a:cs typeface="Arial" charset="0"/>
              </a:rPr>
              <a:t>Decrement the in-degree of each neighbor</a:t>
            </a:r>
          </a:p>
          <a:p>
            <a:pPr lvl="1"/>
            <a:r>
              <a:rPr lang="en-US" altLang="en-US" sz="2000" dirty="0">
                <a:latin typeface="Arial" charset="0"/>
                <a:cs typeface="Arial" charset="0"/>
              </a:rPr>
              <a:t>Those neighbors whose in-degree was decremented to zero are pushed onto the queue</a:t>
            </a:r>
            <a:endParaRPr lang="en-CA" sz="2000" dirty="0"/>
          </a:p>
          <a:p>
            <a:pPr marL="357188" indent="-357188">
              <a:buNone/>
            </a:pPr>
            <a:endParaRPr lang="en-CA" dirty="0"/>
          </a:p>
          <a:p>
            <a:pPr lvl="1"/>
            <a:endParaRPr lang="en-CA" dirty="0"/>
          </a:p>
        </p:txBody>
      </p:sp>
      <p:sp>
        <p:nvSpPr>
          <p:cNvPr id="4" name="Footer Placeholder 3">
            <a:extLst>
              <a:ext uri="{FF2B5EF4-FFF2-40B4-BE49-F238E27FC236}">
                <a16:creationId xmlns:a16="http://schemas.microsoft.com/office/drawing/2014/main" id="{A5990D80-02E0-177D-8B64-3D45BA74E8A7}"/>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C3C8CDE7-40A9-93A8-F736-D303834D28AC}"/>
              </a:ext>
            </a:extLst>
          </p:cNvPr>
          <p:cNvSpPr>
            <a:spLocks noGrp="1"/>
          </p:cNvSpPr>
          <p:nvPr>
            <p:ph type="sldNum" sz="quarter" idx="11"/>
          </p:nvPr>
        </p:nvSpPr>
        <p:spPr/>
        <p:txBody>
          <a:bodyPr/>
          <a:lstStyle/>
          <a:p>
            <a:fld id="{009375D7-070A-4959-9224-FB5E66F2B1B3}" type="slidenum">
              <a:rPr lang="en-AU" smtClean="0"/>
              <a:pPr/>
              <a:t>132</a:t>
            </a:fld>
            <a:endParaRPr lang="en-AU" dirty="0"/>
          </a:p>
        </p:txBody>
      </p:sp>
    </p:spTree>
    <p:extLst>
      <p:ext uri="{BB962C8B-B14F-4D97-AF65-F5344CB8AC3E}">
        <p14:creationId xmlns:p14="http://schemas.microsoft.com/office/powerpoint/2010/main" val="9902842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marL="355600" indent="-355600">
              <a:buNone/>
            </a:pPr>
            <a:r>
              <a:rPr lang="en-CA" sz="2400" dirty="0"/>
              <a:t>With the previous example, we initialize:</a:t>
            </a:r>
          </a:p>
          <a:p>
            <a:pPr lvl="1"/>
            <a:r>
              <a:rPr lang="en-CA" sz="2000" dirty="0"/>
              <a:t>The array of in-degrees</a:t>
            </a:r>
          </a:p>
          <a:p>
            <a:pPr lvl="1"/>
            <a:r>
              <a:rPr lang="en-CA" sz="2000" dirty="0"/>
              <a:t>The queue</a:t>
            </a:r>
          </a:p>
        </p:txBody>
      </p:sp>
      <p:graphicFrame>
        <p:nvGraphicFramePr>
          <p:cNvPr id="4" name="Group 5"/>
          <p:cNvGraphicFramePr>
            <a:graphicFrameLocks noGrp="1"/>
          </p:cNvGraphicFramePr>
          <p:nvPr/>
        </p:nvGraphicFramePr>
        <p:xfrm>
          <a:off x="8832304" y="2348880"/>
          <a:ext cx="1223912" cy="402336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4</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pic>
        <p:nvPicPr>
          <p:cNvPr id="5" name="Picture 2" descr="C:\Users\dwharder\Desktop\a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9876"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nvGraphicFramePr>
        <p:xfrm>
          <a:off x="2495550" y="5734051"/>
          <a:ext cx="5112614" cy="447675"/>
        </p:xfrm>
        <a:graphic>
          <a:graphicData uri="http://schemas.openxmlformats.org/drawingml/2006/table">
            <a:tbl>
              <a:tblPr/>
              <a:tblGrid>
                <a:gridCol w="425964">
                  <a:extLst>
                    <a:ext uri="{9D8B030D-6E8A-4147-A177-3AD203B41FA5}">
                      <a16:colId xmlns:a16="http://schemas.microsoft.com/office/drawing/2014/main" val="20000"/>
                    </a:ext>
                  </a:extLst>
                </a:gridCol>
                <a:gridCol w="427010">
                  <a:extLst>
                    <a:ext uri="{9D8B030D-6E8A-4147-A177-3AD203B41FA5}">
                      <a16:colId xmlns:a16="http://schemas.microsoft.com/office/drawing/2014/main" val="20001"/>
                    </a:ext>
                  </a:extLst>
                </a:gridCol>
                <a:gridCol w="425964">
                  <a:extLst>
                    <a:ext uri="{9D8B030D-6E8A-4147-A177-3AD203B41FA5}">
                      <a16:colId xmlns:a16="http://schemas.microsoft.com/office/drawing/2014/main" val="20002"/>
                    </a:ext>
                  </a:extLst>
                </a:gridCol>
                <a:gridCol w="425964">
                  <a:extLst>
                    <a:ext uri="{9D8B030D-6E8A-4147-A177-3AD203B41FA5}">
                      <a16:colId xmlns:a16="http://schemas.microsoft.com/office/drawing/2014/main" val="20003"/>
                    </a:ext>
                  </a:extLst>
                </a:gridCol>
                <a:gridCol w="425964">
                  <a:extLst>
                    <a:ext uri="{9D8B030D-6E8A-4147-A177-3AD203B41FA5}">
                      <a16:colId xmlns:a16="http://schemas.microsoft.com/office/drawing/2014/main" val="20004"/>
                    </a:ext>
                  </a:extLst>
                </a:gridCol>
                <a:gridCol w="425964">
                  <a:extLst>
                    <a:ext uri="{9D8B030D-6E8A-4147-A177-3AD203B41FA5}">
                      <a16:colId xmlns:a16="http://schemas.microsoft.com/office/drawing/2014/main" val="20005"/>
                    </a:ext>
                  </a:extLst>
                </a:gridCol>
                <a:gridCol w="425964">
                  <a:extLst>
                    <a:ext uri="{9D8B030D-6E8A-4147-A177-3AD203B41FA5}">
                      <a16:colId xmlns:a16="http://schemas.microsoft.com/office/drawing/2014/main" val="20006"/>
                    </a:ext>
                  </a:extLst>
                </a:gridCol>
                <a:gridCol w="425964">
                  <a:extLst>
                    <a:ext uri="{9D8B030D-6E8A-4147-A177-3AD203B41FA5}">
                      <a16:colId xmlns:a16="http://schemas.microsoft.com/office/drawing/2014/main" val="20007"/>
                    </a:ext>
                  </a:extLst>
                </a:gridCol>
                <a:gridCol w="425964">
                  <a:extLst>
                    <a:ext uri="{9D8B030D-6E8A-4147-A177-3AD203B41FA5}">
                      <a16:colId xmlns:a16="http://schemas.microsoft.com/office/drawing/2014/main" val="20008"/>
                    </a:ext>
                  </a:extLst>
                </a:gridCol>
                <a:gridCol w="425964">
                  <a:extLst>
                    <a:ext uri="{9D8B030D-6E8A-4147-A177-3AD203B41FA5}">
                      <a16:colId xmlns:a16="http://schemas.microsoft.com/office/drawing/2014/main" val="20009"/>
                    </a:ext>
                  </a:extLst>
                </a:gridCol>
                <a:gridCol w="425964">
                  <a:extLst>
                    <a:ext uri="{9D8B030D-6E8A-4147-A177-3AD203B41FA5}">
                      <a16:colId xmlns:a16="http://schemas.microsoft.com/office/drawing/2014/main" val="20010"/>
                    </a:ext>
                  </a:extLst>
                </a:gridCol>
                <a:gridCol w="425964">
                  <a:extLst>
                    <a:ext uri="{9D8B030D-6E8A-4147-A177-3AD203B41FA5}">
                      <a16:colId xmlns:a16="http://schemas.microsoft.com/office/drawing/2014/main" val="20011"/>
                    </a:ext>
                  </a:extLst>
                </a:gridCol>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9" name="TextBox 8"/>
          <p:cNvSpPr txBox="1"/>
          <p:nvPr/>
        </p:nvSpPr>
        <p:spPr>
          <a:xfrm>
            <a:off x="1610299" y="6453337"/>
            <a:ext cx="1755609" cy="307777"/>
          </a:xfrm>
          <a:prstGeom prst="rect">
            <a:avLst/>
          </a:prstGeom>
          <a:noFill/>
        </p:spPr>
        <p:txBody>
          <a:bodyPr wrap="none" rtlCol="0">
            <a:spAutoFit/>
          </a:bodyPr>
          <a:lstStyle/>
          <a:p>
            <a:r>
              <a:rPr lang="en-CA" sz="1400" dirty="0"/>
              <a:t>The queue is empty</a:t>
            </a:r>
          </a:p>
        </p:txBody>
      </p:sp>
      <p:sp>
        <p:nvSpPr>
          <p:cNvPr id="10" name="Text Box 40"/>
          <p:cNvSpPr txBox="1">
            <a:spLocks noChangeArrowheads="1"/>
          </p:cNvSpPr>
          <p:nvPr/>
        </p:nvSpPr>
        <p:spPr bwMode="auto">
          <a:xfrm>
            <a:off x="1559497"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latin typeface="Consolas" panose="020B0609020204030204" pitchFamily="49" charset="0"/>
                <a:cs typeface="Consolas" panose="020B0609020204030204" pitchFamily="49" charset="0"/>
              </a:rPr>
              <a:t>Queue:</a:t>
            </a:r>
          </a:p>
        </p:txBody>
      </p:sp>
      <p:sp>
        <p:nvSpPr>
          <p:cNvPr id="7" name="Footer Placeholder 6">
            <a:extLst>
              <a:ext uri="{FF2B5EF4-FFF2-40B4-BE49-F238E27FC236}">
                <a16:creationId xmlns:a16="http://schemas.microsoft.com/office/drawing/2014/main" id="{6E35733A-8B80-E3B6-FB8B-A2191D48F1EF}"/>
              </a:ext>
            </a:extLst>
          </p:cNvPr>
          <p:cNvSpPr>
            <a:spLocks noGrp="1"/>
          </p:cNvSpPr>
          <p:nvPr>
            <p:ph type="ftr" sz="quarter" idx="10"/>
          </p:nvPr>
        </p:nvSpPr>
        <p:spPr/>
        <p:txBody>
          <a:bodyPr/>
          <a:lstStyle/>
          <a:p>
            <a:r>
              <a:rPr lang="en-AU"/>
              <a:t>22T2</a:t>
            </a:r>
            <a:endParaRPr lang="en-AU" dirty="0"/>
          </a:p>
        </p:txBody>
      </p:sp>
      <p:sp>
        <p:nvSpPr>
          <p:cNvPr id="8" name="Slide Number Placeholder 7">
            <a:extLst>
              <a:ext uri="{FF2B5EF4-FFF2-40B4-BE49-F238E27FC236}">
                <a16:creationId xmlns:a16="http://schemas.microsoft.com/office/drawing/2014/main" id="{70D7CCE6-2407-2643-DF87-88E3CE5AE4DB}"/>
              </a:ext>
            </a:extLst>
          </p:cNvPr>
          <p:cNvSpPr>
            <a:spLocks noGrp="1"/>
          </p:cNvSpPr>
          <p:nvPr>
            <p:ph type="sldNum" sz="quarter" idx="11"/>
          </p:nvPr>
        </p:nvSpPr>
        <p:spPr/>
        <p:txBody>
          <a:bodyPr/>
          <a:lstStyle/>
          <a:p>
            <a:fld id="{009375D7-070A-4959-9224-FB5E66F2B1B3}" type="slidenum">
              <a:rPr lang="en-AU" smtClean="0"/>
              <a:pPr/>
              <a:t>133</a:t>
            </a:fld>
            <a:endParaRPr lang="en-AU" dirty="0"/>
          </a:p>
        </p:txBody>
      </p:sp>
    </p:spTree>
    <p:extLst>
      <p:ext uri="{BB962C8B-B14F-4D97-AF65-F5344CB8AC3E}">
        <p14:creationId xmlns:p14="http://schemas.microsoft.com/office/powerpoint/2010/main" val="2087775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a:buNone/>
            </a:pPr>
            <a:r>
              <a:rPr lang="en-US" altLang="en-US" sz="2400" dirty="0">
                <a:latin typeface="Arial" charset="0"/>
                <a:cs typeface="Arial" charset="0"/>
              </a:rPr>
              <a:t>Stepping through the table, push all source vertices into the queue</a:t>
            </a:r>
          </a:p>
        </p:txBody>
      </p:sp>
      <p:graphicFrame>
        <p:nvGraphicFramePr>
          <p:cNvPr id="4" name="Group 5"/>
          <p:cNvGraphicFramePr>
            <a:graphicFrameLocks noGrp="1"/>
          </p:cNvGraphicFramePr>
          <p:nvPr/>
        </p:nvGraphicFramePr>
        <p:xfrm>
          <a:off x="8832304" y="2348880"/>
          <a:ext cx="1223912" cy="402336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4</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6"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nvGraphicFramePr>
        <p:xfrm>
          <a:off x="2495550" y="5734051"/>
          <a:ext cx="5112614" cy="447675"/>
        </p:xfrm>
        <a:graphic>
          <a:graphicData uri="http://schemas.openxmlformats.org/drawingml/2006/table">
            <a:tbl>
              <a:tblPr/>
              <a:tblGrid>
                <a:gridCol w="425964">
                  <a:extLst>
                    <a:ext uri="{9D8B030D-6E8A-4147-A177-3AD203B41FA5}">
                      <a16:colId xmlns:a16="http://schemas.microsoft.com/office/drawing/2014/main" val="20000"/>
                    </a:ext>
                  </a:extLst>
                </a:gridCol>
                <a:gridCol w="427010">
                  <a:extLst>
                    <a:ext uri="{9D8B030D-6E8A-4147-A177-3AD203B41FA5}">
                      <a16:colId xmlns:a16="http://schemas.microsoft.com/office/drawing/2014/main" val="20001"/>
                    </a:ext>
                  </a:extLst>
                </a:gridCol>
                <a:gridCol w="425964">
                  <a:extLst>
                    <a:ext uri="{9D8B030D-6E8A-4147-A177-3AD203B41FA5}">
                      <a16:colId xmlns:a16="http://schemas.microsoft.com/office/drawing/2014/main" val="20002"/>
                    </a:ext>
                  </a:extLst>
                </a:gridCol>
                <a:gridCol w="425964">
                  <a:extLst>
                    <a:ext uri="{9D8B030D-6E8A-4147-A177-3AD203B41FA5}">
                      <a16:colId xmlns:a16="http://schemas.microsoft.com/office/drawing/2014/main" val="20003"/>
                    </a:ext>
                  </a:extLst>
                </a:gridCol>
                <a:gridCol w="425964">
                  <a:extLst>
                    <a:ext uri="{9D8B030D-6E8A-4147-A177-3AD203B41FA5}">
                      <a16:colId xmlns:a16="http://schemas.microsoft.com/office/drawing/2014/main" val="20004"/>
                    </a:ext>
                  </a:extLst>
                </a:gridCol>
                <a:gridCol w="425964">
                  <a:extLst>
                    <a:ext uri="{9D8B030D-6E8A-4147-A177-3AD203B41FA5}">
                      <a16:colId xmlns:a16="http://schemas.microsoft.com/office/drawing/2014/main" val="20005"/>
                    </a:ext>
                  </a:extLst>
                </a:gridCol>
                <a:gridCol w="425964">
                  <a:extLst>
                    <a:ext uri="{9D8B030D-6E8A-4147-A177-3AD203B41FA5}">
                      <a16:colId xmlns:a16="http://schemas.microsoft.com/office/drawing/2014/main" val="20006"/>
                    </a:ext>
                  </a:extLst>
                </a:gridCol>
                <a:gridCol w="425964">
                  <a:extLst>
                    <a:ext uri="{9D8B030D-6E8A-4147-A177-3AD203B41FA5}">
                      <a16:colId xmlns:a16="http://schemas.microsoft.com/office/drawing/2014/main" val="20007"/>
                    </a:ext>
                  </a:extLst>
                </a:gridCol>
                <a:gridCol w="425964">
                  <a:extLst>
                    <a:ext uri="{9D8B030D-6E8A-4147-A177-3AD203B41FA5}">
                      <a16:colId xmlns:a16="http://schemas.microsoft.com/office/drawing/2014/main" val="20008"/>
                    </a:ext>
                  </a:extLst>
                </a:gridCol>
                <a:gridCol w="425964">
                  <a:extLst>
                    <a:ext uri="{9D8B030D-6E8A-4147-A177-3AD203B41FA5}">
                      <a16:colId xmlns:a16="http://schemas.microsoft.com/office/drawing/2014/main" val="20009"/>
                    </a:ext>
                  </a:extLst>
                </a:gridCol>
                <a:gridCol w="425964">
                  <a:extLst>
                    <a:ext uri="{9D8B030D-6E8A-4147-A177-3AD203B41FA5}">
                      <a16:colId xmlns:a16="http://schemas.microsoft.com/office/drawing/2014/main" val="20010"/>
                    </a:ext>
                  </a:extLst>
                </a:gridCol>
                <a:gridCol w="425964">
                  <a:extLst>
                    <a:ext uri="{9D8B030D-6E8A-4147-A177-3AD203B41FA5}">
                      <a16:colId xmlns:a16="http://schemas.microsoft.com/office/drawing/2014/main" val="20011"/>
                    </a:ext>
                  </a:extLst>
                </a:gridCol>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Text Box 40"/>
          <p:cNvSpPr txBox="1">
            <a:spLocks noChangeArrowheads="1"/>
          </p:cNvSpPr>
          <p:nvPr/>
        </p:nvSpPr>
        <p:spPr bwMode="auto">
          <a:xfrm>
            <a:off x="1559497"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latin typeface="Consolas" panose="020B0609020204030204" pitchFamily="49" charset="0"/>
                <a:cs typeface="Consolas" panose="020B0609020204030204" pitchFamily="49" charset="0"/>
              </a:rPr>
              <a:t>Queue:</a:t>
            </a:r>
          </a:p>
        </p:txBody>
      </p:sp>
      <p:cxnSp>
        <p:nvCxnSpPr>
          <p:cNvPr id="11" name="Straight Arrow Connector 7">
            <a:extLst>
              <a:ext uri="{FF2B5EF4-FFF2-40B4-BE49-F238E27FC236}">
                <a16:creationId xmlns:a16="http://schemas.microsoft.com/office/drawing/2014/main" id="{972D2862-2546-4BF2-810B-D66E62B7B4E4}"/>
              </a:ext>
            </a:extLst>
          </p:cNvPr>
          <p:cNvCxnSpPr/>
          <p:nvPr/>
        </p:nvCxnSpPr>
        <p:spPr>
          <a:xfrm flipV="1">
            <a:off x="2711624" y="6181725"/>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Footer Placeholder 6">
            <a:extLst>
              <a:ext uri="{FF2B5EF4-FFF2-40B4-BE49-F238E27FC236}">
                <a16:creationId xmlns:a16="http://schemas.microsoft.com/office/drawing/2014/main" id="{EC9943E0-8C39-B70B-08D2-E417FF1E9E1A}"/>
              </a:ext>
            </a:extLst>
          </p:cNvPr>
          <p:cNvSpPr>
            <a:spLocks noGrp="1"/>
          </p:cNvSpPr>
          <p:nvPr>
            <p:ph type="ftr" sz="quarter" idx="10"/>
          </p:nvPr>
        </p:nvSpPr>
        <p:spPr/>
        <p:txBody>
          <a:bodyPr/>
          <a:lstStyle/>
          <a:p>
            <a:r>
              <a:rPr lang="en-AU"/>
              <a:t>22T2</a:t>
            </a:r>
            <a:endParaRPr lang="en-AU" dirty="0"/>
          </a:p>
        </p:txBody>
      </p:sp>
      <p:sp>
        <p:nvSpPr>
          <p:cNvPr id="8" name="Slide Number Placeholder 7">
            <a:extLst>
              <a:ext uri="{FF2B5EF4-FFF2-40B4-BE49-F238E27FC236}">
                <a16:creationId xmlns:a16="http://schemas.microsoft.com/office/drawing/2014/main" id="{57A4F69B-636A-2CBA-F0DF-B3D6AA4396A2}"/>
              </a:ext>
            </a:extLst>
          </p:cNvPr>
          <p:cNvSpPr>
            <a:spLocks noGrp="1"/>
          </p:cNvSpPr>
          <p:nvPr>
            <p:ph type="sldNum" sz="quarter" idx="11"/>
          </p:nvPr>
        </p:nvSpPr>
        <p:spPr/>
        <p:txBody>
          <a:bodyPr/>
          <a:lstStyle/>
          <a:p>
            <a:fld id="{009375D7-070A-4959-9224-FB5E66F2B1B3}" type="slidenum">
              <a:rPr lang="en-AU" smtClean="0"/>
              <a:pPr/>
              <a:t>134</a:t>
            </a:fld>
            <a:endParaRPr lang="en-AU" dirty="0"/>
          </a:p>
        </p:txBody>
      </p:sp>
    </p:spTree>
    <p:extLst>
      <p:ext uri="{BB962C8B-B14F-4D97-AF65-F5344CB8AC3E}">
        <p14:creationId xmlns:p14="http://schemas.microsoft.com/office/powerpoint/2010/main" val="295698122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a:buNone/>
            </a:pPr>
            <a:r>
              <a:rPr lang="en-US" altLang="en-US" sz="2400" dirty="0">
                <a:latin typeface="Arial" charset="0"/>
                <a:cs typeface="Arial" charset="0"/>
              </a:rPr>
              <a:t>Stepping through the table, push all source vertices into the queue</a:t>
            </a:r>
          </a:p>
        </p:txBody>
      </p:sp>
      <p:graphicFrame>
        <p:nvGraphicFramePr>
          <p:cNvPr id="4" name="Group 5"/>
          <p:cNvGraphicFramePr>
            <a:graphicFrameLocks noGrp="1"/>
          </p:cNvGraphicFramePr>
          <p:nvPr/>
        </p:nvGraphicFramePr>
        <p:xfrm>
          <a:off x="8832304" y="2348880"/>
          <a:ext cx="1223912" cy="402336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4</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6"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nvGraphicFramePr>
        <p:xfrm>
          <a:off x="2495550" y="5734051"/>
          <a:ext cx="5112614" cy="447675"/>
        </p:xfrm>
        <a:graphic>
          <a:graphicData uri="http://schemas.openxmlformats.org/drawingml/2006/table">
            <a:tbl>
              <a:tblPr/>
              <a:tblGrid>
                <a:gridCol w="425964">
                  <a:extLst>
                    <a:ext uri="{9D8B030D-6E8A-4147-A177-3AD203B41FA5}">
                      <a16:colId xmlns:a16="http://schemas.microsoft.com/office/drawing/2014/main" val="20000"/>
                    </a:ext>
                  </a:extLst>
                </a:gridCol>
                <a:gridCol w="427010">
                  <a:extLst>
                    <a:ext uri="{9D8B030D-6E8A-4147-A177-3AD203B41FA5}">
                      <a16:colId xmlns:a16="http://schemas.microsoft.com/office/drawing/2014/main" val="20001"/>
                    </a:ext>
                  </a:extLst>
                </a:gridCol>
                <a:gridCol w="425964">
                  <a:extLst>
                    <a:ext uri="{9D8B030D-6E8A-4147-A177-3AD203B41FA5}">
                      <a16:colId xmlns:a16="http://schemas.microsoft.com/office/drawing/2014/main" val="20002"/>
                    </a:ext>
                  </a:extLst>
                </a:gridCol>
                <a:gridCol w="425964">
                  <a:extLst>
                    <a:ext uri="{9D8B030D-6E8A-4147-A177-3AD203B41FA5}">
                      <a16:colId xmlns:a16="http://schemas.microsoft.com/office/drawing/2014/main" val="20003"/>
                    </a:ext>
                  </a:extLst>
                </a:gridCol>
                <a:gridCol w="425964">
                  <a:extLst>
                    <a:ext uri="{9D8B030D-6E8A-4147-A177-3AD203B41FA5}">
                      <a16:colId xmlns:a16="http://schemas.microsoft.com/office/drawing/2014/main" val="20004"/>
                    </a:ext>
                  </a:extLst>
                </a:gridCol>
                <a:gridCol w="425964">
                  <a:extLst>
                    <a:ext uri="{9D8B030D-6E8A-4147-A177-3AD203B41FA5}">
                      <a16:colId xmlns:a16="http://schemas.microsoft.com/office/drawing/2014/main" val="20005"/>
                    </a:ext>
                  </a:extLst>
                </a:gridCol>
                <a:gridCol w="425964">
                  <a:extLst>
                    <a:ext uri="{9D8B030D-6E8A-4147-A177-3AD203B41FA5}">
                      <a16:colId xmlns:a16="http://schemas.microsoft.com/office/drawing/2014/main" val="20006"/>
                    </a:ext>
                  </a:extLst>
                </a:gridCol>
                <a:gridCol w="425964">
                  <a:extLst>
                    <a:ext uri="{9D8B030D-6E8A-4147-A177-3AD203B41FA5}">
                      <a16:colId xmlns:a16="http://schemas.microsoft.com/office/drawing/2014/main" val="20007"/>
                    </a:ext>
                  </a:extLst>
                </a:gridCol>
                <a:gridCol w="425964">
                  <a:extLst>
                    <a:ext uri="{9D8B030D-6E8A-4147-A177-3AD203B41FA5}">
                      <a16:colId xmlns:a16="http://schemas.microsoft.com/office/drawing/2014/main" val="20008"/>
                    </a:ext>
                  </a:extLst>
                </a:gridCol>
                <a:gridCol w="425964">
                  <a:extLst>
                    <a:ext uri="{9D8B030D-6E8A-4147-A177-3AD203B41FA5}">
                      <a16:colId xmlns:a16="http://schemas.microsoft.com/office/drawing/2014/main" val="20009"/>
                    </a:ext>
                  </a:extLst>
                </a:gridCol>
                <a:gridCol w="425964">
                  <a:extLst>
                    <a:ext uri="{9D8B030D-6E8A-4147-A177-3AD203B41FA5}">
                      <a16:colId xmlns:a16="http://schemas.microsoft.com/office/drawing/2014/main" val="20010"/>
                    </a:ext>
                  </a:extLst>
                </a:gridCol>
                <a:gridCol w="425964">
                  <a:extLst>
                    <a:ext uri="{9D8B030D-6E8A-4147-A177-3AD203B41FA5}">
                      <a16:colId xmlns:a16="http://schemas.microsoft.com/office/drawing/2014/main" val="20011"/>
                    </a:ext>
                  </a:extLst>
                </a:gridCol>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1" i="0" u="none" strike="noStrike" cap="none" normalizeH="0" baseline="0" dirty="0">
                          <a:ln>
                            <a:noFill/>
                          </a:ln>
                          <a:solidFill>
                            <a:srgbClr val="FF0000"/>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1" i="0" u="none" strike="noStrike" cap="none" normalizeH="0" baseline="0" dirty="0">
                          <a:ln>
                            <a:noFill/>
                          </a:ln>
                          <a:solidFill>
                            <a:srgbClr val="FF0000"/>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Text Box 40"/>
          <p:cNvSpPr txBox="1">
            <a:spLocks noChangeArrowheads="1"/>
          </p:cNvSpPr>
          <p:nvPr/>
        </p:nvSpPr>
        <p:spPr bwMode="auto">
          <a:xfrm>
            <a:off x="1559497"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latin typeface="Consolas" panose="020B0609020204030204" pitchFamily="49" charset="0"/>
                <a:cs typeface="Consolas" panose="020B0609020204030204" pitchFamily="49" charset="0"/>
              </a:rPr>
              <a:t>Queue:</a:t>
            </a:r>
          </a:p>
        </p:txBody>
      </p:sp>
      <p:cxnSp>
        <p:nvCxnSpPr>
          <p:cNvPr id="12" name="Straight Arrow Connector 7">
            <a:extLst>
              <a:ext uri="{FF2B5EF4-FFF2-40B4-BE49-F238E27FC236}">
                <a16:creationId xmlns:a16="http://schemas.microsoft.com/office/drawing/2014/main" id="{25555B74-3E90-4346-A6E2-EBBF5C3026E8}"/>
              </a:ext>
            </a:extLst>
          </p:cNvPr>
          <p:cNvCxnSpPr/>
          <p:nvPr/>
        </p:nvCxnSpPr>
        <p:spPr>
          <a:xfrm flipV="1">
            <a:off x="2711624" y="6181725"/>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Footer Placeholder 6">
            <a:extLst>
              <a:ext uri="{FF2B5EF4-FFF2-40B4-BE49-F238E27FC236}">
                <a16:creationId xmlns:a16="http://schemas.microsoft.com/office/drawing/2014/main" id="{A352DFEF-C4B6-31A8-A9F9-98549770B2FB}"/>
              </a:ext>
            </a:extLst>
          </p:cNvPr>
          <p:cNvSpPr>
            <a:spLocks noGrp="1"/>
          </p:cNvSpPr>
          <p:nvPr>
            <p:ph type="ftr" sz="quarter" idx="10"/>
          </p:nvPr>
        </p:nvSpPr>
        <p:spPr/>
        <p:txBody>
          <a:bodyPr/>
          <a:lstStyle/>
          <a:p>
            <a:r>
              <a:rPr lang="en-AU"/>
              <a:t>22T2</a:t>
            </a:r>
            <a:endParaRPr lang="en-AU" dirty="0"/>
          </a:p>
        </p:txBody>
      </p:sp>
      <p:sp>
        <p:nvSpPr>
          <p:cNvPr id="8" name="Slide Number Placeholder 7">
            <a:extLst>
              <a:ext uri="{FF2B5EF4-FFF2-40B4-BE49-F238E27FC236}">
                <a16:creationId xmlns:a16="http://schemas.microsoft.com/office/drawing/2014/main" id="{868EA12A-C376-5C86-A174-315343A666B6}"/>
              </a:ext>
            </a:extLst>
          </p:cNvPr>
          <p:cNvSpPr>
            <a:spLocks noGrp="1"/>
          </p:cNvSpPr>
          <p:nvPr>
            <p:ph type="sldNum" sz="quarter" idx="11"/>
          </p:nvPr>
        </p:nvSpPr>
        <p:spPr/>
        <p:txBody>
          <a:bodyPr/>
          <a:lstStyle/>
          <a:p>
            <a:fld id="{009375D7-070A-4959-9224-FB5E66F2B1B3}" type="slidenum">
              <a:rPr lang="en-AU" smtClean="0"/>
              <a:pPr/>
              <a:t>135</a:t>
            </a:fld>
            <a:endParaRPr lang="en-AU" dirty="0"/>
          </a:p>
        </p:txBody>
      </p:sp>
    </p:spTree>
    <p:extLst>
      <p:ext uri="{BB962C8B-B14F-4D97-AF65-F5344CB8AC3E}">
        <p14:creationId xmlns:p14="http://schemas.microsoft.com/office/powerpoint/2010/main" val="396397904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a:buNone/>
            </a:pPr>
            <a:r>
              <a:rPr lang="en-US" altLang="en-US" sz="2400" dirty="0">
                <a:latin typeface="Arial" charset="0"/>
                <a:cs typeface="Arial" charset="0"/>
              </a:rPr>
              <a:t>Pop the front of the queue</a:t>
            </a:r>
          </a:p>
        </p:txBody>
      </p:sp>
      <p:graphicFrame>
        <p:nvGraphicFramePr>
          <p:cNvPr id="4" name="Group 5"/>
          <p:cNvGraphicFramePr>
            <a:graphicFrameLocks noGrp="1"/>
          </p:cNvGraphicFramePr>
          <p:nvPr/>
        </p:nvGraphicFramePr>
        <p:xfrm>
          <a:off x="8832304" y="2348880"/>
          <a:ext cx="1223912" cy="402336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4</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6"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nvGraphicFramePr>
        <p:xfrm>
          <a:off x="2495550" y="5734051"/>
          <a:ext cx="5112614" cy="447675"/>
        </p:xfrm>
        <a:graphic>
          <a:graphicData uri="http://schemas.openxmlformats.org/drawingml/2006/table">
            <a:tbl>
              <a:tblPr/>
              <a:tblGrid>
                <a:gridCol w="425964">
                  <a:extLst>
                    <a:ext uri="{9D8B030D-6E8A-4147-A177-3AD203B41FA5}">
                      <a16:colId xmlns:a16="http://schemas.microsoft.com/office/drawing/2014/main" val="20000"/>
                    </a:ext>
                  </a:extLst>
                </a:gridCol>
                <a:gridCol w="427010">
                  <a:extLst>
                    <a:ext uri="{9D8B030D-6E8A-4147-A177-3AD203B41FA5}">
                      <a16:colId xmlns:a16="http://schemas.microsoft.com/office/drawing/2014/main" val="20001"/>
                    </a:ext>
                  </a:extLst>
                </a:gridCol>
                <a:gridCol w="425964">
                  <a:extLst>
                    <a:ext uri="{9D8B030D-6E8A-4147-A177-3AD203B41FA5}">
                      <a16:colId xmlns:a16="http://schemas.microsoft.com/office/drawing/2014/main" val="20002"/>
                    </a:ext>
                  </a:extLst>
                </a:gridCol>
                <a:gridCol w="425964">
                  <a:extLst>
                    <a:ext uri="{9D8B030D-6E8A-4147-A177-3AD203B41FA5}">
                      <a16:colId xmlns:a16="http://schemas.microsoft.com/office/drawing/2014/main" val="20003"/>
                    </a:ext>
                  </a:extLst>
                </a:gridCol>
                <a:gridCol w="425964">
                  <a:extLst>
                    <a:ext uri="{9D8B030D-6E8A-4147-A177-3AD203B41FA5}">
                      <a16:colId xmlns:a16="http://schemas.microsoft.com/office/drawing/2014/main" val="20004"/>
                    </a:ext>
                  </a:extLst>
                </a:gridCol>
                <a:gridCol w="425964">
                  <a:extLst>
                    <a:ext uri="{9D8B030D-6E8A-4147-A177-3AD203B41FA5}">
                      <a16:colId xmlns:a16="http://schemas.microsoft.com/office/drawing/2014/main" val="20005"/>
                    </a:ext>
                  </a:extLst>
                </a:gridCol>
                <a:gridCol w="425964">
                  <a:extLst>
                    <a:ext uri="{9D8B030D-6E8A-4147-A177-3AD203B41FA5}">
                      <a16:colId xmlns:a16="http://schemas.microsoft.com/office/drawing/2014/main" val="20006"/>
                    </a:ext>
                  </a:extLst>
                </a:gridCol>
                <a:gridCol w="425964">
                  <a:extLst>
                    <a:ext uri="{9D8B030D-6E8A-4147-A177-3AD203B41FA5}">
                      <a16:colId xmlns:a16="http://schemas.microsoft.com/office/drawing/2014/main" val="20007"/>
                    </a:ext>
                  </a:extLst>
                </a:gridCol>
                <a:gridCol w="425964">
                  <a:extLst>
                    <a:ext uri="{9D8B030D-6E8A-4147-A177-3AD203B41FA5}">
                      <a16:colId xmlns:a16="http://schemas.microsoft.com/office/drawing/2014/main" val="20008"/>
                    </a:ext>
                  </a:extLst>
                </a:gridCol>
                <a:gridCol w="425964">
                  <a:extLst>
                    <a:ext uri="{9D8B030D-6E8A-4147-A177-3AD203B41FA5}">
                      <a16:colId xmlns:a16="http://schemas.microsoft.com/office/drawing/2014/main" val="20009"/>
                    </a:ext>
                  </a:extLst>
                </a:gridCol>
                <a:gridCol w="425964">
                  <a:extLst>
                    <a:ext uri="{9D8B030D-6E8A-4147-A177-3AD203B41FA5}">
                      <a16:colId xmlns:a16="http://schemas.microsoft.com/office/drawing/2014/main" val="20010"/>
                    </a:ext>
                  </a:extLst>
                </a:gridCol>
                <a:gridCol w="425964">
                  <a:extLst>
                    <a:ext uri="{9D8B030D-6E8A-4147-A177-3AD203B41FA5}">
                      <a16:colId xmlns:a16="http://schemas.microsoft.com/office/drawing/2014/main" val="20011"/>
                    </a:ext>
                  </a:extLst>
                </a:gridCol>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Text Box 40"/>
          <p:cNvSpPr txBox="1">
            <a:spLocks noChangeArrowheads="1"/>
          </p:cNvSpPr>
          <p:nvPr/>
        </p:nvSpPr>
        <p:spPr bwMode="auto">
          <a:xfrm>
            <a:off x="1559497"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latin typeface="Consolas" panose="020B0609020204030204" pitchFamily="49" charset="0"/>
                <a:cs typeface="Consolas" panose="020B0609020204030204" pitchFamily="49" charset="0"/>
              </a:rPr>
              <a:t>Queue:</a:t>
            </a:r>
          </a:p>
        </p:txBody>
      </p:sp>
      <p:cxnSp>
        <p:nvCxnSpPr>
          <p:cNvPr id="11" name="Straight Arrow Connector 7">
            <a:extLst>
              <a:ext uri="{FF2B5EF4-FFF2-40B4-BE49-F238E27FC236}">
                <a16:creationId xmlns:a16="http://schemas.microsoft.com/office/drawing/2014/main" id="{E6700D8B-DFBB-49D0-A7E2-42EC3F95011D}"/>
              </a:ext>
            </a:extLst>
          </p:cNvPr>
          <p:cNvCxnSpPr/>
          <p:nvPr/>
        </p:nvCxnSpPr>
        <p:spPr>
          <a:xfrm flipV="1">
            <a:off x="2711624" y="6185063"/>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Footer Placeholder 6">
            <a:extLst>
              <a:ext uri="{FF2B5EF4-FFF2-40B4-BE49-F238E27FC236}">
                <a16:creationId xmlns:a16="http://schemas.microsoft.com/office/drawing/2014/main" id="{1CCACC71-858E-514F-BD46-6AB9E34E740B}"/>
              </a:ext>
            </a:extLst>
          </p:cNvPr>
          <p:cNvSpPr>
            <a:spLocks noGrp="1"/>
          </p:cNvSpPr>
          <p:nvPr>
            <p:ph type="ftr" sz="quarter" idx="10"/>
          </p:nvPr>
        </p:nvSpPr>
        <p:spPr/>
        <p:txBody>
          <a:bodyPr/>
          <a:lstStyle/>
          <a:p>
            <a:r>
              <a:rPr lang="en-AU"/>
              <a:t>22T2</a:t>
            </a:r>
            <a:endParaRPr lang="en-AU" dirty="0"/>
          </a:p>
        </p:txBody>
      </p:sp>
      <p:sp>
        <p:nvSpPr>
          <p:cNvPr id="8" name="Slide Number Placeholder 7">
            <a:extLst>
              <a:ext uri="{FF2B5EF4-FFF2-40B4-BE49-F238E27FC236}">
                <a16:creationId xmlns:a16="http://schemas.microsoft.com/office/drawing/2014/main" id="{2BFED5E3-D17D-A847-9D49-E09F6920685D}"/>
              </a:ext>
            </a:extLst>
          </p:cNvPr>
          <p:cNvSpPr>
            <a:spLocks noGrp="1"/>
          </p:cNvSpPr>
          <p:nvPr>
            <p:ph type="sldNum" sz="quarter" idx="11"/>
          </p:nvPr>
        </p:nvSpPr>
        <p:spPr/>
        <p:txBody>
          <a:bodyPr/>
          <a:lstStyle/>
          <a:p>
            <a:fld id="{009375D7-070A-4959-9224-FB5E66F2B1B3}" type="slidenum">
              <a:rPr lang="en-AU" smtClean="0"/>
              <a:pPr/>
              <a:t>136</a:t>
            </a:fld>
            <a:endParaRPr lang="en-AU" dirty="0"/>
          </a:p>
        </p:txBody>
      </p:sp>
    </p:spTree>
    <p:extLst>
      <p:ext uri="{BB962C8B-B14F-4D97-AF65-F5344CB8AC3E}">
        <p14:creationId xmlns:p14="http://schemas.microsoft.com/office/powerpoint/2010/main" val="90075815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a:buNone/>
            </a:pPr>
            <a:r>
              <a:rPr lang="en-US" altLang="en-US" sz="2400" dirty="0">
                <a:latin typeface="Arial" charset="0"/>
                <a:cs typeface="Arial" charset="0"/>
              </a:rPr>
              <a:t>Pop the front of the queue</a:t>
            </a:r>
          </a:p>
          <a:p>
            <a:pPr lvl="1"/>
            <a:r>
              <a:rPr lang="en-US" altLang="en-US" sz="2000" dirty="0">
                <a:latin typeface="Arial" charset="0"/>
                <a:cs typeface="Arial" charset="0"/>
              </a:rPr>
              <a:t>C has one neighbor:  D</a:t>
            </a:r>
          </a:p>
        </p:txBody>
      </p:sp>
      <p:graphicFrame>
        <p:nvGraphicFramePr>
          <p:cNvPr id="4" name="Group 5"/>
          <p:cNvGraphicFramePr>
            <a:graphicFrameLocks noGrp="1"/>
          </p:cNvGraphicFramePr>
          <p:nvPr/>
        </p:nvGraphicFramePr>
        <p:xfrm>
          <a:off x="8832304" y="2348880"/>
          <a:ext cx="1223912" cy="402336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4</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6"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nvGraphicFramePr>
        <p:xfrm>
          <a:off x="2495550" y="5734051"/>
          <a:ext cx="5112614" cy="447675"/>
        </p:xfrm>
        <a:graphic>
          <a:graphicData uri="http://schemas.openxmlformats.org/drawingml/2006/table">
            <a:tbl>
              <a:tblPr/>
              <a:tblGrid>
                <a:gridCol w="425964">
                  <a:extLst>
                    <a:ext uri="{9D8B030D-6E8A-4147-A177-3AD203B41FA5}">
                      <a16:colId xmlns:a16="http://schemas.microsoft.com/office/drawing/2014/main" val="20000"/>
                    </a:ext>
                  </a:extLst>
                </a:gridCol>
                <a:gridCol w="427010">
                  <a:extLst>
                    <a:ext uri="{9D8B030D-6E8A-4147-A177-3AD203B41FA5}">
                      <a16:colId xmlns:a16="http://schemas.microsoft.com/office/drawing/2014/main" val="20001"/>
                    </a:ext>
                  </a:extLst>
                </a:gridCol>
                <a:gridCol w="425964">
                  <a:extLst>
                    <a:ext uri="{9D8B030D-6E8A-4147-A177-3AD203B41FA5}">
                      <a16:colId xmlns:a16="http://schemas.microsoft.com/office/drawing/2014/main" val="20002"/>
                    </a:ext>
                  </a:extLst>
                </a:gridCol>
                <a:gridCol w="425964">
                  <a:extLst>
                    <a:ext uri="{9D8B030D-6E8A-4147-A177-3AD203B41FA5}">
                      <a16:colId xmlns:a16="http://schemas.microsoft.com/office/drawing/2014/main" val="20003"/>
                    </a:ext>
                  </a:extLst>
                </a:gridCol>
                <a:gridCol w="425964">
                  <a:extLst>
                    <a:ext uri="{9D8B030D-6E8A-4147-A177-3AD203B41FA5}">
                      <a16:colId xmlns:a16="http://schemas.microsoft.com/office/drawing/2014/main" val="20004"/>
                    </a:ext>
                  </a:extLst>
                </a:gridCol>
                <a:gridCol w="425964">
                  <a:extLst>
                    <a:ext uri="{9D8B030D-6E8A-4147-A177-3AD203B41FA5}">
                      <a16:colId xmlns:a16="http://schemas.microsoft.com/office/drawing/2014/main" val="20005"/>
                    </a:ext>
                  </a:extLst>
                </a:gridCol>
                <a:gridCol w="425964">
                  <a:extLst>
                    <a:ext uri="{9D8B030D-6E8A-4147-A177-3AD203B41FA5}">
                      <a16:colId xmlns:a16="http://schemas.microsoft.com/office/drawing/2014/main" val="20006"/>
                    </a:ext>
                  </a:extLst>
                </a:gridCol>
                <a:gridCol w="425964">
                  <a:extLst>
                    <a:ext uri="{9D8B030D-6E8A-4147-A177-3AD203B41FA5}">
                      <a16:colId xmlns:a16="http://schemas.microsoft.com/office/drawing/2014/main" val="20007"/>
                    </a:ext>
                  </a:extLst>
                </a:gridCol>
                <a:gridCol w="425964">
                  <a:extLst>
                    <a:ext uri="{9D8B030D-6E8A-4147-A177-3AD203B41FA5}">
                      <a16:colId xmlns:a16="http://schemas.microsoft.com/office/drawing/2014/main" val="20008"/>
                    </a:ext>
                  </a:extLst>
                </a:gridCol>
                <a:gridCol w="425964">
                  <a:extLst>
                    <a:ext uri="{9D8B030D-6E8A-4147-A177-3AD203B41FA5}">
                      <a16:colId xmlns:a16="http://schemas.microsoft.com/office/drawing/2014/main" val="20009"/>
                    </a:ext>
                  </a:extLst>
                </a:gridCol>
                <a:gridCol w="425964">
                  <a:extLst>
                    <a:ext uri="{9D8B030D-6E8A-4147-A177-3AD203B41FA5}">
                      <a16:colId xmlns:a16="http://schemas.microsoft.com/office/drawing/2014/main" val="20010"/>
                    </a:ext>
                  </a:extLst>
                </a:gridCol>
                <a:gridCol w="425964">
                  <a:extLst>
                    <a:ext uri="{9D8B030D-6E8A-4147-A177-3AD203B41FA5}">
                      <a16:colId xmlns:a16="http://schemas.microsoft.com/office/drawing/2014/main" val="20011"/>
                    </a:ext>
                  </a:extLst>
                </a:gridCol>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Text Box 40"/>
          <p:cNvSpPr txBox="1">
            <a:spLocks noChangeArrowheads="1"/>
          </p:cNvSpPr>
          <p:nvPr/>
        </p:nvSpPr>
        <p:spPr bwMode="auto">
          <a:xfrm>
            <a:off x="1559497"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latin typeface="Consolas" panose="020B0609020204030204" pitchFamily="49" charset="0"/>
                <a:cs typeface="Consolas" panose="020B0609020204030204" pitchFamily="49" charset="0"/>
              </a:rPr>
              <a:t>Queue:</a:t>
            </a:r>
          </a:p>
        </p:txBody>
      </p:sp>
      <p:sp>
        <p:nvSpPr>
          <p:cNvPr id="11" name="Oval 10"/>
          <p:cNvSpPr/>
          <p:nvPr/>
        </p:nvSpPr>
        <p:spPr>
          <a:xfrm>
            <a:off x="4668579" y="3934634"/>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p:cNvSpPr/>
          <p:nvPr/>
        </p:nvSpPr>
        <p:spPr>
          <a:xfrm>
            <a:off x="5244643" y="3934634"/>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3" name="Straight Arrow Connector 7">
            <a:extLst>
              <a:ext uri="{FF2B5EF4-FFF2-40B4-BE49-F238E27FC236}">
                <a16:creationId xmlns:a16="http://schemas.microsoft.com/office/drawing/2014/main" id="{A2427831-F25F-434E-89A8-737D04149530}"/>
              </a:ext>
            </a:extLst>
          </p:cNvPr>
          <p:cNvCxnSpPr/>
          <p:nvPr/>
        </p:nvCxnSpPr>
        <p:spPr>
          <a:xfrm flipV="1">
            <a:off x="3143672" y="6181725"/>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Footer Placeholder 6">
            <a:extLst>
              <a:ext uri="{FF2B5EF4-FFF2-40B4-BE49-F238E27FC236}">
                <a16:creationId xmlns:a16="http://schemas.microsoft.com/office/drawing/2014/main" id="{64E30CDE-C854-0918-7401-203B40A0DE8B}"/>
              </a:ext>
            </a:extLst>
          </p:cNvPr>
          <p:cNvSpPr>
            <a:spLocks noGrp="1"/>
          </p:cNvSpPr>
          <p:nvPr>
            <p:ph type="ftr" sz="quarter" idx="10"/>
          </p:nvPr>
        </p:nvSpPr>
        <p:spPr/>
        <p:txBody>
          <a:bodyPr/>
          <a:lstStyle/>
          <a:p>
            <a:r>
              <a:rPr lang="en-AU"/>
              <a:t>22T2</a:t>
            </a:r>
            <a:endParaRPr lang="en-AU" dirty="0"/>
          </a:p>
        </p:txBody>
      </p:sp>
      <p:sp>
        <p:nvSpPr>
          <p:cNvPr id="8" name="Slide Number Placeholder 7">
            <a:extLst>
              <a:ext uri="{FF2B5EF4-FFF2-40B4-BE49-F238E27FC236}">
                <a16:creationId xmlns:a16="http://schemas.microsoft.com/office/drawing/2014/main" id="{DB672F43-0293-0FCE-69A2-58B7FE1CCE48}"/>
              </a:ext>
            </a:extLst>
          </p:cNvPr>
          <p:cNvSpPr>
            <a:spLocks noGrp="1"/>
          </p:cNvSpPr>
          <p:nvPr>
            <p:ph type="sldNum" sz="quarter" idx="11"/>
          </p:nvPr>
        </p:nvSpPr>
        <p:spPr/>
        <p:txBody>
          <a:bodyPr/>
          <a:lstStyle/>
          <a:p>
            <a:fld id="{009375D7-070A-4959-9224-FB5E66F2B1B3}" type="slidenum">
              <a:rPr lang="en-AU" smtClean="0"/>
              <a:pPr/>
              <a:t>137</a:t>
            </a:fld>
            <a:endParaRPr lang="en-AU" dirty="0"/>
          </a:p>
        </p:txBody>
      </p:sp>
    </p:spTree>
    <p:extLst>
      <p:ext uri="{BB962C8B-B14F-4D97-AF65-F5344CB8AC3E}">
        <p14:creationId xmlns:p14="http://schemas.microsoft.com/office/powerpoint/2010/main" val="144663204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a:buNone/>
            </a:pPr>
            <a:r>
              <a:rPr lang="en-US" altLang="en-US" sz="2400" dirty="0">
                <a:latin typeface="Arial" charset="0"/>
                <a:cs typeface="Arial" charset="0"/>
              </a:rPr>
              <a:t>Pop the front of the queue</a:t>
            </a:r>
          </a:p>
          <a:p>
            <a:pPr lvl="1"/>
            <a:r>
              <a:rPr lang="en-US" altLang="en-US" sz="2000" dirty="0">
                <a:latin typeface="Arial" charset="0"/>
                <a:cs typeface="Arial" charset="0"/>
              </a:rPr>
              <a:t>C has one neighbor:  D</a:t>
            </a:r>
          </a:p>
          <a:p>
            <a:pPr lvl="1"/>
            <a:r>
              <a:rPr lang="en-US" altLang="en-US" sz="2000" dirty="0">
                <a:latin typeface="Arial" charset="0"/>
                <a:cs typeface="Arial" charset="0"/>
              </a:rPr>
              <a:t>Decrement its in-degree</a:t>
            </a:r>
          </a:p>
        </p:txBody>
      </p:sp>
      <p:graphicFrame>
        <p:nvGraphicFramePr>
          <p:cNvPr id="4" name="Group 5"/>
          <p:cNvGraphicFramePr>
            <a:graphicFrameLocks noGrp="1"/>
          </p:cNvGraphicFramePr>
          <p:nvPr/>
        </p:nvGraphicFramePr>
        <p:xfrm>
          <a:off x="8832304" y="2348880"/>
          <a:ext cx="1223912" cy="402336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4</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6"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nvGraphicFramePr>
        <p:xfrm>
          <a:off x="2495550" y="5734051"/>
          <a:ext cx="5112614" cy="447675"/>
        </p:xfrm>
        <a:graphic>
          <a:graphicData uri="http://schemas.openxmlformats.org/drawingml/2006/table">
            <a:tbl>
              <a:tblPr/>
              <a:tblGrid>
                <a:gridCol w="425964">
                  <a:extLst>
                    <a:ext uri="{9D8B030D-6E8A-4147-A177-3AD203B41FA5}">
                      <a16:colId xmlns:a16="http://schemas.microsoft.com/office/drawing/2014/main" val="20000"/>
                    </a:ext>
                  </a:extLst>
                </a:gridCol>
                <a:gridCol w="427010">
                  <a:extLst>
                    <a:ext uri="{9D8B030D-6E8A-4147-A177-3AD203B41FA5}">
                      <a16:colId xmlns:a16="http://schemas.microsoft.com/office/drawing/2014/main" val="20001"/>
                    </a:ext>
                  </a:extLst>
                </a:gridCol>
                <a:gridCol w="425964">
                  <a:extLst>
                    <a:ext uri="{9D8B030D-6E8A-4147-A177-3AD203B41FA5}">
                      <a16:colId xmlns:a16="http://schemas.microsoft.com/office/drawing/2014/main" val="20002"/>
                    </a:ext>
                  </a:extLst>
                </a:gridCol>
                <a:gridCol w="425964">
                  <a:extLst>
                    <a:ext uri="{9D8B030D-6E8A-4147-A177-3AD203B41FA5}">
                      <a16:colId xmlns:a16="http://schemas.microsoft.com/office/drawing/2014/main" val="20003"/>
                    </a:ext>
                  </a:extLst>
                </a:gridCol>
                <a:gridCol w="425964">
                  <a:extLst>
                    <a:ext uri="{9D8B030D-6E8A-4147-A177-3AD203B41FA5}">
                      <a16:colId xmlns:a16="http://schemas.microsoft.com/office/drawing/2014/main" val="20004"/>
                    </a:ext>
                  </a:extLst>
                </a:gridCol>
                <a:gridCol w="425964">
                  <a:extLst>
                    <a:ext uri="{9D8B030D-6E8A-4147-A177-3AD203B41FA5}">
                      <a16:colId xmlns:a16="http://schemas.microsoft.com/office/drawing/2014/main" val="20005"/>
                    </a:ext>
                  </a:extLst>
                </a:gridCol>
                <a:gridCol w="425964">
                  <a:extLst>
                    <a:ext uri="{9D8B030D-6E8A-4147-A177-3AD203B41FA5}">
                      <a16:colId xmlns:a16="http://schemas.microsoft.com/office/drawing/2014/main" val="20006"/>
                    </a:ext>
                  </a:extLst>
                </a:gridCol>
                <a:gridCol w="425964">
                  <a:extLst>
                    <a:ext uri="{9D8B030D-6E8A-4147-A177-3AD203B41FA5}">
                      <a16:colId xmlns:a16="http://schemas.microsoft.com/office/drawing/2014/main" val="20007"/>
                    </a:ext>
                  </a:extLst>
                </a:gridCol>
                <a:gridCol w="425964">
                  <a:extLst>
                    <a:ext uri="{9D8B030D-6E8A-4147-A177-3AD203B41FA5}">
                      <a16:colId xmlns:a16="http://schemas.microsoft.com/office/drawing/2014/main" val="20008"/>
                    </a:ext>
                  </a:extLst>
                </a:gridCol>
                <a:gridCol w="425964">
                  <a:extLst>
                    <a:ext uri="{9D8B030D-6E8A-4147-A177-3AD203B41FA5}">
                      <a16:colId xmlns:a16="http://schemas.microsoft.com/office/drawing/2014/main" val="20009"/>
                    </a:ext>
                  </a:extLst>
                </a:gridCol>
                <a:gridCol w="425964">
                  <a:extLst>
                    <a:ext uri="{9D8B030D-6E8A-4147-A177-3AD203B41FA5}">
                      <a16:colId xmlns:a16="http://schemas.microsoft.com/office/drawing/2014/main" val="20010"/>
                    </a:ext>
                  </a:extLst>
                </a:gridCol>
                <a:gridCol w="425964">
                  <a:extLst>
                    <a:ext uri="{9D8B030D-6E8A-4147-A177-3AD203B41FA5}">
                      <a16:colId xmlns:a16="http://schemas.microsoft.com/office/drawing/2014/main" val="20011"/>
                    </a:ext>
                  </a:extLst>
                </a:gridCol>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Text Box 40"/>
          <p:cNvSpPr txBox="1">
            <a:spLocks noChangeArrowheads="1"/>
          </p:cNvSpPr>
          <p:nvPr/>
        </p:nvSpPr>
        <p:spPr bwMode="auto">
          <a:xfrm>
            <a:off x="1559497"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latin typeface="Consolas" panose="020B0609020204030204" pitchFamily="49" charset="0"/>
                <a:cs typeface="Consolas" panose="020B0609020204030204" pitchFamily="49" charset="0"/>
              </a:rPr>
              <a:t>Queue:</a:t>
            </a:r>
          </a:p>
        </p:txBody>
      </p:sp>
      <p:sp>
        <p:nvSpPr>
          <p:cNvPr id="11" name="Oval 10"/>
          <p:cNvSpPr/>
          <p:nvPr/>
        </p:nvSpPr>
        <p:spPr>
          <a:xfrm>
            <a:off x="4668579" y="3934634"/>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p:cNvSpPr/>
          <p:nvPr/>
        </p:nvSpPr>
        <p:spPr>
          <a:xfrm>
            <a:off x="5244643" y="3934634"/>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3" name="Straight Arrow Connector 7">
            <a:extLst>
              <a:ext uri="{FF2B5EF4-FFF2-40B4-BE49-F238E27FC236}">
                <a16:creationId xmlns:a16="http://schemas.microsoft.com/office/drawing/2014/main" id="{B0EC3AFF-4AF4-4D62-B7AE-D9867A278B44}"/>
              </a:ext>
            </a:extLst>
          </p:cNvPr>
          <p:cNvCxnSpPr/>
          <p:nvPr/>
        </p:nvCxnSpPr>
        <p:spPr>
          <a:xfrm flipV="1">
            <a:off x="3143672" y="6181725"/>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Footer Placeholder 6">
            <a:extLst>
              <a:ext uri="{FF2B5EF4-FFF2-40B4-BE49-F238E27FC236}">
                <a16:creationId xmlns:a16="http://schemas.microsoft.com/office/drawing/2014/main" id="{415B22B5-BE85-6DEF-41B4-4FBDFE8E9ACF}"/>
              </a:ext>
            </a:extLst>
          </p:cNvPr>
          <p:cNvSpPr>
            <a:spLocks noGrp="1"/>
          </p:cNvSpPr>
          <p:nvPr>
            <p:ph type="ftr" sz="quarter" idx="10"/>
          </p:nvPr>
        </p:nvSpPr>
        <p:spPr/>
        <p:txBody>
          <a:bodyPr/>
          <a:lstStyle/>
          <a:p>
            <a:r>
              <a:rPr lang="en-AU"/>
              <a:t>22T2</a:t>
            </a:r>
            <a:endParaRPr lang="en-AU" dirty="0"/>
          </a:p>
        </p:txBody>
      </p:sp>
      <p:sp>
        <p:nvSpPr>
          <p:cNvPr id="8" name="Slide Number Placeholder 7">
            <a:extLst>
              <a:ext uri="{FF2B5EF4-FFF2-40B4-BE49-F238E27FC236}">
                <a16:creationId xmlns:a16="http://schemas.microsoft.com/office/drawing/2014/main" id="{6E4EA401-C017-946C-91D3-DB94338642B6}"/>
              </a:ext>
            </a:extLst>
          </p:cNvPr>
          <p:cNvSpPr>
            <a:spLocks noGrp="1"/>
          </p:cNvSpPr>
          <p:nvPr>
            <p:ph type="sldNum" sz="quarter" idx="11"/>
          </p:nvPr>
        </p:nvSpPr>
        <p:spPr/>
        <p:txBody>
          <a:bodyPr/>
          <a:lstStyle/>
          <a:p>
            <a:fld id="{009375D7-070A-4959-9224-FB5E66F2B1B3}" type="slidenum">
              <a:rPr lang="en-AU" smtClean="0"/>
              <a:pPr/>
              <a:t>138</a:t>
            </a:fld>
            <a:endParaRPr lang="en-AU" dirty="0"/>
          </a:p>
        </p:txBody>
      </p:sp>
    </p:spTree>
    <p:extLst>
      <p:ext uri="{BB962C8B-B14F-4D97-AF65-F5344CB8AC3E}">
        <p14:creationId xmlns:p14="http://schemas.microsoft.com/office/powerpoint/2010/main" val="201970099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a:buNone/>
            </a:pPr>
            <a:r>
              <a:rPr lang="en-US" altLang="en-US" sz="2400" dirty="0">
                <a:latin typeface="Arial" charset="0"/>
                <a:cs typeface="Arial" charset="0"/>
              </a:rPr>
              <a:t>Pop the front of the queue</a:t>
            </a:r>
          </a:p>
        </p:txBody>
      </p:sp>
      <p:graphicFrame>
        <p:nvGraphicFramePr>
          <p:cNvPr id="4" name="Group 5"/>
          <p:cNvGraphicFramePr>
            <a:graphicFrameLocks noGrp="1"/>
          </p:cNvGraphicFramePr>
          <p:nvPr/>
        </p:nvGraphicFramePr>
        <p:xfrm>
          <a:off x="8832304" y="2348880"/>
          <a:ext cx="1223912" cy="402336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4</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6"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nvGraphicFramePr>
        <p:xfrm>
          <a:off x="2495550" y="5734051"/>
          <a:ext cx="5112614" cy="447675"/>
        </p:xfrm>
        <a:graphic>
          <a:graphicData uri="http://schemas.openxmlformats.org/drawingml/2006/table">
            <a:tbl>
              <a:tblPr/>
              <a:tblGrid>
                <a:gridCol w="425964">
                  <a:extLst>
                    <a:ext uri="{9D8B030D-6E8A-4147-A177-3AD203B41FA5}">
                      <a16:colId xmlns:a16="http://schemas.microsoft.com/office/drawing/2014/main" val="20000"/>
                    </a:ext>
                  </a:extLst>
                </a:gridCol>
                <a:gridCol w="427010">
                  <a:extLst>
                    <a:ext uri="{9D8B030D-6E8A-4147-A177-3AD203B41FA5}">
                      <a16:colId xmlns:a16="http://schemas.microsoft.com/office/drawing/2014/main" val="20001"/>
                    </a:ext>
                  </a:extLst>
                </a:gridCol>
                <a:gridCol w="425964">
                  <a:extLst>
                    <a:ext uri="{9D8B030D-6E8A-4147-A177-3AD203B41FA5}">
                      <a16:colId xmlns:a16="http://schemas.microsoft.com/office/drawing/2014/main" val="20002"/>
                    </a:ext>
                  </a:extLst>
                </a:gridCol>
                <a:gridCol w="425964">
                  <a:extLst>
                    <a:ext uri="{9D8B030D-6E8A-4147-A177-3AD203B41FA5}">
                      <a16:colId xmlns:a16="http://schemas.microsoft.com/office/drawing/2014/main" val="20003"/>
                    </a:ext>
                  </a:extLst>
                </a:gridCol>
                <a:gridCol w="425964">
                  <a:extLst>
                    <a:ext uri="{9D8B030D-6E8A-4147-A177-3AD203B41FA5}">
                      <a16:colId xmlns:a16="http://schemas.microsoft.com/office/drawing/2014/main" val="20004"/>
                    </a:ext>
                  </a:extLst>
                </a:gridCol>
                <a:gridCol w="425964">
                  <a:extLst>
                    <a:ext uri="{9D8B030D-6E8A-4147-A177-3AD203B41FA5}">
                      <a16:colId xmlns:a16="http://schemas.microsoft.com/office/drawing/2014/main" val="20005"/>
                    </a:ext>
                  </a:extLst>
                </a:gridCol>
                <a:gridCol w="425964">
                  <a:extLst>
                    <a:ext uri="{9D8B030D-6E8A-4147-A177-3AD203B41FA5}">
                      <a16:colId xmlns:a16="http://schemas.microsoft.com/office/drawing/2014/main" val="20006"/>
                    </a:ext>
                  </a:extLst>
                </a:gridCol>
                <a:gridCol w="425964">
                  <a:extLst>
                    <a:ext uri="{9D8B030D-6E8A-4147-A177-3AD203B41FA5}">
                      <a16:colId xmlns:a16="http://schemas.microsoft.com/office/drawing/2014/main" val="20007"/>
                    </a:ext>
                  </a:extLst>
                </a:gridCol>
                <a:gridCol w="425964">
                  <a:extLst>
                    <a:ext uri="{9D8B030D-6E8A-4147-A177-3AD203B41FA5}">
                      <a16:colId xmlns:a16="http://schemas.microsoft.com/office/drawing/2014/main" val="20008"/>
                    </a:ext>
                  </a:extLst>
                </a:gridCol>
                <a:gridCol w="425964">
                  <a:extLst>
                    <a:ext uri="{9D8B030D-6E8A-4147-A177-3AD203B41FA5}">
                      <a16:colId xmlns:a16="http://schemas.microsoft.com/office/drawing/2014/main" val="20009"/>
                    </a:ext>
                  </a:extLst>
                </a:gridCol>
                <a:gridCol w="425964">
                  <a:extLst>
                    <a:ext uri="{9D8B030D-6E8A-4147-A177-3AD203B41FA5}">
                      <a16:colId xmlns:a16="http://schemas.microsoft.com/office/drawing/2014/main" val="20010"/>
                    </a:ext>
                  </a:extLst>
                </a:gridCol>
                <a:gridCol w="425964">
                  <a:extLst>
                    <a:ext uri="{9D8B030D-6E8A-4147-A177-3AD203B41FA5}">
                      <a16:colId xmlns:a16="http://schemas.microsoft.com/office/drawing/2014/main" val="20011"/>
                    </a:ext>
                  </a:extLst>
                </a:gridCol>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Text Box 40"/>
          <p:cNvSpPr txBox="1">
            <a:spLocks noChangeArrowheads="1"/>
          </p:cNvSpPr>
          <p:nvPr/>
        </p:nvSpPr>
        <p:spPr bwMode="auto">
          <a:xfrm>
            <a:off x="1559497"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latin typeface="Consolas" panose="020B0609020204030204" pitchFamily="49" charset="0"/>
                <a:cs typeface="Consolas" panose="020B0609020204030204" pitchFamily="49" charset="0"/>
              </a:rPr>
              <a:t>Queue:</a:t>
            </a:r>
          </a:p>
        </p:txBody>
      </p:sp>
      <p:cxnSp>
        <p:nvCxnSpPr>
          <p:cNvPr id="11" name="Straight Arrow Connector 7">
            <a:extLst>
              <a:ext uri="{FF2B5EF4-FFF2-40B4-BE49-F238E27FC236}">
                <a16:creationId xmlns:a16="http://schemas.microsoft.com/office/drawing/2014/main" id="{9056FA1A-2223-493D-8371-4684978260ED}"/>
              </a:ext>
            </a:extLst>
          </p:cNvPr>
          <p:cNvCxnSpPr/>
          <p:nvPr/>
        </p:nvCxnSpPr>
        <p:spPr>
          <a:xfrm flipV="1">
            <a:off x="3143672" y="6181725"/>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Footer Placeholder 6">
            <a:extLst>
              <a:ext uri="{FF2B5EF4-FFF2-40B4-BE49-F238E27FC236}">
                <a16:creationId xmlns:a16="http://schemas.microsoft.com/office/drawing/2014/main" id="{DAC020A9-36A9-F7E9-0034-3B20B0CAE3E6}"/>
              </a:ext>
            </a:extLst>
          </p:cNvPr>
          <p:cNvSpPr>
            <a:spLocks noGrp="1"/>
          </p:cNvSpPr>
          <p:nvPr>
            <p:ph type="ftr" sz="quarter" idx="10"/>
          </p:nvPr>
        </p:nvSpPr>
        <p:spPr/>
        <p:txBody>
          <a:bodyPr/>
          <a:lstStyle/>
          <a:p>
            <a:r>
              <a:rPr lang="en-AU"/>
              <a:t>22T2</a:t>
            </a:r>
            <a:endParaRPr lang="en-AU" dirty="0"/>
          </a:p>
        </p:txBody>
      </p:sp>
      <p:sp>
        <p:nvSpPr>
          <p:cNvPr id="8" name="Slide Number Placeholder 7">
            <a:extLst>
              <a:ext uri="{FF2B5EF4-FFF2-40B4-BE49-F238E27FC236}">
                <a16:creationId xmlns:a16="http://schemas.microsoft.com/office/drawing/2014/main" id="{8A789B58-9405-2784-9720-71C04A27CA86}"/>
              </a:ext>
            </a:extLst>
          </p:cNvPr>
          <p:cNvSpPr>
            <a:spLocks noGrp="1"/>
          </p:cNvSpPr>
          <p:nvPr>
            <p:ph type="sldNum" sz="quarter" idx="11"/>
          </p:nvPr>
        </p:nvSpPr>
        <p:spPr/>
        <p:txBody>
          <a:bodyPr/>
          <a:lstStyle/>
          <a:p>
            <a:fld id="{009375D7-070A-4959-9224-FB5E66F2B1B3}" type="slidenum">
              <a:rPr lang="en-AU" smtClean="0"/>
              <a:pPr/>
              <a:t>139</a:t>
            </a:fld>
            <a:endParaRPr lang="en-AU" dirty="0"/>
          </a:p>
        </p:txBody>
      </p:sp>
    </p:spTree>
    <p:extLst>
      <p:ext uri="{BB962C8B-B14F-4D97-AF65-F5344CB8AC3E}">
        <p14:creationId xmlns:p14="http://schemas.microsoft.com/office/powerpoint/2010/main" val="2810413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8" descr="C:\Users\dwharder\Desktop\a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4449" y="2708920"/>
            <a:ext cx="4486283" cy="24218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marL="357188" indent="-357188">
              <a:buNone/>
            </a:pPr>
            <a:r>
              <a:rPr lang="en-CA" dirty="0"/>
              <a:t>Performing a breadth-first traversal:</a:t>
            </a:r>
          </a:p>
          <a:p>
            <a:pPr lvl="1"/>
            <a:r>
              <a:rPr lang="en-CA" dirty="0"/>
              <a:t>Pop F</a:t>
            </a:r>
          </a:p>
          <a:p>
            <a:pPr marL="457200" lvl="1" indent="0">
              <a:buNone/>
            </a:pPr>
            <a:r>
              <a:rPr lang="en-CA" dirty="0"/>
              <a:t>			A, B, C, E, D, F</a:t>
            </a:r>
          </a:p>
          <a:p>
            <a:pPr marL="357188" indent="-357188">
              <a:buNone/>
            </a:pPr>
            <a:endParaRPr lang="en-CA" dirty="0"/>
          </a:p>
        </p:txBody>
      </p:sp>
      <p:graphicFrame>
        <p:nvGraphicFramePr>
          <p:cNvPr id="5" name="Table 4"/>
          <p:cNvGraphicFramePr>
            <a:graphicFrameLocks noGrp="1"/>
          </p:cNvGraphicFramePr>
          <p:nvPr/>
        </p:nvGraphicFramePr>
        <p:xfrm>
          <a:off x="3431704" y="5373216"/>
          <a:ext cx="3024336" cy="370840"/>
        </p:xfrm>
        <a:graphic>
          <a:graphicData uri="http://schemas.openxmlformats.org/drawingml/2006/table">
            <a:tbl>
              <a:tblPr firstRow="1" bandRow="1">
                <a:tableStyleId>{2D5ABB26-0587-4C30-8999-92F81FD0307C}</a:tableStyleId>
              </a:tblPr>
              <a:tblGrid>
                <a:gridCol w="504056">
                  <a:extLst>
                    <a:ext uri="{9D8B030D-6E8A-4147-A177-3AD203B41FA5}">
                      <a16:colId xmlns:a16="http://schemas.microsoft.com/office/drawing/2014/main" val="20000"/>
                    </a:ext>
                  </a:extLst>
                </a:gridCol>
                <a:gridCol w="504056">
                  <a:extLst>
                    <a:ext uri="{9D8B030D-6E8A-4147-A177-3AD203B41FA5}">
                      <a16:colId xmlns:a16="http://schemas.microsoft.com/office/drawing/2014/main" val="20001"/>
                    </a:ext>
                  </a:extLst>
                </a:gridCol>
                <a:gridCol w="504056">
                  <a:extLst>
                    <a:ext uri="{9D8B030D-6E8A-4147-A177-3AD203B41FA5}">
                      <a16:colId xmlns:a16="http://schemas.microsoft.com/office/drawing/2014/main" val="20002"/>
                    </a:ext>
                  </a:extLst>
                </a:gridCol>
                <a:gridCol w="504056">
                  <a:extLst>
                    <a:ext uri="{9D8B030D-6E8A-4147-A177-3AD203B41FA5}">
                      <a16:colId xmlns:a16="http://schemas.microsoft.com/office/drawing/2014/main" val="20003"/>
                    </a:ext>
                  </a:extLst>
                </a:gridCol>
                <a:gridCol w="504056">
                  <a:extLst>
                    <a:ext uri="{9D8B030D-6E8A-4147-A177-3AD203B41FA5}">
                      <a16:colId xmlns:a16="http://schemas.microsoft.com/office/drawing/2014/main" val="20004"/>
                    </a:ext>
                  </a:extLst>
                </a:gridCol>
                <a:gridCol w="504056">
                  <a:extLst>
                    <a:ext uri="{9D8B030D-6E8A-4147-A177-3AD203B41FA5}">
                      <a16:colId xmlns:a16="http://schemas.microsoft.com/office/drawing/2014/main" val="20005"/>
                    </a:ext>
                  </a:extLst>
                </a:gridCol>
              </a:tblGrid>
              <a:tr h="370840">
                <a:tc>
                  <a:txBody>
                    <a:bodyPr/>
                    <a:lstStyle/>
                    <a:p>
                      <a:pPr algn="ctr"/>
                      <a:r>
                        <a:rPr lang="en-CA" dirty="0"/>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4" name="Footer Placeholder 3">
            <a:extLst>
              <a:ext uri="{FF2B5EF4-FFF2-40B4-BE49-F238E27FC236}">
                <a16:creationId xmlns:a16="http://schemas.microsoft.com/office/drawing/2014/main" id="{3911EA62-5E85-774F-9805-3E1FCE67499E}"/>
              </a:ext>
            </a:extLst>
          </p:cNvPr>
          <p:cNvSpPr>
            <a:spLocks noGrp="1"/>
          </p:cNvSpPr>
          <p:nvPr>
            <p:ph type="ftr" sz="quarter" idx="10"/>
          </p:nvPr>
        </p:nvSpPr>
        <p:spPr/>
        <p:txBody>
          <a:bodyPr/>
          <a:lstStyle/>
          <a:p>
            <a:r>
              <a:rPr lang="en-AU"/>
              <a:t>22T2</a:t>
            </a:r>
            <a:endParaRPr lang="en-AU" dirty="0"/>
          </a:p>
        </p:txBody>
      </p:sp>
      <p:sp>
        <p:nvSpPr>
          <p:cNvPr id="7" name="Slide Number Placeholder 6">
            <a:extLst>
              <a:ext uri="{FF2B5EF4-FFF2-40B4-BE49-F238E27FC236}">
                <a16:creationId xmlns:a16="http://schemas.microsoft.com/office/drawing/2014/main" id="{4B1ED873-A5A6-6A0B-AC2F-EBB7746BF545}"/>
              </a:ext>
            </a:extLst>
          </p:cNvPr>
          <p:cNvSpPr>
            <a:spLocks noGrp="1"/>
          </p:cNvSpPr>
          <p:nvPr>
            <p:ph type="sldNum" sz="quarter" idx="11"/>
          </p:nvPr>
        </p:nvSpPr>
        <p:spPr/>
        <p:txBody>
          <a:bodyPr/>
          <a:lstStyle/>
          <a:p>
            <a:fld id="{009375D7-070A-4959-9224-FB5E66F2B1B3}" type="slidenum">
              <a:rPr lang="en-AU" smtClean="0"/>
              <a:pPr/>
              <a:t>14</a:t>
            </a:fld>
            <a:endParaRPr lang="en-AU" dirty="0"/>
          </a:p>
        </p:txBody>
      </p:sp>
    </p:spTree>
    <p:extLst>
      <p:ext uri="{BB962C8B-B14F-4D97-AF65-F5344CB8AC3E}">
        <p14:creationId xmlns:p14="http://schemas.microsoft.com/office/powerpoint/2010/main" val="149871898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a:buNone/>
            </a:pPr>
            <a:r>
              <a:rPr lang="en-US" altLang="en-US" sz="2400" dirty="0">
                <a:latin typeface="Arial" charset="0"/>
                <a:cs typeface="Arial" charset="0"/>
              </a:rPr>
              <a:t>Pop the front of the queue</a:t>
            </a:r>
          </a:p>
          <a:p>
            <a:pPr lvl="1"/>
            <a:r>
              <a:rPr lang="en-US" altLang="en-US" sz="2000" dirty="0">
                <a:solidFill>
                  <a:prstClr val="black"/>
                </a:solidFill>
                <a:latin typeface="Arial" charset="0"/>
                <a:cs typeface="Arial" charset="0"/>
              </a:rPr>
              <a:t>H has two neighbors:  D and I</a:t>
            </a:r>
          </a:p>
          <a:p>
            <a:pPr>
              <a:buNone/>
            </a:pPr>
            <a:endParaRPr lang="en-US" altLang="en-US" dirty="0">
              <a:latin typeface="Arial" charset="0"/>
              <a:cs typeface="Arial" charset="0"/>
            </a:endParaRPr>
          </a:p>
        </p:txBody>
      </p:sp>
      <p:graphicFrame>
        <p:nvGraphicFramePr>
          <p:cNvPr id="4" name="Group 5"/>
          <p:cNvGraphicFramePr>
            <a:graphicFrameLocks noGrp="1"/>
          </p:cNvGraphicFramePr>
          <p:nvPr/>
        </p:nvGraphicFramePr>
        <p:xfrm>
          <a:off x="8832304" y="2348880"/>
          <a:ext cx="1223912" cy="402336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4</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6"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nvGraphicFramePr>
        <p:xfrm>
          <a:off x="2495550" y="5734051"/>
          <a:ext cx="5112614" cy="447675"/>
        </p:xfrm>
        <a:graphic>
          <a:graphicData uri="http://schemas.openxmlformats.org/drawingml/2006/table">
            <a:tbl>
              <a:tblPr/>
              <a:tblGrid>
                <a:gridCol w="425964">
                  <a:extLst>
                    <a:ext uri="{9D8B030D-6E8A-4147-A177-3AD203B41FA5}">
                      <a16:colId xmlns:a16="http://schemas.microsoft.com/office/drawing/2014/main" val="20000"/>
                    </a:ext>
                  </a:extLst>
                </a:gridCol>
                <a:gridCol w="427010">
                  <a:extLst>
                    <a:ext uri="{9D8B030D-6E8A-4147-A177-3AD203B41FA5}">
                      <a16:colId xmlns:a16="http://schemas.microsoft.com/office/drawing/2014/main" val="20001"/>
                    </a:ext>
                  </a:extLst>
                </a:gridCol>
                <a:gridCol w="425964">
                  <a:extLst>
                    <a:ext uri="{9D8B030D-6E8A-4147-A177-3AD203B41FA5}">
                      <a16:colId xmlns:a16="http://schemas.microsoft.com/office/drawing/2014/main" val="20002"/>
                    </a:ext>
                  </a:extLst>
                </a:gridCol>
                <a:gridCol w="425964">
                  <a:extLst>
                    <a:ext uri="{9D8B030D-6E8A-4147-A177-3AD203B41FA5}">
                      <a16:colId xmlns:a16="http://schemas.microsoft.com/office/drawing/2014/main" val="20003"/>
                    </a:ext>
                  </a:extLst>
                </a:gridCol>
                <a:gridCol w="425964">
                  <a:extLst>
                    <a:ext uri="{9D8B030D-6E8A-4147-A177-3AD203B41FA5}">
                      <a16:colId xmlns:a16="http://schemas.microsoft.com/office/drawing/2014/main" val="20004"/>
                    </a:ext>
                  </a:extLst>
                </a:gridCol>
                <a:gridCol w="425964">
                  <a:extLst>
                    <a:ext uri="{9D8B030D-6E8A-4147-A177-3AD203B41FA5}">
                      <a16:colId xmlns:a16="http://schemas.microsoft.com/office/drawing/2014/main" val="20005"/>
                    </a:ext>
                  </a:extLst>
                </a:gridCol>
                <a:gridCol w="425964">
                  <a:extLst>
                    <a:ext uri="{9D8B030D-6E8A-4147-A177-3AD203B41FA5}">
                      <a16:colId xmlns:a16="http://schemas.microsoft.com/office/drawing/2014/main" val="20006"/>
                    </a:ext>
                  </a:extLst>
                </a:gridCol>
                <a:gridCol w="425964">
                  <a:extLst>
                    <a:ext uri="{9D8B030D-6E8A-4147-A177-3AD203B41FA5}">
                      <a16:colId xmlns:a16="http://schemas.microsoft.com/office/drawing/2014/main" val="20007"/>
                    </a:ext>
                  </a:extLst>
                </a:gridCol>
                <a:gridCol w="425964">
                  <a:extLst>
                    <a:ext uri="{9D8B030D-6E8A-4147-A177-3AD203B41FA5}">
                      <a16:colId xmlns:a16="http://schemas.microsoft.com/office/drawing/2014/main" val="20008"/>
                    </a:ext>
                  </a:extLst>
                </a:gridCol>
                <a:gridCol w="425964">
                  <a:extLst>
                    <a:ext uri="{9D8B030D-6E8A-4147-A177-3AD203B41FA5}">
                      <a16:colId xmlns:a16="http://schemas.microsoft.com/office/drawing/2014/main" val="20009"/>
                    </a:ext>
                  </a:extLst>
                </a:gridCol>
                <a:gridCol w="425964">
                  <a:extLst>
                    <a:ext uri="{9D8B030D-6E8A-4147-A177-3AD203B41FA5}">
                      <a16:colId xmlns:a16="http://schemas.microsoft.com/office/drawing/2014/main" val="20010"/>
                    </a:ext>
                  </a:extLst>
                </a:gridCol>
                <a:gridCol w="425964">
                  <a:extLst>
                    <a:ext uri="{9D8B030D-6E8A-4147-A177-3AD203B41FA5}">
                      <a16:colId xmlns:a16="http://schemas.microsoft.com/office/drawing/2014/main" val="20011"/>
                    </a:ext>
                  </a:extLst>
                </a:gridCol>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8" name="Straight Arrow Connector 7"/>
          <p:cNvCxnSpPr/>
          <p:nvPr/>
        </p:nvCxnSpPr>
        <p:spPr>
          <a:xfrm flipV="1">
            <a:off x="3465572"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 Box 40"/>
          <p:cNvSpPr txBox="1">
            <a:spLocks noChangeArrowheads="1"/>
          </p:cNvSpPr>
          <p:nvPr/>
        </p:nvSpPr>
        <p:spPr bwMode="auto">
          <a:xfrm>
            <a:off x="1559497"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latin typeface="Consolas" panose="020B0609020204030204" pitchFamily="49" charset="0"/>
                <a:cs typeface="Consolas" panose="020B0609020204030204" pitchFamily="49" charset="0"/>
              </a:rPr>
              <a:t>Queue:</a:t>
            </a:r>
          </a:p>
        </p:txBody>
      </p:sp>
      <p:sp>
        <p:nvSpPr>
          <p:cNvPr id="14" name="Oval 13"/>
          <p:cNvSpPr/>
          <p:nvPr/>
        </p:nvSpPr>
        <p:spPr>
          <a:xfrm>
            <a:off x="5244643" y="3934634"/>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p:cNvSpPr/>
          <p:nvPr/>
        </p:nvSpPr>
        <p:spPr>
          <a:xfrm>
            <a:off x="4672774" y="4932701"/>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p:cNvSpPr/>
          <p:nvPr/>
        </p:nvSpPr>
        <p:spPr>
          <a:xfrm>
            <a:off x="4096710" y="4932701"/>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Footer Placeholder 6">
            <a:extLst>
              <a:ext uri="{FF2B5EF4-FFF2-40B4-BE49-F238E27FC236}">
                <a16:creationId xmlns:a16="http://schemas.microsoft.com/office/drawing/2014/main" id="{4D15B5FE-1352-D937-884E-E2093B21A3F8}"/>
              </a:ext>
            </a:extLst>
          </p:cNvPr>
          <p:cNvSpPr>
            <a:spLocks noGrp="1"/>
          </p:cNvSpPr>
          <p:nvPr>
            <p:ph type="ftr" sz="quarter" idx="10"/>
          </p:nvPr>
        </p:nvSpPr>
        <p:spPr/>
        <p:txBody>
          <a:bodyPr/>
          <a:lstStyle/>
          <a:p>
            <a:r>
              <a:rPr lang="en-AU"/>
              <a:t>22T2</a:t>
            </a:r>
            <a:endParaRPr lang="en-AU" dirty="0"/>
          </a:p>
        </p:txBody>
      </p:sp>
      <p:sp>
        <p:nvSpPr>
          <p:cNvPr id="9" name="Slide Number Placeholder 8">
            <a:extLst>
              <a:ext uri="{FF2B5EF4-FFF2-40B4-BE49-F238E27FC236}">
                <a16:creationId xmlns:a16="http://schemas.microsoft.com/office/drawing/2014/main" id="{B80802AE-7CCA-A03B-ADBE-CD5D022CFDE8}"/>
              </a:ext>
            </a:extLst>
          </p:cNvPr>
          <p:cNvSpPr>
            <a:spLocks noGrp="1"/>
          </p:cNvSpPr>
          <p:nvPr>
            <p:ph type="sldNum" sz="quarter" idx="11"/>
          </p:nvPr>
        </p:nvSpPr>
        <p:spPr/>
        <p:txBody>
          <a:bodyPr/>
          <a:lstStyle/>
          <a:p>
            <a:fld id="{009375D7-070A-4959-9224-FB5E66F2B1B3}" type="slidenum">
              <a:rPr lang="en-AU" smtClean="0"/>
              <a:pPr/>
              <a:t>140</a:t>
            </a:fld>
            <a:endParaRPr lang="en-AU" dirty="0"/>
          </a:p>
        </p:txBody>
      </p:sp>
    </p:spTree>
    <p:extLst>
      <p:ext uri="{BB962C8B-B14F-4D97-AF65-F5344CB8AC3E}">
        <p14:creationId xmlns:p14="http://schemas.microsoft.com/office/powerpoint/2010/main" val="162098694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a:buNone/>
            </a:pPr>
            <a:r>
              <a:rPr lang="en-US" altLang="en-US" sz="2400" dirty="0">
                <a:latin typeface="Arial" charset="0"/>
                <a:cs typeface="Arial" charset="0"/>
              </a:rPr>
              <a:t>Pop the front of the queue</a:t>
            </a:r>
          </a:p>
          <a:p>
            <a:pPr lvl="1"/>
            <a:r>
              <a:rPr lang="en-US" altLang="en-US" sz="2000" dirty="0">
                <a:solidFill>
                  <a:prstClr val="black"/>
                </a:solidFill>
                <a:latin typeface="Arial" charset="0"/>
                <a:cs typeface="Arial" charset="0"/>
              </a:rPr>
              <a:t>H has two neighbors:  D and I</a:t>
            </a:r>
            <a:endParaRPr lang="en-US" altLang="en-US" sz="2000" dirty="0">
              <a:latin typeface="Arial" charset="0"/>
              <a:cs typeface="Arial" charset="0"/>
            </a:endParaRPr>
          </a:p>
          <a:p>
            <a:pPr lvl="1"/>
            <a:r>
              <a:rPr lang="en-US" altLang="en-US" sz="2000" dirty="0">
                <a:latin typeface="Arial" charset="0"/>
                <a:cs typeface="Arial" charset="0"/>
              </a:rPr>
              <a:t>Decrement their in-degrees</a:t>
            </a:r>
          </a:p>
          <a:p>
            <a:pPr lvl="1"/>
            <a:endParaRPr lang="en-US" altLang="en-US" dirty="0">
              <a:solidFill>
                <a:prstClr val="black"/>
              </a:solidFill>
              <a:latin typeface="Arial" charset="0"/>
              <a:cs typeface="Arial" charset="0"/>
            </a:endParaRPr>
          </a:p>
          <a:p>
            <a:pPr>
              <a:buNone/>
            </a:pPr>
            <a:endParaRPr lang="en-US" altLang="en-US" dirty="0">
              <a:latin typeface="Arial" charset="0"/>
              <a:cs typeface="Arial" charset="0"/>
            </a:endParaRPr>
          </a:p>
        </p:txBody>
      </p:sp>
      <p:graphicFrame>
        <p:nvGraphicFramePr>
          <p:cNvPr id="4" name="Group 5"/>
          <p:cNvGraphicFramePr>
            <a:graphicFrameLocks noGrp="1"/>
          </p:cNvGraphicFramePr>
          <p:nvPr/>
        </p:nvGraphicFramePr>
        <p:xfrm>
          <a:off x="8832304" y="2348880"/>
          <a:ext cx="1223912" cy="402336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4</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6"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nvGraphicFramePr>
        <p:xfrm>
          <a:off x="2495550" y="5734051"/>
          <a:ext cx="5112614" cy="447675"/>
        </p:xfrm>
        <a:graphic>
          <a:graphicData uri="http://schemas.openxmlformats.org/drawingml/2006/table">
            <a:tbl>
              <a:tblPr/>
              <a:tblGrid>
                <a:gridCol w="425964">
                  <a:extLst>
                    <a:ext uri="{9D8B030D-6E8A-4147-A177-3AD203B41FA5}">
                      <a16:colId xmlns:a16="http://schemas.microsoft.com/office/drawing/2014/main" val="20000"/>
                    </a:ext>
                  </a:extLst>
                </a:gridCol>
                <a:gridCol w="427010">
                  <a:extLst>
                    <a:ext uri="{9D8B030D-6E8A-4147-A177-3AD203B41FA5}">
                      <a16:colId xmlns:a16="http://schemas.microsoft.com/office/drawing/2014/main" val="20001"/>
                    </a:ext>
                  </a:extLst>
                </a:gridCol>
                <a:gridCol w="425964">
                  <a:extLst>
                    <a:ext uri="{9D8B030D-6E8A-4147-A177-3AD203B41FA5}">
                      <a16:colId xmlns:a16="http://schemas.microsoft.com/office/drawing/2014/main" val="20002"/>
                    </a:ext>
                  </a:extLst>
                </a:gridCol>
                <a:gridCol w="425964">
                  <a:extLst>
                    <a:ext uri="{9D8B030D-6E8A-4147-A177-3AD203B41FA5}">
                      <a16:colId xmlns:a16="http://schemas.microsoft.com/office/drawing/2014/main" val="20003"/>
                    </a:ext>
                  </a:extLst>
                </a:gridCol>
                <a:gridCol w="425964">
                  <a:extLst>
                    <a:ext uri="{9D8B030D-6E8A-4147-A177-3AD203B41FA5}">
                      <a16:colId xmlns:a16="http://schemas.microsoft.com/office/drawing/2014/main" val="20004"/>
                    </a:ext>
                  </a:extLst>
                </a:gridCol>
                <a:gridCol w="425964">
                  <a:extLst>
                    <a:ext uri="{9D8B030D-6E8A-4147-A177-3AD203B41FA5}">
                      <a16:colId xmlns:a16="http://schemas.microsoft.com/office/drawing/2014/main" val="20005"/>
                    </a:ext>
                  </a:extLst>
                </a:gridCol>
                <a:gridCol w="425964">
                  <a:extLst>
                    <a:ext uri="{9D8B030D-6E8A-4147-A177-3AD203B41FA5}">
                      <a16:colId xmlns:a16="http://schemas.microsoft.com/office/drawing/2014/main" val="20006"/>
                    </a:ext>
                  </a:extLst>
                </a:gridCol>
                <a:gridCol w="425964">
                  <a:extLst>
                    <a:ext uri="{9D8B030D-6E8A-4147-A177-3AD203B41FA5}">
                      <a16:colId xmlns:a16="http://schemas.microsoft.com/office/drawing/2014/main" val="20007"/>
                    </a:ext>
                  </a:extLst>
                </a:gridCol>
                <a:gridCol w="425964">
                  <a:extLst>
                    <a:ext uri="{9D8B030D-6E8A-4147-A177-3AD203B41FA5}">
                      <a16:colId xmlns:a16="http://schemas.microsoft.com/office/drawing/2014/main" val="20008"/>
                    </a:ext>
                  </a:extLst>
                </a:gridCol>
                <a:gridCol w="425964">
                  <a:extLst>
                    <a:ext uri="{9D8B030D-6E8A-4147-A177-3AD203B41FA5}">
                      <a16:colId xmlns:a16="http://schemas.microsoft.com/office/drawing/2014/main" val="20009"/>
                    </a:ext>
                  </a:extLst>
                </a:gridCol>
                <a:gridCol w="425964">
                  <a:extLst>
                    <a:ext uri="{9D8B030D-6E8A-4147-A177-3AD203B41FA5}">
                      <a16:colId xmlns:a16="http://schemas.microsoft.com/office/drawing/2014/main" val="20010"/>
                    </a:ext>
                  </a:extLst>
                </a:gridCol>
                <a:gridCol w="425964">
                  <a:extLst>
                    <a:ext uri="{9D8B030D-6E8A-4147-A177-3AD203B41FA5}">
                      <a16:colId xmlns:a16="http://schemas.microsoft.com/office/drawing/2014/main" val="20011"/>
                    </a:ext>
                  </a:extLst>
                </a:gridCol>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Text Box 40"/>
          <p:cNvSpPr txBox="1">
            <a:spLocks noChangeArrowheads="1"/>
          </p:cNvSpPr>
          <p:nvPr/>
        </p:nvSpPr>
        <p:spPr bwMode="auto">
          <a:xfrm>
            <a:off x="1559497"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latin typeface="Consolas" panose="020B0609020204030204" pitchFamily="49" charset="0"/>
                <a:cs typeface="Consolas" panose="020B0609020204030204" pitchFamily="49" charset="0"/>
              </a:rPr>
              <a:t>Queue:</a:t>
            </a:r>
          </a:p>
        </p:txBody>
      </p:sp>
      <p:cxnSp>
        <p:nvCxnSpPr>
          <p:cNvPr id="11" name="Straight Arrow Connector 10"/>
          <p:cNvCxnSpPr/>
          <p:nvPr/>
        </p:nvCxnSpPr>
        <p:spPr>
          <a:xfrm flipV="1">
            <a:off x="3465572"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5244643" y="3934634"/>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4672774" y="4932701"/>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p:cNvSpPr/>
          <p:nvPr/>
        </p:nvSpPr>
        <p:spPr>
          <a:xfrm>
            <a:off x="4096710" y="4932701"/>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Footer Placeholder 6">
            <a:extLst>
              <a:ext uri="{FF2B5EF4-FFF2-40B4-BE49-F238E27FC236}">
                <a16:creationId xmlns:a16="http://schemas.microsoft.com/office/drawing/2014/main" id="{0170280F-3DC7-7584-3137-F64DCFF05BE0}"/>
              </a:ext>
            </a:extLst>
          </p:cNvPr>
          <p:cNvSpPr>
            <a:spLocks noGrp="1"/>
          </p:cNvSpPr>
          <p:nvPr>
            <p:ph type="ftr" sz="quarter" idx="10"/>
          </p:nvPr>
        </p:nvSpPr>
        <p:spPr/>
        <p:txBody>
          <a:bodyPr/>
          <a:lstStyle/>
          <a:p>
            <a:r>
              <a:rPr lang="en-AU"/>
              <a:t>22T2</a:t>
            </a:r>
            <a:endParaRPr lang="en-AU" dirty="0"/>
          </a:p>
        </p:txBody>
      </p:sp>
      <p:sp>
        <p:nvSpPr>
          <p:cNvPr id="8" name="Slide Number Placeholder 7">
            <a:extLst>
              <a:ext uri="{FF2B5EF4-FFF2-40B4-BE49-F238E27FC236}">
                <a16:creationId xmlns:a16="http://schemas.microsoft.com/office/drawing/2014/main" id="{D6C7B8D5-4650-4A33-4726-24F07B0BD3D1}"/>
              </a:ext>
            </a:extLst>
          </p:cNvPr>
          <p:cNvSpPr>
            <a:spLocks noGrp="1"/>
          </p:cNvSpPr>
          <p:nvPr>
            <p:ph type="sldNum" sz="quarter" idx="11"/>
          </p:nvPr>
        </p:nvSpPr>
        <p:spPr/>
        <p:txBody>
          <a:bodyPr/>
          <a:lstStyle/>
          <a:p>
            <a:fld id="{009375D7-070A-4959-9224-FB5E66F2B1B3}" type="slidenum">
              <a:rPr lang="en-AU" smtClean="0"/>
              <a:pPr/>
              <a:t>141</a:t>
            </a:fld>
            <a:endParaRPr lang="en-AU" dirty="0"/>
          </a:p>
        </p:txBody>
      </p:sp>
    </p:spTree>
    <p:extLst>
      <p:ext uri="{BB962C8B-B14F-4D97-AF65-F5344CB8AC3E}">
        <p14:creationId xmlns:p14="http://schemas.microsoft.com/office/powerpoint/2010/main" val="137659812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a:buNone/>
            </a:pPr>
            <a:r>
              <a:rPr lang="en-US" altLang="en-US" sz="2400" dirty="0">
                <a:latin typeface="Arial" charset="0"/>
                <a:cs typeface="Arial" charset="0"/>
              </a:rPr>
              <a:t>Pop the front of the queue</a:t>
            </a:r>
          </a:p>
          <a:p>
            <a:pPr lvl="1"/>
            <a:r>
              <a:rPr lang="en-US" altLang="en-US" sz="2000" dirty="0">
                <a:solidFill>
                  <a:prstClr val="black"/>
                </a:solidFill>
                <a:latin typeface="Arial" charset="0"/>
                <a:cs typeface="Arial" charset="0"/>
              </a:rPr>
              <a:t>H has two neighbors:  D and I</a:t>
            </a:r>
            <a:endParaRPr lang="en-US" altLang="en-US" sz="2000" dirty="0">
              <a:latin typeface="Arial" charset="0"/>
              <a:cs typeface="Arial" charset="0"/>
            </a:endParaRPr>
          </a:p>
          <a:p>
            <a:pPr lvl="1"/>
            <a:r>
              <a:rPr lang="en-US" altLang="en-US" sz="2000" dirty="0">
                <a:latin typeface="Arial" charset="0"/>
                <a:cs typeface="Arial" charset="0"/>
              </a:rPr>
              <a:t>Decrement their in-degrees</a:t>
            </a:r>
          </a:p>
          <a:p>
            <a:pPr lvl="2"/>
            <a:r>
              <a:rPr lang="en-US" altLang="en-US" sz="1800" dirty="0">
                <a:latin typeface="Arial" charset="0"/>
                <a:cs typeface="Arial" charset="0"/>
              </a:rPr>
              <a:t>Both are decremented to zero, so push them onto the queue</a:t>
            </a:r>
          </a:p>
          <a:p>
            <a:pPr lvl="1"/>
            <a:endParaRPr lang="en-US" altLang="en-US" dirty="0">
              <a:solidFill>
                <a:prstClr val="black"/>
              </a:solidFill>
              <a:latin typeface="Arial" charset="0"/>
              <a:cs typeface="Arial" charset="0"/>
            </a:endParaRPr>
          </a:p>
          <a:p>
            <a:pPr>
              <a:buNone/>
            </a:pPr>
            <a:endParaRPr lang="en-US" altLang="en-US" dirty="0">
              <a:latin typeface="Arial" charset="0"/>
              <a:cs typeface="Arial" charset="0"/>
            </a:endParaRPr>
          </a:p>
        </p:txBody>
      </p:sp>
      <p:graphicFrame>
        <p:nvGraphicFramePr>
          <p:cNvPr id="4" name="Group 5"/>
          <p:cNvGraphicFramePr>
            <a:graphicFrameLocks noGrp="1"/>
          </p:cNvGraphicFramePr>
          <p:nvPr/>
        </p:nvGraphicFramePr>
        <p:xfrm>
          <a:off x="8832304" y="2348880"/>
          <a:ext cx="1223912" cy="402336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4</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6"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nvGraphicFramePr>
        <p:xfrm>
          <a:off x="2495550" y="5734051"/>
          <a:ext cx="5112614" cy="447675"/>
        </p:xfrm>
        <a:graphic>
          <a:graphicData uri="http://schemas.openxmlformats.org/drawingml/2006/table">
            <a:tbl>
              <a:tblPr/>
              <a:tblGrid>
                <a:gridCol w="425964">
                  <a:extLst>
                    <a:ext uri="{9D8B030D-6E8A-4147-A177-3AD203B41FA5}">
                      <a16:colId xmlns:a16="http://schemas.microsoft.com/office/drawing/2014/main" val="20000"/>
                    </a:ext>
                  </a:extLst>
                </a:gridCol>
                <a:gridCol w="427010">
                  <a:extLst>
                    <a:ext uri="{9D8B030D-6E8A-4147-A177-3AD203B41FA5}">
                      <a16:colId xmlns:a16="http://schemas.microsoft.com/office/drawing/2014/main" val="20001"/>
                    </a:ext>
                  </a:extLst>
                </a:gridCol>
                <a:gridCol w="425964">
                  <a:extLst>
                    <a:ext uri="{9D8B030D-6E8A-4147-A177-3AD203B41FA5}">
                      <a16:colId xmlns:a16="http://schemas.microsoft.com/office/drawing/2014/main" val="20002"/>
                    </a:ext>
                  </a:extLst>
                </a:gridCol>
                <a:gridCol w="425964">
                  <a:extLst>
                    <a:ext uri="{9D8B030D-6E8A-4147-A177-3AD203B41FA5}">
                      <a16:colId xmlns:a16="http://schemas.microsoft.com/office/drawing/2014/main" val="20003"/>
                    </a:ext>
                  </a:extLst>
                </a:gridCol>
                <a:gridCol w="425964">
                  <a:extLst>
                    <a:ext uri="{9D8B030D-6E8A-4147-A177-3AD203B41FA5}">
                      <a16:colId xmlns:a16="http://schemas.microsoft.com/office/drawing/2014/main" val="20004"/>
                    </a:ext>
                  </a:extLst>
                </a:gridCol>
                <a:gridCol w="425964">
                  <a:extLst>
                    <a:ext uri="{9D8B030D-6E8A-4147-A177-3AD203B41FA5}">
                      <a16:colId xmlns:a16="http://schemas.microsoft.com/office/drawing/2014/main" val="20005"/>
                    </a:ext>
                  </a:extLst>
                </a:gridCol>
                <a:gridCol w="425964">
                  <a:extLst>
                    <a:ext uri="{9D8B030D-6E8A-4147-A177-3AD203B41FA5}">
                      <a16:colId xmlns:a16="http://schemas.microsoft.com/office/drawing/2014/main" val="20006"/>
                    </a:ext>
                  </a:extLst>
                </a:gridCol>
                <a:gridCol w="425964">
                  <a:extLst>
                    <a:ext uri="{9D8B030D-6E8A-4147-A177-3AD203B41FA5}">
                      <a16:colId xmlns:a16="http://schemas.microsoft.com/office/drawing/2014/main" val="20007"/>
                    </a:ext>
                  </a:extLst>
                </a:gridCol>
                <a:gridCol w="425964">
                  <a:extLst>
                    <a:ext uri="{9D8B030D-6E8A-4147-A177-3AD203B41FA5}">
                      <a16:colId xmlns:a16="http://schemas.microsoft.com/office/drawing/2014/main" val="20008"/>
                    </a:ext>
                  </a:extLst>
                </a:gridCol>
                <a:gridCol w="425964">
                  <a:extLst>
                    <a:ext uri="{9D8B030D-6E8A-4147-A177-3AD203B41FA5}">
                      <a16:colId xmlns:a16="http://schemas.microsoft.com/office/drawing/2014/main" val="20009"/>
                    </a:ext>
                  </a:extLst>
                </a:gridCol>
                <a:gridCol w="425964">
                  <a:extLst>
                    <a:ext uri="{9D8B030D-6E8A-4147-A177-3AD203B41FA5}">
                      <a16:colId xmlns:a16="http://schemas.microsoft.com/office/drawing/2014/main" val="20010"/>
                    </a:ext>
                  </a:extLst>
                </a:gridCol>
                <a:gridCol w="425964">
                  <a:extLst>
                    <a:ext uri="{9D8B030D-6E8A-4147-A177-3AD203B41FA5}">
                      <a16:colId xmlns:a16="http://schemas.microsoft.com/office/drawing/2014/main" val="20011"/>
                    </a:ext>
                  </a:extLst>
                </a:gridCol>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Text Box 40"/>
          <p:cNvSpPr txBox="1">
            <a:spLocks noChangeArrowheads="1"/>
          </p:cNvSpPr>
          <p:nvPr/>
        </p:nvSpPr>
        <p:spPr bwMode="auto">
          <a:xfrm>
            <a:off x="1559497"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latin typeface="Consolas" panose="020B0609020204030204" pitchFamily="49" charset="0"/>
                <a:cs typeface="Consolas" panose="020B0609020204030204" pitchFamily="49" charset="0"/>
              </a:rPr>
              <a:t>Queue:</a:t>
            </a:r>
          </a:p>
        </p:txBody>
      </p:sp>
      <p:cxnSp>
        <p:nvCxnSpPr>
          <p:cNvPr id="11" name="Straight Arrow Connector 10"/>
          <p:cNvCxnSpPr/>
          <p:nvPr/>
        </p:nvCxnSpPr>
        <p:spPr>
          <a:xfrm flipV="1">
            <a:off x="3465572"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5244643" y="3934634"/>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4672774" y="4932701"/>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p:cNvSpPr/>
          <p:nvPr/>
        </p:nvSpPr>
        <p:spPr>
          <a:xfrm>
            <a:off x="4096710" y="4932701"/>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Footer Placeholder 6">
            <a:extLst>
              <a:ext uri="{FF2B5EF4-FFF2-40B4-BE49-F238E27FC236}">
                <a16:creationId xmlns:a16="http://schemas.microsoft.com/office/drawing/2014/main" id="{5FCB7EC1-D2F8-72EF-73CE-97A89A7BA86C}"/>
              </a:ext>
            </a:extLst>
          </p:cNvPr>
          <p:cNvSpPr>
            <a:spLocks noGrp="1"/>
          </p:cNvSpPr>
          <p:nvPr>
            <p:ph type="ftr" sz="quarter" idx="10"/>
          </p:nvPr>
        </p:nvSpPr>
        <p:spPr/>
        <p:txBody>
          <a:bodyPr/>
          <a:lstStyle/>
          <a:p>
            <a:r>
              <a:rPr lang="en-AU"/>
              <a:t>22T2</a:t>
            </a:r>
            <a:endParaRPr lang="en-AU" dirty="0"/>
          </a:p>
        </p:txBody>
      </p:sp>
      <p:sp>
        <p:nvSpPr>
          <p:cNvPr id="8" name="Slide Number Placeholder 7">
            <a:extLst>
              <a:ext uri="{FF2B5EF4-FFF2-40B4-BE49-F238E27FC236}">
                <a16:creationId xmlns:a16="http://schemas.microsoft.com/office/drawing/2014/main" id="{D1263294-71A4-68AD-9CDF-78055FC71269}"/>
              </a:ext>
            </a:extLst>
          </p:cNvPr>
          <p:cNvSpPr>
            <a:spLocks noGrp="1"/>
          </p:cNvSpPr>
          <p:nvPr>
            <p:ph type="sldNum" sz="quarter" idx="11"/>
          </p:nvPr>
        </p:nvSpPr>
        <p:spPr/>
        <p:txBody>
          <a:bodyPr/>
          <a:lstStyle/>
          <a:p>
            <a:fld id="{009375D7-070A-4959-9224-FB5E66F2B1B3}" type="slidenum">
              <a:rPr lang="en-AU" smtClean="0"/>
              <a:pPr/>
              <a:t>142</a:t>
            </a:fld>
            <a:endParaRPr lang="en-AU" dirty="0"/>
          </a:p>
        </p:txBody>
      </p:sp>
    </p:spTree>
    <p:extLst>
      <p:ext uri="{BB962C8B-B14F-4D97-AF65-F5344CB8AC3E}">
        <p14:creationId xmlns:p14="http://schemas.microsoft.com/office/powerpoint/2010/main" val="341287874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a:buNone/>
            </a:pPr>
            <a:r>
              <a:rPr lang="en-US" altLang="en-US" sz="2400" dirty="0">
                <a:latin typeface="Arial" charset="0"/>
                <a:cs typeface="Arial" charset="0"/>
              </a:rPr>
              <a:t>Pop the front of the queue</a:t>
            </a:r>
          </a:p>
          <a:p>
            <a:pPr lvl="1"/>
            <a:r>
              <a:rPr lang="en-US" altLang="en-US" sz="2000" dirty="0">
                <a:solidFill>
                  <a:prstClr val="black"/>
                </a:solidFill>
                <a:latin typeface="Arial" charset="0"/>
                <a:cs typeface="Arial" charset="0"/>
              </a:rPr>
              <a:t>H has two neighbors:  D and I</a:t>
            </a:r>
            <a:endParaRPr lang="en-US" altLang="en-US" sz="2000" dirty="0">
              <a:latin typeface="Arial" charset="0"/>
              <a:cs typeface="Arial" charset="0"/>
            </a:endParaRPr>
          </a:p>
          <a:p>
            <a:pPr lvl="1"/>
            <a:r>
              <a:rPr lang="en-US" altLang="en-US" sz="2000" dirty="0">
                <a:latin typeface="Arial" charset="0"/>
                <a:cs typeface="Arial" charset="0"/>
              </a:rPr>
              <a:t>Decrement their in-degrees</a:t>
            </a:r>
          </a:p>
          <a:p>
            <a:pPr lvl="2"/>
            <a:r>
              <a:rPr lang="en-US" altLang="en-US" sz="1800" dirty="0">
                <a:latin typeface="Arial" charset="0"/>
                <a:cs typeface="Arial" charset="0"/>
              </a:rPr>
              <a:t>Both are decremented to zero, so push them onto the queue</a:t>
            </a:r>
          </a:p>
          <a:p>
            <a:pPr lvl="1"/>
            <a:endParaRPr lang="en-US" altLang="en-US" dirty="0">
              <a:solidFill>
                <a:prstClr val="black"/>
              </a:solidFill>
              <a:latin typeface="Arial" charset="0"/>
              <a:cs typeface="Arial" charset="0"/>
            </a:endParaRPr>
          </a:p>
          <a:p>
            <a:pPr>
              <a:buNone/>
            </a:pPr>
            <a:endParaRPr lang="en-US" altLang="en-US" dirty="0">
              <a:latin typeface="Arial" charset="0"/>
              <a:cs typeface="Arial" charset="0"/>
            </a:endParaRPr>
          </a:p>
        </p:txBody>
      </p:sp>
      <p:graphicFrame>
        <p:nvGraphicFramePr>
          <p:cNvPr id="4" name="Group 5"/>
          <p:cNvGraphicFramePr>
            <a:graphicFrameLocks noGrp="1"/>
          </p:cNvGraphicFramePr>
          <p:nvPr/>
        </p:nvGraphicFramePr>
        <p:xfrm>
          <a:off x="8832304" y="2348880"/>
          <a:ext cx="1223912" cy="402336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4</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6"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nvGraphicFramePr>
        <p:xfrm>
          <a:off x="2495550" y="5734051"/>
          <a:ext cx="5112614" cy="447675"/>
        </p:xfrm>
        <a:graphic>
          <a:graphicData uri="http://schemas.openxmlformats.org/drawingml/2006/table">
            <a:tbl>
              <a:tblPr/>
              <a:tblGrid>
                <a:gridCol w="425964">
                  <a:extLst>
                    <a:ext uri="{9D8B030D-6E8A-4147-A177-3AD203B41FA5}">
                      <a16:colId xmlns:a16="http://schemas.microsoft.com/office/drawing/2014/main" val="20000"/>
                    </a:ext>
                  </a:extLst>
                </a:gridCol>
                <a:gridCol w="427010">
                  <a:extLst>
                    <a:ext uri="{9D8B030D-6E8A-4147-A177-3AD203B41FA5}">
                      <a16:colId xmlns:a16="http://schemas.microsoft.com/office/drawing/2014/main" val="20001"/>
                    </a:ext>
                  </a:extLst>
                </a:gridCol>
                <a:gridCol w="425964">
                  <a:extLst>
                    <a:ext uri="{9D8B030D-6E8A-4147-A177-3AD203B41FA5}">
                      <a16:colId xmlns:a16="http://schemas.microsoft.com/office/drawing/2014/main" val="20002"/>
                    </a:ext>
                  </a:extLst>
                </a:gridCol>
                <a:gridCol w="425964">
                  <a:extLst>
                    <a:ext uri="{9D8B030D-6E8A-4147-A177-3AD203B41FA5}">
                      <a16:colId xmlns:a16="http://schemas.microsoft.com/office/drawing/2014/main" val="20003"/>
                    </a:ext>
                  </a:extLst>
                </a:gridCol>
                <a:gridCol w="425964">
                  <a:extLst>
                    <a:ext uri="{9D8B030D-6E8A-4147-A177-3AD203B41FA5}">
                      <a16:colId xmlns:a16="http://schemas.microsoft.com/office/drawing/2014/main" val="20004"/>
                    </a:ext>
                  </a:extLst>
                </a:gridCol>
                <a:gridCol w="425964">
                  <a:extLst>
                    <a:ext uri="{9D8B030D-6E8A-4147-A177-3AD203B41FA5}">
                      <a16:colId xmlns:a16="http://schemas.microsoft.com/office/drawing/2014/main" val="20005"/>
                    </a:ext>
                  </a:extLst>
                </a:gridCol>
                <a:gridCol w="425964">
                  <a:extLst>
                    <a:ext uri="{9D8B030D-6E8A-4147-A177-3AD203B41FA5}">
                      <a16:colId xmlns:a16="http://schemas.microsoft.com/office/drawing/2014/main" val="20006"/>
                    </a:ext>
                  </a:extLst>
                </a:gridCol>
                <a:gridCol w="425964">
                  <a:extLst>
                    <a:ext uri="{9D8B030D-6E8A-4147-A177-3AD203B41FA5}">
                      <a16:colId xmlns:a16="http://schemas.microsoft.com/office/drawing/2014/main" val="20007"/>
                    </a:ext>
                  </a:extLst>
                </a:gridCol>
                <a:gridCol w="425964">
                  <a:extLst>
                    <a:ext uri="{9D8B030D-6E8A-4147-A177-3AD203B41FA5}">
                      <a16:colId xmlns:a16="http://schemas.microsoft.com/office/drawing/2014/main" val="20008"/>
                    </a:ext>
                  </a:extLst>
                </a:gridCol>
                <a:gridCol w="425964">
                  <a:extLst>
                    <a:ext uri="{9D8B030D-6E8A-4147-A177-3AD203B41FA5}">
                      <a16:colId xmlns:a16="http://schemas.microsoft.com/office/drawing/2014/main" val="20009"/>
                    </a:ext>
                  </a:extLst>
                </a:gridCol>
                <a:gridCol w="425964">
                  <a:extLst>
                    <a:ext uri="{9D8B030D-6E8A-4147-A177-3AD203B41FA5}">
                      <a16:colId xmlns:a16="http://schemas.microsoft.com/office/drawing/2014/main" val="20010"/>
                    </a:ext>
                  </a:extLst>
                </a:gridCol>
                <a:gridCol w="425964">
                  <a:extLst>
                    <a:ext uri="{9D8B030D-6E8A-4147-A177-3AD203B41FA5}">
                      <a16:colId xmlns:a16="http://schemas.microsoft.com/office/drawing/2014/main" val="20011"/>
                    </a:ext>
                  </a:extLst>
                </a:gridCol>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Text Box 40"/>
          <p:cNvSpPr txBox="1">
            <a:spLocks noChangeArrowheads="1"/>
          </p:cNvSpPr>
          <p:nvPr/>
        </p:nvSpPr>
        <p:spPr bwMode="auto">
          <a:xfrm>
            <a:off x="1559497"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latin typeface="Consolas" panose="020B0609020204030204" pitchFamily="49" charset="0"/>
                <a:cs typeface="Consolas" panose="020B0609020204030204" pitchFamily="49" charset="0"/>
              </a:rPr>
              <a:t>Queue:</a:t>
            </a:r>
          </a:p>
        </p:txBody>
      </p:sp>
      <p:cxnSp>
        <p:nvCxnSpPr>
          <p:cNvPr id="11" name="Straight Arrow Connector 10"/>
          <p:cNvCxnSpPr/>
          <p:nvPr/>
        </p:nvCxnSpPr>
        <p:spPr>
          <a:xfrm flipV="1">
            <a:off x="3575720" y="6181725"/>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5244643" y="3934634"/>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4672774" y="4932701"/>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p:cNvSpPr/>
          <p:nvPr/>
        </p:nvSpPr>
        <p:spPr>
          <a:xfrm>
            <a:off x="4096710" y="4932701"/>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Footer Placeholder 6">
            <a:extLst>
              <a:ext uri="{FF2B5EF4-FFF2-40B4-BE49-F238E27FC236}">
                <a16:creationId xmlns:a16="http://schemas.microsoft.com/office/drawing/2014/main" id="{05956C0C-228C-0CF1-C8F6-CF67C336A682}"/>
              </a:ext>
            </a:extLst>
          </p:cNvPr>
          <p:cNvSpPr>
            <a:spLocks noGrp="1"/>
          </p:cNvSpPr>
          <p:nvPr>
            <p:ph type="ftr" sz="quarter" idx="10"/>
          </p:nvPr>
        </p:nvSpPr>
        <p:spPr/>
        <p:txBody>
          <a:bodyPr/>
          <a:lstStyle/>
          <a:p>
            <a:r>
              <a:rPr lang="en-AU"/>
              <a:t>22T2</a:t>
            </a:r>
            <a:endParaRPr lang="en-AU" dirty="0"/>
          </a:p>
        </p:txBody>
      </p:sp>
      <p:sp>
        <p:nvSpPr>
          <p:cNvPr id="8" name="Slide Number Placeholder 7">
            <a:extLst>
              <a:ext uri="{FF2B5EF4-FFF2-40B4-BE49-F238E27FC236}">
                <a16:creationId xmlns:a16="http://schemas.microsoft.com/office/drawing/2014/main" id="{2C4EBE99-DA18-A87E-8327-A7611039ED2C}"/>
              </a:ext>
            </a:extLst>
          </p:cNvPr>
          <p:cNvSpPr>
            <a:spLocks noGrp="1"/>
          </p:cNvSpPr>
          <p:nvPr>
            <p:ph type="sldNum" sz="quarter" idx="11"/>
          </p:nvPr>
        </p:nvSpPr>
        <p:spPr/>
        <p:txBody>
          <a:bodyPr/>
          <a:lstStyle/>
          <a:p>
            <a:fld id="{009375D7-070A-4959-9224-FB5E66F2B1B3}" type="slidenum">
              <a:rPr lang="en-AU" smtClean="0"/>
              <a:pPr/>
              <a:t>143</a:t>
            </a:fld>
            <a:endParaRPr lang="en-AU" dirty="0"/>
          </a:p>
        </p:txBody>
      </p:sp>
    </p:spTree>
    <p:extLst>
      <p:ext uri="{BB962C8B-B14F-4D97-AF65-F5344CB8AC3E}">
        <p14:creationId xmlns:p14="http://schemas.microsoft.com/office/powerpoint/2010/main" val="284562074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a:buNone/>
            </a:pPr>
            <a:r>
              <a:rPr lang="en-US" altLang="en-US" sz="2400" dirty="0">
                <a:latin typeface="Arial" charset="0"/>
                <a:cs typeface="Arial" charset="0"/>
              </a:rPr>
              <a:t>Pop the front of the queue</a:t>
            </a:r>
          </a:p>
          <a:p>
            <a:pPr>
              <a:buNone/>
            </a:pPr>
            <a:endParaRPr lang="en-US" altLang="en-US" dirty="0">
              <a:latin typeface="Arial" charset="0"/>
              <a:cs typeface="Arial" charset="0"/>
            </a:endParaRPr>
          </a:p>
        </p:txBody>
      </p:sp>
      <p:graphicFrame>
        <p:nvGraphicFramePr>
          <p:cNvPr id="4" name="Group 5"/>
          <p:cNvGraphicFramePr>
            <a:graphicFrameLocks noGrp="1"/>
          </p:cNvGraphicFramePr>
          <p:nvPr/>
        </p:nvGraphicFramePr>
        <p:xfrm>
          <a:off x="8832304" y="2348880"/>
          <a:ext cx="1223912" cy="402336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4</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6"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nvGraphicFramePr>
        <p:xfrm>
          <a:off x="2495550" y="5734051"/>
          <a:ext cx="5112614" cy="447675"/>
        </p:xfrm>
        <a:graphic>
          <a:graphicData uri="http://schemas.openxmlformats.org/drawingml/2006/table">
            <a:tbl>
              <a:tblPr/>
              <a:tblGrid>
                <a:gridCol w="425964">
                  <a:extLst>
                    <a:ext uri="{9D8B030D-6E8A-4147-A177-3AD203B41FA5}">
                      <a16:colId xmlns:a16="http://schemas.microsoft.com/office/drawing/2014/main" val="20000"/>
                    </a:ext>
                  </a:extLst>
                </a:gridCol>
                <a:gridCol w="427010">
                  <a:extLst>
                    <a:ext uri="{9D8B030D-6E8A-4147-A177-3AD203B41FA5}">
                      <a16:colId xmlns:a16="http://schemas.microsoft.com/office/drawing/2014/main" val="20001"/>
                    </a:ext>
                  </a:extLst>
                </a:gridCol>
                <a:gridCol w="425964">
                  <a:extLst>
                    <a:ext uri="{9D8B030D-6E8A-4147-A177-3AD203B41FA5}">
                      <a16:colId xmlns:a16="http://schemas.microsoft.com/office/drawing/2014/main" val="20002"/>
                    </a:ext>
                  </a:extLst>
                </a:gridCol>
                <a:gridCol w="425964">
                  <a:extLst>
                    <a:ext uri="{9D8B030D-6E8A-4147-A177-3AD203B41FA5}">
                      <a16:colId xmlns:a16="http://schemas.microsoft.com/office/drawing/2014/main" val="20003"/>
                    </a:ext>
                  </a:extLst>
                </a:gridCol>
                <a:gridCol w="425964">
                  <a:extLst>
                    <a:ext uri="{9D8B030D-6E8A-4147-A177-3AD203B41FA5}">
                      <a16:colId xmlns:a16="http://schemas.microsoft.com/office/drawing/2014/main" val="20004"/>
                    </a:ext>
                  </a:extLst>
                </a:gridCol>
                <a:gridCol w="425964">
                  <a:extLst>
                    <a:ext uri="{9D8B030D-6E8A-4147-A177-3AD203B41FA5}">
                      <a16:colId xmlns:a16="http://schemas.microsoft.com/office/drawing/2014/main" val="20005"/>
                    </a:ext>
                  </a:extLst>
                </a:gridCol>
                <a:gridCol w="425964">
                  <a:extLst>
                    <a:ext uri="{9D8B030D-6E8A-4147-A177-3AD203B41FA5}">
                      <a16:colId xmlns:a16="http://schemas.microsoft.com/office/drawing/2014/main" val="20006"/>
                    </a:ext>
                  </a:extLst>
                </a:gridCol>
                <a:gridCol w="425964">
                  <a:extLst>
                    <a:ext uri="{9D8B030D-6E8A-4147-A177-3AD203B41FA5}">
                      <a16:colId xmlns:a16="http://schemas.microsoft.com/office/drawing/2014/main" val="20007"/>
                    </a:ext>
                  </a:extLst>
                </a:gridCol>
                <a:gridCol w="425964">
                  <a:extLst>
                    <a:ext uri="{9D8B030D-6E8A-4147-A177-3AD203B41FA5}">
                      <a16:colId xmlns:a16="http://schemas.microsoft.com/office/drawing/2014/main" val="20008"/>
                    </a:ext>
                  </a:extLst>
                </a:gridCol>
                <a:gridCol w="425964">
                  <a:extLst>
                    <a:ext uri="{9D8B030D-6E8A-4147-A177-3AD203B41FA5}">
                      <a16:colId xmlns:a16="http://schemas.microsoft.com/office/drawing/2014/main" val="20009"/>
                    </a:ext>
                  </a:extLst>
                </a:gridCol>
                <a:gridCol w="425964">
                  <a:extLst>
                    <a:ext uri="{9D8B030D-6E8A-4147-A177-3AD203B41FA5}">
                      <a16:colId xmlns:a16="http://schemas.microsoft.com/office/drawing/2014/main" val="20010"/>
                    </a:ext>
                  </a:extLst>
                </a:gridCol>
                <a:gridCol w="425964">
                  <a:extLst>
                    <a:ext uri="{9D8B030D-6E8A-4147-A177-3AD203B41FA5}">
                      <a16:colId xmlns:a16="http://schemas.microsoft.com/office/drawing/2014/main" val="20011"/>
                    </a:ext>
                  </a:extLst>
                </a:gridCol>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Text Box 40"/>
          <p:cNvSpPr txBox="1">
            <a:spLocks noChangeArrowheads="1"/>
          </p:cNvSpPr>
          <p:nvPr/>
        </p:nvSpPr>
        <p:spPr bwMode="auto">
          <a:xfrm>
            <a:off x="1559497"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latin typeface="Consolas" panose="020B0609020204030204" pitchFamily="49" charset="0"/>
                <a:cs typeface="Consolas" panose="020B0609020204030204" pitchFamily="49" charset="0"/>
              </a:rPr>
              <a:t>Queue:</a:t>
            </a:r>
          </a:p>
        </p:txBody>
      </p:sp>
      <p:cxnSp>
        <p:nvCxnSpPr>
          <p:cNvPr id="11" name="Straight Arrow Connector 10"/>
          <p:cNvCxnSpPr/>
          <p:nvPr/>
        </p:nvCxnSpPr>
        <p:spPr>
          <a:xfrm flipV="1">
            <a:off x="3575720"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Footer Placeholder 6">
            <a:extLst>
              <a:ext uri="{FF2B5EF4-FFF2-40B4-BE49-F238E27FC236}">
                <a16:creationId xmlns:a16="http://schemas.microsoft.com/office/drawing/2014/main" id="{9A79DDCF-3E9E-7872-2802-8DAE61221E07}"/>
              </a:ext>
            </a:extLst>
          </p:cNvPr>
          <p:cNvSpPr>
            <a:spLocks noGrp="1"/>
          </p:cNvSpPr>
          <p:nvPr>
            <p:ph type="ftr" sz="quarter" idx="10"/>
          </p:nvPr>
        </p:nvSpPr>
        <p:spPr/>
        <p:txBody>
          <a:bodyPr/>
          <a:lstStyle/>
          <a:p>
            <a:r>
              <a:rPr lang="en-AU"/>
              <a:t>22T2</a:t>
            </a:r>
            <a:endParaRPr lang="en-AU" dirty="0"/>
          </a:p>
        </p:txBody>
      </p:sp>
      <p:sp>
        <p:nvSpPr>
          <p:cNvPr id="8" name="Slide Number Placeholder 7">
            <a:extLst>
              <a:ext uri="{FF2B5EF4-FFF2-40B4-BE49-F238E27FC236}">
                <a16:creationId xmlns:a16="http://schemas.microsoft.com/office/drawing/2014/main" id="{1B0FFDFD-91BA-A6BD-F38B-2348D5AC93FB}"/>
              </a:ext>
            </a:extLst>
          </p:cNvPr>
          <p:cNvSpPr>
            <a:spLocks noGrp="1"/>
          </p:cNvSpPr>
          <p:nvPr>
            <p:ph type="sldNum" sz="quarter" idx="11"/>
          </p:nvPr>
        </p:nvSpPr>
        <p:spPr/>
        <p:txBody>
          <a:bodyPr/>
          <a:lstStyle/>
          <a:p>
            <a:fld id="{009375D7-070A-4959-9224-FB5E66F2B1B3}" type="slidenum">
              <a:rPr lang="en-AU" smtClean="0"/>
              <a:pPr/>
              <a:t>144</a:t>
            </a:fld>
            <a:endParaRPr lang="en-AU" dirty="0"/>
          </a:p>
        </p:txBody>
      </p:sp>
    </p:spTree>
    <p:extLst>
      <p:ext uri="{BB962C8B-B14F-4D97-AF65-F5344CB8AC3E}">
        <p14:creationId xmlns:p14="http://schemas.microsoft.com/office/powerpoint/2010/main" val="250852477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a:buNone/>
            </a:pPr>
            <a:r>
              <a:rPr lang="en-US" altLang="en-US" sz="2400" dirty="0">
                <a:latin typeface="Arial" charset="0"/>
                <a:cs typeface="Arial" charset="0"/>
              </a:rPr>
              <a:t>Pop the front of the queue</a:t>
            </a:r>
          </a:p>
          <a:p>
            <a:pPr lvl="1"/>
            <a:r>
              <a:rPr lang="en-US" altLang="en-US" sz="2000" dirty="0">
                <a:solidFill>
                  <a:prstClr val="black"/>
                </a:solidFill>
                <a:latin typeface="Arial" charset="0"/>
                <a:cs typeface="Arial" charset="0"/>
              </a:rPr>
              <a:t>D has three neighbors:  A, E and F</a:t>
            </a:r>
            <a:endParaRPr lang="en-US" altLang="en-US" sz="2000" dirty="0">
              <a:latin typeface="Arial" charset="0"/>
              <a:cs typeface="Arial" charset="0"/>
            </a:endParaRPr>
          </a:p>
          <a:p>
            <a:pPr>
              <a:buNone/>
            </a:pPr>
            <a:endParaRPr lang="en-US" altLang="en-US" dirty="0">
              <a:latin typeface="Arial" charset="0"/>
              <a:cs typeface="Arial" charset="0"/>
            </a:endParaRPr>
          </a:p>
          <a:p>
            <a:pPr>
              <a:buNone/>
            </a:pPr>
            <a:endParaRPr lang="en-US" altLang="en-US" dirty="0">
              <a:latin typeface="Arial" charset="0"/>
              <a:cs typeface="Arial" charset="0"/>
            </a:endParaRPr>
          </a:p>
        </p:txBody>
      </p:sp>
      <p:graphicFrame>
        <p:nvGraphicFramePr>
          <p:cNvPr id="4" name="Group 5"/>
          <p:cNvGraphicFramePr>
            <a:graphicFrameLocks noGrp="1"/>
          </p:cNvGraphicFramePr>
          <p:nvPr/>
        </p:nvGraphicFramePr>
        <p:xfrm>
          <a:off x="8832304" y="2348880"/>
          <a:ext cx="1223912" cy="402336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4</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6"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nvGraphicFramePr>
        <p:xfrm>
          <a:off x="2495550" y="5734051"/>
          <a:ext cx="5112614" cy="447675"/>
        </p:xfrm>
        <a:graphic>
          <a:graphicData uri="http://schemas.openxmlformats.org/drawingml/2006/table">
            <a:tbl>
              <a:tblPr/>
              <a:tblGrid>
                <a:gridCol w="425964">
                  <a:extLst>
                    <a:ext uri="{9D8B030D-6E8A-4147-A177-3AD203B41FA5}">
                      <a16:colId xmlns:a16="http://schemas.microsoft.com/office/drawing/2014/main" val="20000"/>
                    </a:ext>
                  </a:extLst>
                </a:gridCol>
                <a:gridCol w="427010">
                  <a:extLst>
                    <a:ext uri="{9D8B030D-6E8A-4147-A177-3AD203B41FA5}">
                      <a16:colId xmlns:a16="http://schemas.microsoft.com/office/drawing/2014/main" val="20001"/>
                    </a:ext>
                  </a:extLst>
                </a:gridCol>
                <a:gridCol w="425964">
                  <a:extLst>
                    <a:ext uri="{9D8B030D-6E8A-4147-A177-3AD203B41FA5}">
                      <a16:colId xmlns:a16="http://schemas.microsoft.com/office/drawing/2014/main" val="20002"/>
                    </a:ext>
                  </a:extLst>
                </a:gridCol>
                <a:gridCol w="425964">
                  <a:extLst>
                    <a:ext uri="{9D8B030D-6E8A-4147-A177-3AD203B41FA5}">
                      <a16:colId xmlns:a16="http://schemas.microsoft.com/office/drawing/2014/main" val="20003"/>
                    </a:ext>
                  </a:extLst>
                </a:gridCol>
                <a:gridCol w="425964">
                  <a:extLst>
                    <a:ext uri="{9D8B030D-6E8A-4147-A177-3AD203B41FA5}">
                      <a16:colId xmlns:a16="http://schemas.microsoft.com/office/drawing/2014/main" val="20004"/>
                    </a:ext>
                  </a:extLst>
                </a:gridCol>
                <a:gridCol w="425964">
                  <a:extLst>
                    <a:ext uri="{9D8B030D-6E8A-4147-A177-3AD203B41FA5}">
                      <a16:colId xmlns:a16="http://schemas.microsoft.com/office/drawing/2014/main" val="20005"/>
                    </a:ext>
                  </a:extLst>
                </a:gridCol>
                <a:gridCol w="425964">
                  <a:extLst>
                    <a:ext uri="{9D8B030D-6E8A-4147-A177-3AD203B41FA5}">
                      <a16:colId xmlns:a16="http://schemas.microsoft.com/office/drawing/2014/main" val="20006"/>
                    </a:ext>
                  </a:extLst>
                </a:gridCol>
                <a:gridCol w="425964">
                  <a:extLst>
                    <a:ext uri="{9D8B030D-6E8A-4147-A177-3AD203B41FA5}">
                      <a16:colId xmlns:a16="http://schemas.microsoft.com/office/drawing/2014/main" val="20007"/>
                    </a:ext>
                  </a:extLst>
                </a:gridCol>
                <a:gridCol w="425964">
                  <a:extLst>
                    <a:ext uri="{9D8B030D-6E8A-4147-A177-3AD203B41FA5}">
                      <a16:colId xmlns:a16="http://schemas.microsoft.com/office/drawing/2014/main" val="20008"/>
                    </a:ext>
                  </a:extLst>
                </a:gridCol>
                <a:gridCol w="425964">
                  <a:extLst>
                    <a:ext uri="{9D8B030D-6E8A-4147-A177-3AD203B41FA5}">
                      <a16:colId xmlns:a16="http://schemas.microsoft.com/office/drawing/2014/main" val="20009"/>
                    </a:ext>
                  </a:extLst>
                </a:gridCol>
                <a:gridCol w="425964">
                  <a:extLst>
                    <a:ext uri="{9D8B030D-6E8A-4147-A177-3AD203B41FA5}">
                      <a16:colId xmlns:a16="http://schemas.microsoft.com/office/drawing/2014/main" val="20010"/>
                    </a:ext>
                  </a:extLst>
                </a:gridCol>
                <a:gridCol w="425964">
                  <a:extLst>
                    <a:ext uri="{9D8B030D-6E8A-4147-A177-3AD203B41FA5}">
                      <a16:colId xmlns:a16="http://schemas.microsoft.com/office/drawing/2014/main" val="20011"/>
                    </a:ext>
                  </a:extLst>
                </a:gridCol>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Text Box 40"/>
          <p:cNvSpPr txBox="1">
            <a:spLocks noChangeArrowheads="1"/>
          </p:cNvSpPr>
          <p:nvPr/>
        </p:nvSpPr>
        <p:spPr bwMode="auto">
          <a:xfrm>
            <a:off x="1559497"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latin typeface="Consolas" panose="020B0609020204030204" pitchFamily="49" charset="0"/>
                <a:cs typeface="Consolas" panose="020B0609020204030204" pitchFamily="49" charset="0"/>
              </a:rPr>
              <a:t>Queue:</a:t>
            </a:r>
          </a:p>
        </p:txBody>
      </p:sp>
      <p:cxnSp>
        <p:nvCxnSpPr>
          <p:cNvPr id="11" name="Straight Arrow Connector 10"/>
          <p:cNvCxnSpPr/>
          <p:nvPr/>
        </p:nvCxnSpPr>
        <p:spPr>
          <a:xfrm flipV="1">
            <a:off x="4007768"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5244643" y="3934634"/>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5946918" y="3448420"/>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p:cNvSpPr/>
          <p:nvPr/>
        </p:nvSpPr>
        <p:spPr>
          <a:xfrm>
            <a:off x="7608168" y="3928784"/>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p:cNvSpPr/>
          <p:nvPr/>
        </p:nvSpPr>
        <p:spPr>
          <a:xfrm>
            <a:off x="5951984" y="4409148"/>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Footer Placeholder 6">
            <a:extLst>
              <a:ext uri="{FF2B5EF4-FFF2-40B4-BE49-F238E27FC236}">
                <a16:creationId xmlns:a16="http://schemas.microsoft.com/office/drawing/2014/main" id="{0CAEA407-2E5F-7E2A-DA17-9C4A1516C690}"/>
              </a:ext>
            </a:extLst>
          </p:cNvPr>
          <p:cNvSpPr>
            <a:spLocks noGrp="1"/>
          </p:cNvSpPr>
          <p:nvPr>
            <p:ph type="ftr" sz="quarter" idx="10"/>
          </p:nvPr>
        </p:nvSpPr>
        <p:spPr/>
        <p:txBody>
          <a:bodyPr/>
          <a:lstStyle/>
          <a:p>
            <a:r>
              <a:rPr lang="en-AU"/>
              <a:t>22T2</a:t>
            </a:r>
            <a:endParaRPr lang="en-AU" dirty="0"/>
          </a:p>
        </p:txBody>
      </p:sp>
      <p:sp>
        <p:nvSpPr>
          <p:cNvPr id="8" name="Slide Number Placeholder 7">
            <a:extLst>
              <a:ext uri="{FF2B5EF4-FFF2-40B4-BE49-F238E27FC236}">
                <a16:creationId xmlns:a16="http://schemas.microsoft.com/office/drawing/2014/main" id="{C7905F46-9351-4DFF-BECE-9B7A07F3F77F}"/>
              </a:ext>
            </a:extLst>
          </p:cNvPr>
          <p:cNvSpPr>
            <a:spLocks noGrp="1"/>
          </p:cNvSpPr>
          <p:nvPr>
            <p:ph type="sldNum" sz="quarter" idx="11"/>
          </p:nvPr>
        </p:nvSpPr>
        <p:spPr/>
        <p:txBody>
          <a:bodyPr/>
          <a:lstStyle/>
          <a:p>
            <a:fld id="{009375D7-070A-4959-9224-FB5E66F2B1B3}" type="slidenum">
              <a:rPr lang="en-AU" smtClean="0"/>
              <a:pPr/>
              <a:t>145</a:t>
            </a:fld>
            <a:endParaRPr lang="en-AU" dirty="0"/>
          </a:p>
        </p:txBody>
      </p:sp>
    </p:spTree>
    <p:extLst>
      <p:ext uri="{BB962C8B-B14F-4D97-AF65-F5344CB8AC3E}">
        <p14:creationId xmlns:p14="http://schemas.microsoft.com/office/powerpoint/2010/main" val="123864105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a:buNone/>
            </a:pPr>
            <a:r>
              <a:rPr lang="en-US" altLang="en-US" sz="2400" dirty="0">
                <a:latin typeface="Arial" charset="0"/>
                <a:cs typeface="Arial" charset="0"/>
              </a:rPr>
              <a:t>Pop the front of the queue</a:t>
            </a:r>
          </a:p>
          <a:p>
            <a:pPr lvl="1"/>
            <a:r>
              <a:rPr lang="en-US" altLang="en-US" sz="2000" dirty="0">
                <a:solidFill>
                  <a:prstClr val="black"/>
                </a:solidFill>
                <a:latin typeface="Arial" charset="0"/>
                <a:cs typeface="Arial" charset="0"/>
              </a:rPr>
              <a:t>D has three neighbors:  A, E and F</a:t>
            </a:r>
            <a:endParaRPr lang="en-US" altLang="en-US" sz="2000" dirty="0">
              <a:latin typeface="Arial" charset="0"/>
              <a:cs typeface="Arial" charset="0"/>
            </a:endParaRPr>
          </a:p>
          <a:p>
            <a:pPr lvl="1"/>
            <a:r>
              <a:rPr lang="en-US" altLang="en-US" sz="2000" dirty="0">
                <a:latin typeface="Arial" charset="0"/>
                <a:cs typeface="Arial" charset="0"/>
              </a:rPr>
              <a:t>Decrement their in-degrees</a:t>
            </a:r>
          </a:p>
          <a:p>
            <a:pPr lvl="1"/>
            <a:endParaRPr lang="en-US" altLang="en-US" dirty="0">
              <a:latin typeface="Arial" charset="0"/>
              <a:cs typeface="Arial" charset="0"/>
            </a:endParaRPr>
          </a:p>
          <a:p>
            <a:pPr>
              <a:buNone/>
            </a:pPr>
            <a:endParaRPr lang="en-US" altLang="en-US" dirty="0">
              <a:latin typeface="Arial" charset="0"/>
              <a:cs typeface="Arial" charset="0"/>
            </a:endParaRPr>
          </a:p>
          <a:p>
            <a:pPr>
              <a:buNone/>
            </a:pPr>
            <a:endParaRPr lang="en-US" altLang="en-US" dirty="0">
              <a:latin typeface="Arial" charset="0"/>
              <a:cs typeface="Arial" charset="0"/>
            </a:endParaRPr>
          </a:p>
        </p:txBody>
      </p:sp>
      <p:graphicFrame>
        <p:nvGraphicFramePr>
          <p:cNvPr id="4" name="Group 5"/>
          <p:cNvGraphicFramePr>
            <a:graphicFrameLocks noGrp="1"/>
          </p:cNvGraphicFramePr>
          <p:nvPr/>
        </p:nvGraphicFramePr>
        <p:xfrm>
          <a:off x="8832304" y="2348880"/>
          <a:ext cx="1223912" cy="402336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3</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6"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nvGraphicFramePr>
        <p:xfrm>
          <a:off x="2495550" y="5734051"/>
          <a:ext cx="5112614" cy="447675"/>
        </p:xfrm>
        <a:graphic>
          <a:graphicData uri="http://schemas.openxmlformats.org/drawingml/2006/table">
            <a:tbl>
              <a:tblPr/>
              <a:tblGrid>
                <a:gridCol w="425964">
                  <a:extLst>
                    <a:ext uri="{9D8B030D-6E8A-4147-A177-3AD203B41FA5}">
                      <a16:colId xmlns:a16="http://schemas.microsoft.com/office/drawing/2014/main" val="20000"/>
                    </a:ext>
                  </a:extLst>
                </a:gridCol>
                <a:gridCol w="427010">
                  <a:extLst>
                    <a:ext uri="{9D8B030D-6E8A-4147-A177-3AD203B41FA5}">
                      <a16:colId xmlns:a16="http://schemas.microsoft.com/office/drawing/2014/main" val="20001"/>
                    </a:ext>
                  </a:extLst>
                </a:gridCol>
                <a:gridCol w="425964">
                  <a:extLst>
                    <a:ext uri="{9D8B030D-6E8A-4147-A177-3AD203B41FA5}">
                      <a16:colId xmlns:a16="http://schemas.microsoft.com/office/drawing/2014/main" val="20002"/>
                    </a:ext>
                  </a:extLst>
                </a:gridCol>
                <a:gridCol w="425964">
                  <a:extLst>
                    <a:ext uri="{9D8B030D-6E8A-4147-A177-3AD203B41FA5}">
                      <a16:colId xmlns:a16="http://schemas.microsoft.com/office/drawing/2014/main" val="20003"/>
                    </a:ext>
                  </a:extLst>
                </a:gridCol>
                <a:gridCol w="425964">
                  <a:extLst>
                    <a:ext uri="{9D8B030D-6E8A-4147-A177-3AD203B41FA5}">
                      <a16:colId xmlns:a16="http://schemas.microsoft.com/office/drawing/2014/main" val="20004"/>
                    </a:ext>
                  </a:extLst>
                </a:gridCol>
                <a:gridCol w="425964">
                  <a:extLst>
                    <a:ext uri="{9D8B030D-6E8A-4147-A177-3AD203B41FA5}">
                      <a16:colId xmlns:a16="http://schemas.microsoft.com/office/drawing/2014/main" val="20005"/>
                    </a:ext>
                  </a:extLst>
                </a:gridCol>
                <a:gridCol w="425964">
                  <a:extLst>
                    <a:ext uri="{9D8B030D-6E8A-4147-A177-3AD203B41FA5}">
                      <a16:colId xmlns:a16="http://schemas.microsoft.com/office/drawing/2014/main" val="20006"/>
                    </a:ext>
                  </a:extLst>
                </a:gridCol>
                <a:gridCol w="425964">
                  <a:extLst>
                    <a:ext uri="{9D8B030D-6E8A-4147-A177-3AD203B41FA5}">
                      <a16:colId xmlns:a16="http://schemas.microsoft.com/office/drawing/2014/main" val="20007"/>
                    </a:ext>
                  </a:extLst>
                </a:gridCol>
                <a:gridCol w="425964">
                  <a:extLst>
                    <a:ext uri="{9D8B030D-6E8A-4147-A177-3AD203B41FA5}">
                      <a16:colId xmlns:a16="http://schemas.microsoft.com/office/drawing/2014/main" val="20008"/>
                    </a:ext>
                  </a:extLst>
                </a:gridCol>
                <a:gridCol w="425964">
                  <a:extLst>
                    <a:ext uri="{9D8B030D-6E8A-4147-A177-3AD203B41FA5}">
                      <a16:colId xmlns:a16="http://schemas.microsoft.com/office/drawing/2014/main" val="20009"/>
                    </a:ext>
                  </a:extLst>
                </a:gridCol>
                <a:gridCol w="425964">
                  <a:extLst>
                    <a:ext uri="{9D8B030D-6E8A-4147-A177-3AD203B41FA5}">
                      <a16:colId xmlns:a16="http://schemas.microsoft.com/office/drawing/2014/main" val="20010"/>
                    </a:ext>
                  </a:extLst>
                </a:gridCol>
                <a:gridCol w="425964">
                  <a:extLst>
                    <a:ext uri="{9D8B030D-6E8A-4147-A177-3AD203B41FA5}">
                      <a16:colId xmlns:a16="http://schemas.microsoft.com/office/drawing/2014/main" val="20011"/>
                    </a:ext>
                  </a:extLst>
                </a:gridCol>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Text Box 40"/>
          <p:cNvSpPr txBox="1">
            <a:spLocks noChangeArrowheads="1"/>
          </p:cNvSpPr>
          <p:nvPr/>
        </p:nvSpPr>
        <p:spPr bwMode="auto">
          <a:xfrm>
            <a:off x="1559497"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latin typeface="Consolas" panose="020B0609020204030204" pitchFamily="49" charset="0"/>
                <a:cs typeface="Consolas" panose="020B0609020204030204" pitchFamily="49" charset="0"/>
              </a:rPr>
              <a:t>Queue:</a:t>
            </a:r>
          </a:p>
        </p:txBody>
      </p:sp>
      <p:cxnSp>
        <p:nvCxnSpPr>
          <p:cNvPr id="12" name="Straight Arrow Connector 11"/>
          <p:cNvCxnSpPr/>
          <p:nvPr/>
        </p:nvCxnSpPr>
        <p:spPr>
          <a:xfrm flipV="1">
            <a:off x="4007768"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5244643" y="3934634"/>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p:cNvSpPr/>
          <p:nvPr/>
        </p:nvSpPr>
        <p:spPr>
          <a:xfrm>
            <a:off x="5946918" y="3448420"/>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p:cNvSpPr/>
          <p:nvPr/>
        </p:nvSpPr>
        <p:spPr>
          <a:xfrm>
            <a:off x="7608168" y="3928784"/>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p:cNvSpPr/>
          <p:nvPr/>
        </p:nvSpPr>
        <p:spPr>
          <a:xfrm>
            <a:off x="5951984" y="4409148"/>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Footer Placeholder 6">
            <a:extLst>
              <a:ext uri="{FF2B5EF4-FFF2-40B4-BE49-F238E27FC236}">
                <a16:creationId xmlns:a16="http://schemas.microsoft.com/office/drawing/2014/main" id="{5D174880-79E3-1E93-0D33-5A065EFFEE77}"/>
              </a:ext>
            </a:extLst>
          </p:cNvPr>
          <p:cNvSpPr>
            <a:spLocks noGrp="1"/>
          </p:cNvSpPr>
          <p:nvPr>
            <p:ph type="ftr" sz="quarter" idx="10"/>
          </p:nvPr>
        </p:nvSpPr>
        <p:spPr/>
        <p:txBody>
          <a:bodyPr/>
          <a:lstStyle/>
          <a:p>
            <a:r>
              <a:rPr lang="en-AU"/>
              <a:t>22T2</a:t>
            </a:r>
            <a:endParaRPr lang="en-AU" dirty="0"/>
          </a:p>
        </p:txBody>
      </p:sp>
      <p:sp>
        <p:nvSpPr>
          <p:cNvPr id="8" name="Slide Number Placeholder 7">
            <a:extLst>
              <a:ext uri="{FF2B5EF4-FFF2-40B4-BE49-F238E27FC236}">
                <a16:creationId xmlns:a16="http://schemas.microsoft.com/office/drawing/2014/main" id="{5BE0815C-8346-1D6A-2663-31950C0C0A50}"/>
              </a:ext>
            </a:extLst>
          </p:cNvPr>
          <p:cNvSpPr>
            <a:spLocks noGrp="1"/>
          </p:cNvSpPr>
          <p:nvPr>
            <p:ph type="sldNum" sz="quarter" idx="11"/>
          </p:nvPr>
        </p:nvSpPr>
        <p:spPr/>
        <p:txBody>
          <a:bodyPr/>
          <a:lstStyle/>
          <a:p>
            <a:fld id="{009375D7-070A-4959-9224-FB5E66F2B1B3}" type="slidenum">
              <a:rPr lang="en-AU" smtClean="0"/>
              <a:pPr/>
              <a:t>146</a:t>
            </a:fld>
            <a:endParaRPr lang="en-AU" dirty="0"/>
          </a:p>
        </p:txBody>
      </p:sp>
    </p:spTree>
    <p:extLst>
      <p:ext uri="{BB962C8B-B14F-4D97-AF65-F5344CB8AC3E}">
        <p14:creationId xmlns:p14="http://schemas.microsoft.com/office/powerpoint/2010/main" val="23625901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a:buNone/>
            </a:pPr>
            <a:r>
              <a:rPr lang="en-US" altLang="en-US" sz="2400" dirty="0">
                <a:latin typeface="Arial" charset="0"/>
                <a:cs typeface="Arial" charset="0"/>
              </a:rPr>
              <a:t>Pop the front of the queue</a:t>
            </a:r>
          </a:p>
          <a:p>
            <a:pPr lvl="1"/>
            <a:r>
              <a:rPr lang="en-US" altLang="en-US" sz="2000" dirty="0">
                <a:solidFill>
                  <a:prstClr val="black"/>
                </a:solidFill>
                <a:latin typeface="Arial" charset="0"/>
                <a:cs typeface="Arial" charset="0"/>
              </a:rPr>
              <a:t>D has three neighbors:  A, E and F</a:t>
            </a:r>
            <a:endParaRPr lang="en-US" altLang="en-US" sz="2000" dirty="0">
              <a:latin typeface="Arial" charset="0"/>
              <a:cs typeface="Arial" charset="0"/>
            </a:endParaRPr>
          </a:p>
          <a:p>
            <a:pPr lvl="1"/>
            <a:r>
              <a:rPr lang="en-US" altLang="en-US" sz="2000" dirty="0">
                <a:latin typeface="Arial" charset="0"/>
                <a:cs typeface="Arial" charset="0"/>
              </a:rPr>
              <a:t>Decrement their in-degrees</a:t>
            </a:r>
          </a:p>
          <a:p>
            <a:pPr lvl="2"/>
            <a:r>
              <a:rPr lang="en-US" altLang="en-US" sz="1800" dirty="0">
                <a:latin typeface="Arial" charset="0"/>
                <a:cs typeface="Arial" charset="0"/>
              </a:rPr>
              <a:t>A is decremented to zero, so push it onto the queue</a:t>
            </a:r>
          </a:p>
          <a:p>
            <a:pPr lvl="1"/>
            <a:endParaRPr lang="en-US" altLang="en-US" dirty="0">
              <a:solidFill>
                <a:prstClr val="black"/>
              </a:solidFill>
              <a:latin typeface="Arial" charset="0"/>
              <a:cs typeface="Arial" charset="0"/>
            </a:endParaRPr>
          </a:p>
          <a:p>
            <a:pPr lvl="1"/>
            <a:endParaRPr lang="en-US" altLang="en-US" dirty="0">
              <a:latin typeface="Arial" charset="0"/>
              <a:cs typeface="Arial" charset="0"/>
            </a:endParaRPr>
          </a:p>
          <a:p>
            <a:pPr lvl="1"/>
            <a:endParaRPr lang="en-US" altLang="en-US" dirty="0">
              <a:latin typeface="Arial" charset="0"/>
              <a:cs typeface="Arial" charset="0"/>
            </a:endParaRPr>
          </a:p>
          <a:p>
            <a:pPr>
              <a:buNone/>
            </a:pPr>
            <a:endParaRPr lang="en-US" altLang="en-US" dirty="0">
              <a:latin typeface="Arial" charset="0"/>
              <a:cs typeface="Arial" charset="0"/>
            </a:endParaRPr>
          </a:p>
          <a:p>
            <a:pPr>
              <a:buNone/>
            </a:pPr>
            <a:endParaRPr lang="en-US" altLang="en-US" dirty="0">
              <a:latin typeface="Arial" charset="0"/>
              <a:cs typeface="Arial" charset="0"/>
            </a:endParaRPr>
          </a:p>
        </p:txBody>
      </p:sp>
      <p:graphicFrame>
        <p:nvGraphicFramePr>
          <p:cNvPr id="4" name="Group 5"/>
          <p:cNvGraphicFramePr>
            <a:graphicFrameLocks noGrp="1"/>
          </p:cNvGraphicFramePr>
          <p:nvPr/>
        </p:nvGraphicFramePr>
        <p:xfrm>
          <a:off x="8832304" y="2348880"/>
          <a:ext cx="1223912" cy="402336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3</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6"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nvGraphicFramePr>
        <p:xfrm>
          <a:off x="2495550" y="5734051"/>
          <a:ext cx="5112614" cy="447675"/>
        </p:xfrm>
        <a:graphic>
          <a:graphicData uri="http://schemas.openxmlformats.org/drawingml/2006/table">
            <a:tbl>
              <a:tblPr/>
              <a:tblGrid>
                <a:gridCol w="425964">
                  <a:extLst>
                    <a:ext uri="{9D8B030D-6E8A-4147-A177-3AD203B41FA5}">
                      <a16:colId xmlns:a16="http://schemas.microsoft.com/office/drawing/2014/main" val="20000"/>
                    </a:ext>
                  </a:extLst>
                </a:gridCol>
                <a:gridCol w="427010">
                  <a:extLst>
                    <a:ext uri="{9D8B030D-6E8A-4147-A177-3AD203B41FA5}">
                      <a16:colId xmlns:a16="http://schemas.microsoft.com/office/drawing/2014/main" val="20001"/>
                    </a:ext>
                  </a:extLst>
                </a:gridCol>
                <a:gridCol w="425964">
                  <a:extLst>
                    <a:ext uri="{9D8B030D-6E8A-4147-A177-3AD203B41FA5}">
                      <a16:colId xmlns:a16="http://schemas.microsoft.com/office/drawing/2014/main" val="20002"/>
                    </a:ext>
                  </a:extLst>
                </a:gridCol>
                <a:gridCol w="425964">
                  <a:extLst>
                    <a:ext uri="{9D8B030D-6E8A-4147-A177-3AD203B41FA5}">
                      <a16:colId xmlns:a16="http://schemas.microsoft.com/office/drawing/2014/main" val="20003"/>
                    </a:ext>
                  </a:extLst>
                </a:gridCol>
                <a:gridCol w="425964">
                  <a:extLst>
                    <a:ext uri="{9D8B030D-6E8A-4147-A177-3AD203B41FA5}">
                      <a16:colId xmlns:a16="http://schemas.microsoft.com/office/drawing/2014/main" val="20004"/>
                    </a:ext>
                  </a:extLst>
                </a:gridCol>
                <a:gridCol w="425964">
                  <a:extLst>
                    <a:ext uri="{9D8B030D-6E8A-4147-A177-3AD203B41FA5}">
                      <a16:colId xmlns:a16="http://schemas.microsoft.com/office/drawing/2014/main" val="20005"/>
                    </a:ext>
                  </a:extLst>
                </a:gridCol>
                <a:gridCol w="425964">
                  <a:extLst>
                    <a:ext uri="{9D8B030D-6E8A-4147-A177-3AD203B41FA5}">
                      <a16:colId xmlns:a16="http://schemas.microsoft.com/office/drawing/2014/main" val="20006"/>
                    </a:ext>
                  </a:extLst>
                </a:gridCol>
                <a:gridCol w="425964">
                  <a:extLst>
                    <a:ext uri="{9D8B030D-6E8A-4147-A177-3AD203B41FA5}">
                      <a16:colId xmlns:a16="http://schemas.microsoft.com/office/drawing/2014/main" val="20007"/>
                    </a:ext>
                  </a:extLst>
                </a:gridCol>
                <a:gridCol w="425964">
                  <a:extLst>
                    <a:ext uri="{9D8B030D-6E8A-4147-A177-3AD203B41FA5}">
                      <a16:colId xmlns:a16="http://schemas.microsoft.com/office/drawing/2014/main" val="20008"/>
                    </a:ext>
                  </a:extLst>
                </a:gridCol>
                <a:gridCol w="425964">
                  <a:extLst>
                    <a:ext uri="{9D8B030D-6E8A-4147-A177-3AD203B41FA5}">
                      <a16:colId xmlns:a16="http://schemas.microsoft.com/office/drawing/2014/main" val="20009"/>
                    </a:ext>
                  </a:extLst>
                </a:gridCol>
                <a:gridCol w="425964">
                  <a:extLst>
                    <a:ext uri="{9D8B030D-6E8A-4147-A177-3AD203B41FA5}">
                      <a16:colId xmlns:a16="http://schemas.microsoft.com/office/drawing/2014/main" val="20010"/>
                    </a:ext>
                  </a:extLst>
                </a:gridCol>
                <a:gridCol w="425964">
                  <a:extLst>
                    <a:ext uri="{9D8B030D-6E8A-4147-A177-3AD203B41FA5}">
                      <a16:colId xmlns:a16="http://schemas.microsoft.com/office/drawing/2014/main" val="20011"/>
                    </a:ext>
                  </a:extLst>
                </a:gridCol>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Text Box 40"/>
          <p:cNvSpPr txBox="1">
            <a:spLocks noChangeArrowheads="1"/>
          </p:cNvSpPr>
          <p:nvPr/>
        </p:nvSpPr>
        <p:spPr bwMode="auto">
          <a:xfrm>
            <a:off x="1559497"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latin typeface="Consolas" panose="020B0609020204030204" pitchFamily="49" charset="0"/>
                <a:cs typeface="Consolas" panose="020B0609020204030204" pitchFamily="49" charset="0"/>
              </a:rPr>
              <a:t>Queue:</a:t>
            </a:r>
          </a:p>
        </p:txBody>
      </p:sp>
      <p:cxnSp>
        <p:nvCxnSpPr>
          <p:cNvPr id="12" name="Straight Arrow Connector 11"/>
          <p:cNvCxnSpPr/>
          <p:nvPr/>
        </p:nvCxnSpPr>
        <p:spPr>
          <a:xfrm flipV="1">
            <a:off x="4007768"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5244643" y="3934634"/>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5946918" y="3448420"/>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p:cNvSpPr/>
          <p:nvPr/>
        </p:nvSpPr>
        <p:spPr>
          <a:xfrm>
            <a:off x="7608168" y="3928784"/>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p:cNvSpPr/>
          <p:nvPr/>
        </p:nvSpPr>
        <p:spPr>
          <a:xfrm>
            <a:off x="5951984" y="4409148"/>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Footer Placeholder 6">
            <a:extLst>
              <a:ext uri="{FF2B5EF4-FFF2-40B4-BE49-F238E27FC236}">
                <a16:creationId xmlns:a16="http://schemas.microsoft.com/office/drawing/2014/main" id="{E9E7414E-490E-C021-947C-4E75AA709138}"/>
              </a:ext>
            </a:extLst>
          </p:cNvPr>
          <p:cNvSpPr>
            <a:spLocks noGrp="1"/>
          </p:cNvSpPr>
          <p:nvPr>
            <p:ph type="ftr" sz="quarter" idx="10"/>
          </p:nvPr>
        </p:nvSpPr>
        <p:spPr/>
        <p:txBody>
          <a:bodyPr/>
          <a:lstStyle/>
          <a:p>
            <a:r>
              <a:rPr lang="en-AU"/>
              <a:t>22T2</a:t>
            </a:r>
            <a:endParaRPr lang="en-AU" dirty="0"/>
          </a:p>
        </p:txBody>
      </p:sp>
      <p:sp>
        <p:nvSpPr>
          <p:cNvPr id="8" name="Slide Number Placeholder 7">
            <a:extLst>
              <a:ext uri="{FF2B5EF4-FFF2-40B4-BE49-F238E27FC236}">
                <a16:creationId xmlns:a16="http://schemas.microsoft.com/office/drawing/2014/main" id="{2FF011F7-DD73-A79E-1398-5F3762CA786C}"/>
              </a:ext>
            </a:extLst>
          </p:cNvPr>
          <p:cNvSpPr>
            <a:spLocks noGrp="1"/>
          </p:cNvSpPr>
          <p:nvPr>
            <p:ph type="sldNum" sz="quarter" idx="11"/>
          </p:nvPr>
        </p:nvSpPr>
        <p:spPr/>
        <p:txBody>
          <a:bodyPr/>
          <a:lstStyle/>
          <a:p>
            <a:fld id="{009375D7-070A-4959-9224-FB5E66F2B1B3}" type="slidenum">
              <a:rPr lang="en-AU" smtClean="0"/>
              <a:pPr/>
              <a:t>147</a:t>
            </a:fld>
            <a:endParaRPr lang="en-AU" dirty="0"/>
          </a:p>
        </p:txBody>
      </p:sp>
    </p:spTree>
    <p:extLst>
      <p:ext uri="{BB962C8B-B14F-4D97-AF65-F5344CB8AC3E}">
        <p14:creationId xmlns:p14="http://schemas.microsoft.com/office/powerpoint/2010/main" val="73352366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a:buNone/>
            </a:pPr>
            <a:r>
              <a:rPr lang="en-US" altLang="en-US" sz="2400" dirty="0">
                <a:latin typeface="Arial" charset="0"/>
                <a:cs typeface="Arial" charset="0"/>
              </a:rPr>
              <a:t>Pop the front of the queue</a:t>
            </a:r>
          </a:p>
          <a:p>
            <a:pPr marL="457200" lvl="1" indent="0">
              <a:buNone/>
            </a:pPr>
            <a:endParaRPr lang="en-US" altLang="en-US" dirty="0">
              <a:solidFill>
                <a:prstClr val="black"/>
              </a:solidFill>
              <a:latin typeface="Arial" charset="0"/>
              <a:cs typeface="Arial" charset="0"/>
            </a:endParaRPr>
          </a:p>
          <a:p>
            <a:pPr lvl="1"/>
            <a:endParaRPr lang="en-US" altLang="en-US" dirty="0">
              <a:latin typeface="Arial" charset="0"/>
              <a:cs typeface="Arial" charset="0"/>
            </a:endParaRPr>
          </a:p>
          <a:p>
            <a:pPr lvl="1"/>
            <a:endParaRPr lang="en-US" altLang="en-US" dirty="0">
              <a:latin typeface="Arial" charset="0"/>
              <a:cs typeface="Arial" charset="0"/>
            </a:endParaRPr>
          </a:p>
          <a:p>
            <a:pPr>
              <a:buNone/>
            </a:pPr>
            <a:endParaRPr lang="en-US" altLang="en-US" dirty="0">
              <a:latin typeface="Arial" charset="0"/>
              <a:cs typeface="Arial" charset="0"/>
            </a:endParaRPr>
          </a:p>
          <a:p>
            <a:pPr>
              <a:buNone/>
            </a:pPr>
            <a:endParaRPr lang="en-US" altLang="en-US" dirty="0">
              <a:latin typeface="Arial" charset="0"/>
              <a:cs typeface="Arial" charset="0"/>
            </a:endParaRPr>
          </a:p>
        </p:txBody>
      </p:sp>
      <p:graphicFrame>
        <p:nvGraphicFramePr>
          <p:cNvPr id="4" name="Group 5"/>
          <p:cNvGraphicFramePr>
            <a:graphicFrameLocks noGrp="1"/>
          </p:cNvGraphicFramePr>
          <p:nvPr/>
        </p:nvGraphicFramePr>
        <p:xfrm>
          <a:off x="8832304" y="2348880"/>
          <a:ext cx="1223912" cy="402336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3</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6"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nvGraphicFramePr>
        <p:xfrm>
          <a:off x="2495550" y="5734051"/>
          <a:ext cx="5112614" cy="447675"/>
        </p:xfrm>
        <a:graphic>
          <a:graphicData uri="http://schemas.openxmlformats.org/drawingml/2006/table">
            <a:tbl>
              <a:tblPr/>
              <a:tblGrid>
                <a:gridCol w="425964">
                  <a:extLst>
                    <a:ext uri="{9D8B030D-6E8A-4147-A177-3AD203B41FA5}">
                      <a16:colId xmlns:a16="http://schemas.microsoft.com/office/drawing/2014/main" val="20000"/>
                    </a:ext>
                  </a:extLst>
                </a:gridCol>
                <a:gridCol w="427010">
                  <a:extLst>
                    <a:ext uri="{9D8B030D-6E8A-4147-A177-3AD203B41FA5}">
                      <a16:colId xmlns:a16="http://schemas.microsoft.com/office/drawing/2014/main" val="20001"/>
                    </a:ext>
                  </a:extLst>
                </a:gridCol>
                <a:gridCol w="425964">
                  <a:extLst>
                    <a:ext uri="{9D8B030D-6E8A-4147-A177-3AD203B41FA5}">
                      <a16:colId xmlns:a16="http://schemas.microsoft.com/office/drawing/2014/main" val="20002"/>
                    </a:ext>
                  </a:extLst>
                </a:gridCol>
                <a:gridCol w="425964">
                  <a:extLst>
                    <a:ext uri="{9D8B030D-6E8A-4147-A177-3AD203B41FA5}">
                      <a16:colId xmlns:a16="http://schemas.microsoft.com/office/drawing/2014/main" val="20003"/>
                    </a:ext>
                  </a:extLst>
                </a:gridCol>
                <a:gridCol w="425964">
                  <a:extLst>
                    <a:ext uri="{9D8B030D-6E8A-4147-A177-3AD203B41FA5}">
                      <a16:colId xmlns:a16="http://schemas.microsoft.com/office/drawing/2014/main" val="20004"/>
                    </a:ext>
                  </a:extLst>
                </a:gridCol>
                <a:gridCol w="425964">
                  <a:extLst>
                    <a:ext uri="{9D8B030D-6E8A-4147-A177-3AD203B41FA5}">
                      <a16:colId xmlns:a16="http://schemas.microsoft.com/office/drawing/2014/main" val="20005"/>
                    </a:ext>
                  </a:extLst>
                </a:gridCol>
                <a:gridCol w="425964">
                  <a:extLst>
                    <a:ext uri="{9D8B030D-6E8A-4147-A177-3AD203B41FA5}">
                      <a16:colId xmlns:a16="http://schemas.microsoft.com/office/drawing/2014/main" val="20006"/>
                    </a:ext>
                  </a:extLst>
                </a:gridCol>
                <a:gridCol w="425964">
                  <a:extLst>
                    <a:ext uri="{9D8B030D-6E8A-4147-A177-3AD203B41FA5}">
                      <a16:colId xmlns:a16="http://schemas.microsoft.com/office/drawing/2014/main" val="20007"/>
                    </a:ext>
                  </a:extLst>
                </a:gridCol>
                <a:gridCol w="425964">
                  <a:extLst>
                    <a:ext uri="{9D8B030D-6E8A-4147-A177-3AD203B41FA5}">
                      <a16:colId xmlns:a16="http://schemas.microsoft.com/office/drawing/2014/main" val="20008"/>
                    </a:ext>
                  </a:extLst>
                </a:gridCol>
                <a:gridCol w="425964">
                  <a:extLst>
                    <a:ext uri="{9D8B030D-6E8A-4147-A177-3AD203B41FA5}">
                      <a16:colId xmlns:a16="http://schemas.microsoft.com/office/drawing/2014/main" val="20009"/>
                    </a:ext>
                  </a:extLst>
                </a:gridCol>
                <a:gridCol w="425964">
                  <a:extLst>
                    <a:ext uri="{9D8B030D-6E8A-4147-A177-3AD203B41FA5}">
                      <a16:colId xmlns:a16="http://schemas.microsoft.com/office/drawing/2014/main" val="20010"/>
                    </a:ext>
                  </a:extLst>
                </a:gridCol>
                <a:gridCol w="425964">
                  <a:extLst>
                    <a:ext uri="{9D8B030D-6E8A-4147-A177-3AD203B41FA5}">
                      <a16:colId xmlns:a16="http://schemas.microsoft.com/office/drawing/2014/main" val="20011"/>
                    </a:ext>
                  </a:extLst>
                </a:gridCol>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Text Box 40"/>
          <p:cNvSpPr txBox="1">
            <a:spLocks noChangeArrowheads="1"/>
          </p:cNvSpPr>
          <p:nvPr/>
        </p:nvSpPr>
        <p:spPr bwMode="auto">
          <a:xfrm>
            <a:off x="1559497"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latin typeface="Consolas" panose="020B0609020204030204" pitchFamily="49" charset="0"/>
                <a:cs typeface="Consolas" panose="020B0609020204030204" pitchFamily="49" charset="0"/>
              </a:rPr>
              <a:t>Queue:</a:t>
            </a:r>
          </a:p>
        </p:txBody>
      </p:sp>
      <p:cxnSp>
        <p:nvCxnSpPr>
          <p:cNvPr id="12" name="Straight Arrow Connector 11"/>
          <p:cNvCxnSpPr/>
          <p:nvPr/>
        </p:nvCxnSpPr>
        <p:spPr>
          <a:xfrm flipV="1">
            <a:off x="4007768"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Footer Placeholder 6">
            <a:extLst>
              <a:ext uri="{FF2B5EF4-FFF2-40B4-BE49-F238E27FC236}">
                <a16:creationId xmlns:a16="http://schemas.microsoft.com/office/drawing/2014/main" id="{F5658054-FF1A-6B2E-83CF-3B54039620B7}"/>
              </a:ext>
            </a:extLst>
          </p:cNvPr>
          <p:cNvSpPr>
            <a:spLocks noGrp="1"/>
          </p:cNvSpPr>
          <p:nvPr>
            <p:ph type="ftr" sz="quarter" idx="10"/>
          </p:nvPr>
        </p:nvSpPr>
        <p:spPr/>
        <p:txBody>
          <a:bodyPr/>
          <a:lstStyle/>
          <a:p>
            <a:r>
              <a:rPr lang="en-AU"/>
              <a:t>22T2</a:t>
            </a:r>
            <a:endParaRPr lang="en-AU" dirty="0"/>
          </a:p>
        </p:txBody>
      </p:sp>
      <p:sp>
        <p:nvSpPr>
          <p:cNvPr id="8" name="Slide Number Placeholder 7">
            <a:extLst>
              <a:ext uri="{FF2B5EF4-FFF2-40B4-BE49-F238E27FC236}">
                <a16:creationId xmlns:a16="http://schemas.microsoft.com/office/drawing/2014/main" id="{BEDF3E9A-B85C-33DB-BEB4-8F4245FA2A44}"/>
              </a:ext>
            </a:extLst>
          </p:cNvPr>
          <p:cNvSpPr>
            <a:spLocks noGrp="1"/>
          </p:cNvSpPr>
          <p:nvPr>
            <p:ph type="sldNum" sz="quarter" idx="11"/>
          </p:nvPr>
        </p:nvSpPr>
        <p:spPr/>
        <p:txBody>
          <a:bodyPr/>
          <a:lstStyle/>
          <a:p>
            <a:fld id="{009375D7-070A-4959-9224-FB5E66F2B1B3}" type="slidenum">
              <a:rPr lang="en-AU" smtClean="0"/>
              <a:pPr/>
              <a:t>148</a:t>
            </a:fld>
            <a:endParaRPr lang="en-AU" dirty="0"/>
          </a:p>
        </p:txBody>
      </p:sp>
    </p:spTree>
    <p:extLst>
      <p:ext uri="{BB962C8B-B14F-4D97-AF65-F5344CB8AC3E}">
        <p14:creationId xmlns:p14="http://schemas.microsoft.com/office/powerpoint/2010/main" val="388340114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a:buNone/>
            </a:pPr>
            <a:r>
              <a:rPr lang="en-US" altLang="en-US" sz="2400" dirty="0">
                <a:latin typeface="Arial" charset="0"/>
                <a:cs typeface="Arial" charset="0"/>
              </a:rPr>
              <a:t>Pop the front of the queue</a:t>
            </a:r>
          </a:p>
          <a:p>
            <a:pPr lvl="1"/>
            <a:r>
              <a:rPr lang="en-US" altLang="en-US" sz="2000" dirty="0">
                <a:solidFill>
                  <a:prstClr val="black"/>
                </a:solidFill>
                <a:latin typeface="Arial" charset="0"/>
                <a:cs typeface="Arial" charset="0"/>
              </a:rPr>
              <a:t>I has one neighbor:  J</a:t>
            </a:r>
            <a:endParaRPr lang="en-US" altLang="en-US" sz="2000" dirty="0">
              <a:latin typeface="Arial" charset="0"/>
              <a:cs typeface="Arial" charset="0"/>
            </a:endParaRPr>
          </a:p>
          <a:p>
            <a:pPr lvl="1"/>
            <a:endParaRPr lang="en-US" altLang="en-US" dirty="0">
              <a:latin typeface="Arial" charset="0"/>
              <a:cs typeface="Arial" charset="0"/>
            </a:endParaRPr>
          </a:p>
          <a:p>
            <a:pPr lvl="1"/>
            <a:endParaRPr lang="en-US" altLang="en-US" dirty="0">
              <a:latin typeface="Arial" charset="0"/>
              <a:cs typeface="Arial" charset="0"/>
            </a:endParaRPr>
          </a:p>
          <a:p>
            <a:pPr>
              <a:buNone/>
            </a:pPr>
            <a:endParaRPr lang="en-US" altLang="en-US" dirty="0">
              <a:latin typeface="Arial" charset="0"/>
              <a:cs typeface="Arial" charset="0"/>
            </a:endParaRPr>
          </a:p>
          <a:p>
            <a:pPr>
              <a:buNone/>
            </a:pPr>
            <a:endParaRPr lang="en-US" altLang="en-US" dirty="0">
              <a:latin typeface="Arial" charset="0"/>
              <a:cs typeface="Arial" charset="0"/>
            </a:endParaRPr>
          </a:p>
        </p:txBody>
      </p:sp>
      <p:graphicFrame>
        <p:nvGraphicFramePr>
          <p:cNvPr id="4" name="Group 5"/>
          <p:cNvGraphicFramePr>
            <a:graphicFrameLocks noGrp="1"/>
          </p:cNvGraphicFramePr>
          <p:nvPr/>
        </p:nvGraphicFramePr>
        <p:xfrm>
          <a:off x="8832304" y="2348880"/>
          <a:ext cx="1223912" cy="402336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3</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6"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nvGraphicFramePr>
        <p:xfrm>
          <a:off x="2495550" y="5734051"/>
          <a:ext cx="5112614" cy="447675"/>
        </p:xfrm>
        <a:graphic>
          <a:graphicData uri="http://schemas.openxmlformats.org/drawingml/2006/table">
            <a:tbl>
              <a:tblPr/>
              <a:tblGrid>
                <a:gridCol w="425964">
                  <a:extLst>
                    <a:ext uri="{9D8B030D-6E8A-4147-A177-3AD203B41FA5}">
                      <a16:colId xmlns:a16="http://schemas.microsoft.com/office/drawing/2014/main" val="20000"/>
                    </a:ext>
                  </a:extLst>
                </a:gridCol>
                <a:gridCol w="427010">
                  <a:extLst>
                    <a:ext uri="{9D8B030D-6E8A-4147-A177-3AD203B41FA5}">
                      <a16:colId xmlns:a16="http://schemas.microsoft.com/office/drawing/2014/main" val="20001"/>
                    </a:ext>
                  </a:extLst>
                </a:gridCol>
                <a:gridCol w="425964">
                  <a:extLst>
                    <a:ext uri="{9D8B030D-6E8A-4147-A177-3AD203B41FA5}">
                      <a16:colId xmlns:a16="http://schemas.microsoft.com/office/drawing/2014/main" val="20002"/>
                    </a:ext>
                  </a:extLst>
                </a:gridCol>
                <a:gridCol w="425964">
                  <a:extLst>
                    <a:ext uri="{9D8B030D-6E8A-4147-A177-3AD203B41FA5}">
                      <a16:colId xmlns:a16="http://schemas.microsoft.com/office/drawing/2014/main" val="20003"/>
                    </a:ext>
                  </a:extLst>
                </a:gridCol>
                <a:gridCol w="425964">
                  <a:extLst>
                    <a:ext uri="{9D8B030D-6E8A-4147-A177-3AD203B41FA5}">
                      <a16:colId xmlns:a16="http://schemas.microsoft.com/office/drawing/2014/main" val="20004"/>
                    </a:ext>
                  </a:extLst>
                </a:gridCol>
                <a:gridCol w="425964">
                  <a:extLst>
                    <a:ext uri="{9D8B030D-6E8A-4147-A177-3AD203B41FA5}">
                      <a16:colId xmlns:a16="http://schemas.microsoft.com/office/drawing/2014/main" val="20005"/>
                    </a:ext>
                  </a:extLst>
                </a:gridCol>
                <a:gridCol w="425964">
                  <a:extLst>
                    <a:ext uri="{9D8B030D-6E8A-4147-A177-3AD203B41FA5}">
                      <a16:colId xmlns:a16="http://schemas.microsoft.com/office/drawing/2014/main" val="20006"/>
                    </a:ext>
                  </a:extLst>
                </a:gridCol>
                <a:gridCol w="425964">
                  <a:extLst>
                    <a:ext uri="{9D8B030D-6E8A-4147-A177-3AD203B41FA5}">
                      <a16:colId xmlns:a16="http://schemas.microsoft.com/office/drawing/2014/main" val="20007"/>
                    </a:ext>
                  </a:extLst>
                </a:gridCol>
                <a:gridCol w="425964">
                  <a:extLst>
                    <a:ext uri="{9D8B030D-6E8A-4147-A177-3AD203B41FA5}">
                      <a16:colId xmlns:a16="http://schemas.microsoft.com/office/drawing/2014/main" val="20008"/>
                    </a:ext>
                  </a:extLst>
                </a:gridCol>
                <a:gridCol w="425964">
                  <a:extLst>
                    <a:ext uri="{9D8B030D-6E8A-4147-A177-3AD203B41FA5}">
                      <a16:colId xmlns:a16="http://schemas.microsoft.com/office/drawing/2014/main" val="20009"/>
                    </a:ext>
                  </a:extLst>
                </a:gridCol>
                <a:gridCol w="425964">
                  <a:extLst>
                    <a:ext uri="{9D8B030D-6E8A-4147-A177-3AD203B41FA5}">
                      <a16:colId xmlns:a16="http://schemas.microsoft.com/office/drawing/2014/main" val="20010"/>
                    </a:ext>
                  </a:extLst>
                </a:gridCol>
                <a:gridCol w="425964">
                  <a:extLst>
                    <a:ext uri="{9D8B030D-6E8A-4147-A177-3AD203B41FA5}">
                      <a16:colId xmlns:a16="http://schemas.microsoft.com/office/drawing/2014/main" val="20011"/>
                    </a:ext>
                  </a:extLst>
                </a:gridCol>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Text Box 40"/>
          <p:cNvSpPr txBox="1">
            <a:spLocks noChangeArrowheads="1"/>
          </p:cNvSpPr>
          <p:nvPr/>
        </p:nvSpPr>
        <p:spPr bwMode="auto">
          <a:xfrm>
            <a:off x="1559497"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latin typeface="Consolas" panose="020B0609020204030204" pitchFamily="49" charset="0"/>
                <a:cs typeface="Consolas" panose="020B0609020204030204" pitchFamily="49" charset="0"/>
              </a:rPr>
              <a:t>Queue:</a:t>
            </a:r>
          </a:p>
        </p:txBody>
      </p:sp>
      <p:cxnSp>
        <p:nvCxnSpPr>
          <p:cNvPr id="12" name="Straight Arrow Connector 11"/>
          <p:cNvCxnSpPr/>
          <p:nvPr/>
        </p:nvCxnSpPr>
        <p:spPr>
          <a:xfrm flipV="1">
            <a:off x="4439816"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4664307" y="4940052"/>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p:cNvSpPr/>
          <p:nvPr/>
        </p:nvSpPr>
        <p:spPr>
          <a:xfrm>
            <a:off x="5240371" y="4941168"/>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Footer Placeholder 6">
            <a:extLst>
              <a:ext uri="{FF2B5EF4-FFF2-40B4-BE49-F238E27FC236}">
                <a16:creationId xmlns:a16="http://schemas.microsoft.com/office/drawing/2014/main" id="{C273B531-B452-82ED-2343-5F8A5BE225FD}"/>
              </a:ext>
            </a:extLst>
          </p:cNvPr>
          <p:cNvSpPr>
            <a:spLocks noGrp="1"/>
          </p:cNvSpPr>
          <p:nvPr>
            <p:ph type="ftr" sz="quarter" idx="10"/>
          </p:nvPr>
        </p:nvSpPr>
        <p:spPr/>
        <p:txBody>
          <a:bodyPr/>
          <a:lstStyle/>
          <a:p>
            <a:r>
              <a:rPr lang="en-AU"/>
              <a:t>22T2</a:t>
            </a:r>
            <a:endParaRPr lang="en-AU" dirty="0"/>
          </a:p>
        </p:txBody>
      </p:sp>
      <p:sp>
        <p:nvSpPr>
          <p:cNvPr id="8" name="Slide Number Placeholder 7">
            <a:extLst>
              <a:ext uri="{FF2B5EF4-FFF2-40B4-BE49-F238E27FC236}">
                <a16:creationId xmlns:a16="http://schemas.microsoft.com/office/drawing/2014/main" id="{035466D3-E57A-A070-0E02-DFE0F9E7E316}"/>
              </a:ext>
            </a:extLst>
          </p:cNvPr>
          <p:cNvSpPr>
            <a:spLocks noGrp="1"/>
          </p:cNvSpPr>
          <p:nvPr>
            <p:ph type="sldNum" sz="quarter" idx="11"/>
          </p:nvPr>
        </p:nvSpPr>
        <p:spPr/>
        <p:txBody>
          <a:bodyPr/>
          <a:lstStyle/>
          <a:p>
            <a:fld id="{009375D7-070A-4959-9224-FB5E66F2B1B3}" type="slidenum">
              <a:rPr lang="en-AU" smtClean="0"/>
              <a:pPr/>
              <a:t>149</a:t>
            </a:fld>
            <a:endParaRPr lang="en-AU" dirty="0"/>
          </a:p>
        </p:txBody>
      </p:sp>
    </p:spTree>
    <p:extLst>
      <p:ext uri="{BB962C8B-B14F-4D97-AF65-F5344CB8AC3E}">
        <p14:creationId xmlns:p14="http://schemas.microsoft.com/office/powerpoint/2010/main" val="2085634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5" descr="C:\Users\dwharder\Desktop\a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4449" y="2708920"/>
            <a:ext cx="4486283" cy="24218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marL="357188" indent="-357188">
              <a:buNone/>
            </a:pPr>
            <a:r>
              <a:rPr lang="en-CA" dirty="0"/>
              <a:t>Performing a breadth-first traversal:</a:t>
            </a:r>
          </a:p>
          <a:p>
            <a:pPr lvl="1"/>
            <a:r>
              <a:rPr lang="en-CA" dirty="0"/>
              <a:t>Pop G and push I</a:t>
            </a:r>
          </a:p>
          <a:p>
            <a:pPr marL="457200" lvl="1" indent="0">
              <a:buNone/>
            </a:pPr>
            <a:r>
              <a:rPr lang="en-CA" dirty="0"/>
              <a:t>			A, B, C, E, D, F, G</a:t>
            </a:r>
          </a:p>
        </p:txBody>
      </p:sp>
      <p:graphicFrame>
        <p:nvGraphicFramePr>
          <p:cNvPr id="5" name="Table 4"/>
          <p:cNvGraphicFramePr>
            <a:graphicFrameLocks noGrp="1"/>
          </p:cNvGraphicFramePr>
          <p:nvPr/>
        </p:nvGraphicFramePr>
        <p:xfrm>
          <a:off x="3431704" y="5373216"/>
          <a:ext cx="3024336" cy="370840"/>
        </p:xfrm>
        <a:graphic>
          <a:graphicData uri="http://schemas.openxmlformats.org/drawingml/2006/table">
            <a:tbl>
              <a:tblPr firstRow="1" bandRow="1">
                <a:tableStyleId>{2D5ABB26-0587-4C30-8999-92F81FD0307C}</a:tableStyleId>
              </a:tblPr>
              <a:tblGrid>
                <a:gridCol w="504056">
                  <a:extLst>
                    <a:ext uri="{9D8B030D-6E8A-4147-A177-3AD203B41FA5}">
                      <a16:colId xmlns:a16="http://schemas.microsoft.com/office/drawing/2014/main" val="20000"/>
                    </a:ext>
                  </a:extLst>
                </a:gridCol>
                <a:gridCol w="504056">
                  <a:extLst>
                    <a:ext uri="{9D8B030D-6E8A-4147-A177-3AD203B41FA5}">
                      <a16:colId xmlns:a16="http://schemas.microsoft.com/office/drawing/2014/main" val="20001"/>
                    </a:ext>
                  </a:extLst>
                </a:gridCol>
                <a:gridCol w="504056">
                  <a:extLst>
                    <a:ext uri="{9D8B030D-6E8A-4147-A177-3AD203B41FA5}">
                      <a16:colId xmlns:a16="http://schemas.microsoft.com/office/drawing/2014/main" val="20002"/>
                    </a:ext>
                  </a:extLst>
                </a:gridCol>
                <a:gridCol w="504056">
                  <a:extLst>
                    <a:ext uri="{9D8B030D-6E8A-4147-A177-3AD203B41FA5}">
                      <a16:colId xmlns:a16="http://schemas.microsoft.com/office/drawing/2014/main" val="20003"/>
                    </a:ext>
                  </a:extLst>
                </a:gridCol>
                <a:gridCol w="504056">
                  <a:extLst>
                    <a:ext uri="{9D8B030D-6E8A-4147-A177-3AD203B41FA5}">
                      <a16:colId xmlns:a16="http://schemas.microsoft.com/office/drawing/2014/main" val="20004"/>
                    </a:ext>
                  </a:extLst>
                </a:gridCol>
                <a:gridCol w="504056">
                  <a:extLst>
                    <a:ext uri="{9D8B030D-6E8A-4147-A177-3AD203B41FA5}">
                      <a16:colId xmlns:a16="http://schemas.microsoft.com/office/drawing/2014/main" val="20005"/>
                    </a:ext>
                  </a:extLst>
                </a:gridCol>
              </a:tblGrid>
              <a:tr h="370840">
                <a:tc>
                  <a:txBody>
                    <a:bodyPr/>
                    <a:lstStyle/>
                    <a:p>
                      <a:pPr algn="ctr"/>
                      <a:r>
                        <a:rPr lang="en-CA" dirty="0"/>
                        <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a:t>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4" name="Footer Placeholder 3">
            <a:extLst>
              <a:ext uri="{FF2B5EF4-FFF2-40B4-BE49-F238E27FC236}">
                <a16:creationId xmlns:a16="http://schemas.microsoft.com/office/drawing/2014/main" id="{089E0046-D0C9-9CE5-216E-0E44238662F9}"/>
              </a:ext>
            </a:extLst>
          </p:cNvPr>
          <p:cNvSpPr>
            <a:spLocks noGrp="1"/>
          </p:cNvSpPr>
          <p:nvPr>
            <p:ph type="ftr" sz="quarter" idx="10"/>
          </p:nvPr>
        </p:nvSpPr>
        <p:spPr/>
        <p:txBody>
          <a:bodyPr/>
          <a:lstStyle/>
          <a:p>
            <a:r>
              <a:rPr lang="en-AU"/>
              <a:t>22T2</a:t>
            </a:r>
            <a:endParaRPr lang="en-AU" dirty="0"/>
          </a:p>
        </p:txBody>
      </p:sp>
      <p:sp>
        <p:nvSpPr>
          <p:cNvPr id="7" name="Slide Number Placeholder 6">
            <a:extLst>
              <a:ext uri="{FF2B5EF4-FFF2-40B4-BE49-F238E27FC236}">
                <a16:creationId xmlns:a16="http://schemas.microsoft.com/office/drawing/2014/main" id="{909CF20E-5B42-CDBA-C9E6-E1A00B9386F5}"/>
              </a:ext>
            </a:extLst>
          </p:cNvPr>
          <p:cNvSpPr>
            <a:spLocks noGrp="1"/>
          </p:cNvSpPr>
          <p:nvPr>
            <p:ph type="sldNum" sz="quarter" idx="11"/>
          </p:nvPr>
        </p:nvSpPr>
        <p:spPr/>
        <p:txBody>
          <a:bodyPr/>
          <a:lstStyle/>
          <a:p>
            <a:fld id="{009375D7-070A-4959-9224-FB5E66F2B1B3}" type="slidenum">
              <a:rPr lang="en-AU" smtClean="0"/>
              <a:pPr/>
              <a:t>15</a:t>
            </a:fld>
            <a:endParaRPr lang="en-AU" dirty="0"/>
          </a:p>
        </p:txBody>
      </p:sp>
    </p:spTree>
    <p:extLst>
      <p:ext uri="{BB962C8B-B14F-4D97-AF65-F5344CB8AC3E}">
        <p14:creationId xmlns:p14="http://schemas.microsoft.com/office/powerpoint/2010/main" val="2552552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a:buNone/>
            </a:pPr>
            <a:r>
              <a:rPr lang="en-US" altLang="en-US" sz="2400" dirty="0">
                <a:latin typeface="Arial" charset="0"/>
                <a:cs typeface="Arial" charset="0"/>
              </a:rPr>
              <a:t>Pop the front of the queue</a:t>
            </a:r>
          </a:p>
          <a:p>
            <a:pPr lvl="1"/>
            <a:r>
              <a:rPr lang="en-US" altLang="en-US" sz="2000" dirty="0">
                <a:solidFill>
                  <a:prstClr val="black"/>
                </a:solidFill>
                <a:latin typeface="Arial" charset="0"/>
                <a:cs typeface="Arial" charset="0"/>
              </a:rPr>
              <a:t>I has one neighbor:  J</a:t>
            </a:r>
            <a:endParaRPr lang="en-US" altLang="en-US" sz="2000" dirty="0">
              <a:latin typeface="Arial" charset="0"/>
              <a:cs typeface="Arial" charset="0"/>
            </a:endParaRPr>
          </a:p>
          <a:p>
            <a:pPr lvl="1"/>
            <a:r>
              <a:rPr lang="en-US" altLang="en-US" sz="2000" dirty="0">
                <a:latin typeface="Arial" charset="0"/>
                <a:cs typeface="Arial" charset="0"/>
              </a:rPr>
              <a:t>Decrement its in-degree</a:t>
            </a:r>
          </a:p>
          <a:p>
            <a:pPr lvl="1"/>
            <a:endParaRPr lang="en-US" altLang="en-US" dirty="0">
              <a:latin typeface="Arial" charset="0"/>
              <a:cs typeface="Arial" charset="0"/>
            </a:endParaRPr>
          </a:p>
          <a:p>
            <a:pPr lvl="1"/>
            <a:endParaRPr lang="en-US" altLang="en-US" dirty="0">
              <a:latin typeface="Arial" charset="0"/>
              <a:cs typeface="Arial" charset="0"/>
            </a:endParaRPr>
          </a:p>
          <a:p>
            <a:pPr>
              <a:buNone/>
            </a:pPr>
            <a:endParaRPr lang="en-US" altLang="en-US" dirty="0">
              <a:latin typeface="Arial" charset="0"/>
              <a:cs typeface="Arial" charset="0"/>
            </a:endParaRPr>
          </a:p>
          <a:p>
            <a:pPr>
              <a:buNone/>
            </a:pPr>
            <a:endParaRPr lang="en-US" altLang="en-US" dirty="0">
              <a:latin typeface="Arial" charset="0"/>
              <a:cs typeface="Arial" charset="0"/>
            </a:endParaRPr>
          </a:p>
        </p:txBody>
      </p:sp>
      <p:graphicFrame>
        <p:nvGraphicFramePr>
          <p:cNvPr id="4" name="Group 5"/>
          <p:cNvGraphicFramePr>
            <a:graphicFrameLocks noGrp="1"/>
          </p:cNvGraphicFramePr>
          <p:nvPr/>
        </p:nvGraphicFramePr>
        <p:xfrm>
          <a:off x="8832304" y="2348880"/>
          <a:ext cx="1223912" cy="402336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3</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6"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nvGraphicFramePr>
        <p:xfrm>
          <a:off x="2495550" y="5734051"/>
          <a:ext cx="5112614" cy="447675"/>
        </p:xfrm>
        <a:graphic>
          <a:graphicData uri="http://schemas.openxmlformats.org/drawingml/2006/table">
            <a:tbl>
              <a:tblPr/>
              <a:tblGrid>
                <a:gridCol w="425964">
                  <a:extLst>
                    <a:ext uri="{9D8B030D-6E8A-4147-A177-3AD203B41FA5}">
                      <a16:colId xmlns:a16="http://schemas.microsoft.com/office/drawing/2014/main" val="20000"/>
                    </a:ext>
                  </a:extLst>
                </a:gridCol>
                <a:gridCol w="427010">
                  <a:extLst>
                    <a:ext uri="{9D8B030D-6E8A-4147-A177-3AD203B41FA5}">
                      <a16:colId xmlns:a16="http://schemas.microsoft.com/office/drawing/2014/main" val="20001"/>
                    </a:ext>
                  </a:extLst>
                </a:gridCol>
                <a:gridCol w="425964">
                  <a:extLst>
                    <a:ext uri="{9D8B030D-6E8A-4147-A177-3AD203B41FA5}">
                      <a16:colId xmlns:a16="http://schemas.microsoft.com/office/drawing/2014/main" val="20002"/>
                    </a:ext>
                  </a:extLst>
                </a:gridCol>
                <a:gridCol w="425964">
                  <a:extLst>
                    <a:ext uri="{9D8B030D-6E8A-4147-A177-3AD203B41FA5}">
                      <a16:colId xmlns:a16="http://schemas.microsoft.com/office/drawing/2014/main" val="20003"/>
                    </a:ext>
                  </a:extLst>
                </a:gridCol>
                <a:gridCol w="425964">
                  <a:extLst>
                    <a:ext uri="{9D8B030D-6E8A-4147-A177-3AD203B41FA5}">
                      <a16:colId xmlns:a16="http://schemas.microsoft.com/office/drawing/2014/main" val="20004"/>
                    </a:ext>
                  </a:extLst>
                </a:gridCol>
                <a:gridCol w="425964">
                  <a:extLst>
                    <a:ext uri="{9D8B030D-6E8A-4147-A177-3AD203B41FA5}">
                      <a16:colId xmlns:a16="http://schemas.microsoft.com/office/drawing/2014/main" val="20005"/>
                    </a:ext>
                  </a:extLst>
                </a:gridCol>
                <a:gridCol w="425964">
                  <a:extLst>
                    <a:ext uri="{9D8B030D-6E8A-4147-A177-3AD203B41FA5}">
                      <a16:colId xmlns:a16="http://schemas.microsoft.com/office/drawing/2014/main" val="20006"/>
                    </a:ext>
                  </a:extLst>
                </a:gridCol>
                <a:gridCol w="425964">
                  <a:extLst>
                    <a:ext uri="{9D8B030D-6E8A-4147-A177-3AD203B41FA5}">
                      <a16:colId xmlns:a16="http://schemas.microsoft.com/office/drawing/2014/main" val="20007"/>
                    </a:ext>
                  </a:extLst>
                </a:gridCol>
                <a:gridCol w="425964">
                  <a:extLst>
                    <a:ext uri="{9D8B030D-6E8A-4147-A177-3AD203B41FA5}">
                      <a16:colId xmlns:a16="http://schemas.microsoft.com/office/drawing/2014/main" val="20008"/>
                    </a:ext>
                  </a:extLst>
                </a:gridCol>
                <a:gridCol w="425964">
                  <a:extLst>
                    <a:ext uri="{9D8B030D-6E8A-4147-A177-3AD203B41FA5}">
                      <a16:colId xmlns:a16="http://schemas.microsoft.com/office/drawing/2014/main" val="20009"/>
                    </a:ext>
                  </a:extLst>
                </a:gridCol>
                <a:gridCol w="425964">
                  <a:extLst>
                    <a:ext uri="{9D8B030D-6E8A-4147-A177-3AD203B41FA5}">
                      <a16:colId xmlns:a16="http://schemas.microsoft.com/office/drawing/2014/main" val="20010"/>
                    </a:ext>
                  </a:extLst>
                </a:gridCol>
                <a:gridCol w="425964">
                  <a:extLst>
                    <a:ext uri="{9D8B030D-6E8A-4147-A177-3AD203B41FA5}">
                      <a16:colId xmlns:a16="http://schemas.microsoft.com/office/drawing/2014/main" val="20011"/>
                    </a:ext>
                  </a:extLst>
                </a:gridCol>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Text Box 40"/>
          <p:cNvSpPr txBox="1">
            <a:spLocks noChangeArrowheads="1"/>
          </p:cNvSpPr>
          <p:nvPr/>
        </p:nvSpPr>
        <p:spPr bwMode="auto">
          <a:xfrm>
            <a:off x="1559497"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latin typeface="Consolas" panose="020B0609020204030204" pitchFamily="49" charset="0"/>
                <a:cs typeface="Consolas" panose="020B0609020204030204" pitchFamily="49" charset="0"/>
              </a:rPr>
              <a:t>Queue:</a:t>
            </a:r>
          </a:p>
        </p:txBody>
      </p:sp>
      <p:cxnSp>
        <p:nvCxnSpPr>
          <p:cNvPr id="12" name="Straight Arrow Connector 11"/>
          <p:cNvCxnSpPr/>
          <p:nvPr/>
        </p:nvCxnSpPr>
        <p:spPr>
          <a:xfrm flipV="1">
            <a:off x="4439816"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4664307" y="4940052"/>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5240371" y="4941168"/>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Footer Placeholder 6">
            <a:extLst>
              <a:ext uri="{FF2B5EF4-FFF2-40B4-BE49-F238E27FC236}">
                <a16:creationId xmlns:a16="http://schemas.microsoft.com/office/drawing/2014/main" id="{BA83F7B6-1AE8-B877-3924-ED46516F3BE9}"/>
              </a:ext>
            </a:extLst>
          </p:cNvPr>
          <p:cNvSpPr>
            <a:spLocks noGrp="1"/>
          </p:cNvSpPr>
          <p:nvPr>
            <p:ph type="ftr" sz="quarter" idx="10"/>
          </p:nvPr>
        </p:nvSpPr>
        <p:spPr/>
        <p:txBody>
          <a:bodyPr/>
          <a:lstStyle/>
          <a:p>
            <a:r>
              <a:rPr lang="en-AU"/>
              <a:t>22T2</a:t>
            </a:r>
            <a:endParaRPr lang="en-AU" dirty="0"/>
          </a:p>
        </p:txBody>
      </p:sp>
      <p:sp>
        <p:nvSpPr>
          <p:cNvPr id="8" name="Slide Number Placeholder 7">
            <a:extLst>
              <a:ext uri="{FF2B5EF4-FFF2-40B4-BE49-F238E27FC236}">
                <a16:creationId xmlns:a16="http://schemas.microsoft.com/office/drawing/2014/main" id="{E10C2DE7-B22B-281B-DDC8-6C4C3E7248B5}"/>
              </a:ext>
            </a:extLst>
          </p:cNvPr>
          <p:cNvSpPr>
            <a:spLocks noGrp="1"/>
          </p:cNvSpPr>
          <p:nvPr>
            <p:ph type="sldNum" sz="quarter" idx="11"/>
          </p:nvPr>
        </p:nvSpPr>
        <p:spPr/>
        <p:txBody>
          <a:bodyPr/>
          <a:lstStyle/>
          <a:p>
            <a:fld id="{009375D7-070A-4959-9224-FB5E66F2B1B3}" type="slidenum">
              <a:rPr lang="en-AU" smtClean="0"/>
              <a:pPr/>
              <a:t>150</a:t>
            </a:fld>
            <a:endParaRPr lang="en-AU" dirty="0"/>
          </a:p>
        </p:txBody>
      </p:sp>
    </p:spTree>
    <p:extLst>
      <p:ext uri="{BB962C8B-B14F-4D97-AF65-F5344CB8AC3E}">
        <p14:creationId xmlns:p14="http://schemas.microsoft.com/office/powerpoint/2010/main" val="31768464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a:buNone/>
            </a:pPr>
            <a:r>
              <a:rPr lang="en-US" altLang="en-US" sz="2400" dirty="0">
                <a:latin typeface="Arial" charset="0"/>
                <a:cs typeface="Arial" charset="0"/>
              </a:rPr>
              <a:t>Pop the front of the queue</a:t>
            </a:r>
          </a:p>
          <a:p>
            <a:pPr lvl="1"/>
            <a:r>
              <a:rPr lang="en-US" altLang="en-US" sz="2000" dirty="0">
                <a:solidFill>
                  <a:prstClr val="black"/>
                </a:solidFill>
                <a:latin typeface="Arial" charset="0"/>
                <a:cs typeface="Arial" charset="0"/>
              </a:rPr>
              <a:t>I has one neighbor:  J</a:t>
            </a:r>
            <a:endParaRPr lang="en-US" altLang="en-US" sz="2000" dirty="0">
              <a:latin typeface="Arial" charset="0"/>
              <a:cs typeface="Arial" charset="0"/>
            </a:endParaRPr>
          </a:p>
          <a:p>
            <a:pPr lvl="1"/>
            <a:r>
              <a:rPr lang="en-US" altLang="en-US" sz="2000" dirty="0">
                <a:latin typeface="Arial" charset="0"/>
                <a:cs typeface="Arial" charset="0"/>
              </a:rPr>
              <a:t>Decrement its in-degree</a:t>
            </a:r>
          </a:p>
          <a:p>
            <a:pPr lvl="2"/>
            <a:r>
              <a:rPr lang="en-US" altLang="en-US" sz="1800" dirty="0">
                <a:latin typeface="Arial" charset="0"/>
                <a:cs typeface="Arial" charset="0"/>
              </a:rPr>
              <a:t>J is decremented to zero, so push it onto the queue</a:t>
            </a:r>
          </a:p>
          <a:p>
            <a:pPr lvl="1"/>
            <a:endParaRPr lang="en-US" altLang="en-US" dirty="0">
              <a:solidFill>
                <a:prstClr val="black"/>
              </a:solidFill>
              <a:latin typeface="Arial" charset="0"/>
              <a:cs typeface="Arial" charset="0"/>
            </a:endParaRPr>
          </a:p>
          <a:p>
            <a:pPr lvl="1"/>
            <a:endParaRPr lang="en-US" altLang="en-US" dirty="0">
              <a:latin typeface="Arial" charset="0"/>
              <a:cs typeface="Arial" charset="0"/>
            </a:endParaRPr>
          </a:p>
          <a:p>
            <a:pPr lvl="1"/>
            <a:endParaRPr lang="en-US" altLang="en-US" dirty="0">
              <a:latin typeface="Arial" charset="0"/>
              <a:cs typeface="Arial" charset="0"/>
            </a:endParaRPr>
          </a:p>
          <a:p>
            <a:pPr>
              <a:buNone/>
            </a:pPr>
            <a:endParaRPr lang="en-US" altLang="en-US" dirty="0">
              <a:latin typeface="Arial" charset="0"/>
              <a:cs typeface="Arial" charset="0"/>
            </a:endParaRPr>
          </a:p>
          <a:p>
            <a:pPr>
              <a:buNone/>
            </a:pPr>
            <a:endParaRPr lang="en-US" altLang="en-US" dirty="0">
              <a:latin typeface="Arial" charset="0"/>
              <a:cs typeface="Arial" charset="0"/>
            </a:endParaRPr>
          </a:p>
        </p:txBody>
      </p:sp>
      <p:graphicFrame>
        <p:nvGraphicFramePr>
          <p:cNvPr id="4" name="Group 5"/>
          <p:cNvGraphicFramePr>
            <a:graphicFrameLocks noGrp="1"/>
          </p:cNvGraphicFramePr>
          <p:nvPr/>
        </p:nvGraphicFramePr>
        <p:xfrm>
          <a:off x="8832304" y="2348880"/>
          <a:ext cx="1223912" cy="402336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3</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6"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nvGraphicFramePr>
        <p:xfrm>
          <a:off x="2495550" y="5734051"/>
          <a:ext cx="5112614" cy="447675"/>
        </p:xfrm>
        <a:graphic>
          <a:graphicData uri="http://schemas.openxmlformats.org/drawingml/2006/table">
            <a:tbl>
              <a:tblPr/>
              <a:tblGrid>
                <a:gridCol w="425964">
                  <a:extLst>
                    <a:ext uri="{9D8B030D-6E8A-4147-A177-3AD203B41FA5}">
                      <a16:colId xmlns:a16="http://schemas.microsoft.com/office/drawing/2014/main" val="20000"/>
                    </a:ext>
                  </a:extLst>
                </a:gridCol>
                <a:gridCol w="427010">
                  <a:extLst>
                    <a:ext uri="{9D8B030D-6E8A-4147-A177-3AD203B41FA5}">
                      <a16:colId xmlns:a16="http://schemas.microsoft.com/office/drawing/2014/main" val="20001"/>
                    </a:ext>
                  </a:extLst>
                </a:gridCol>
                <a:gridCol w="425964">
                  <a:extLst>
                    <a:ext uri="{9D8B030D-6E8A-4147-A177-3AD203B41FA5}">
                      <a16:colId xmlns:a16="http://schemas.microsoft.com/office/drawing/2014/main" val="20002"/>
                    </a:ext>
                  </a:extLst>
                </a:gridCol>
                <a:gridCol w="425964">
                  <a:extLst>
                    <a:ext uri="{9D8B030D-6E8A-4147-A177-3AD203B41FA5}">
                      <a16:colId xmlns:a16="http://schemas.microsoft.com/office/drawing/2014/main" val="20003"/>
                    </a:ext>
                  </a:extLst>
                </a:gridCol>
                <a:gridCol w="425964">
                  <a:extLst>
                    <a:ext uri="{9D8B030D-6E8A-4147-A177-3AD203B41FA5}">
                      <a16:colId xmlns:a16="http://schemas.microsoft.com/office/drawing/2014/main" val="20004"/>
                    </a:ext>
                  </a:extLst>
                </a:gridCol>
                <a:gridCol w="425964">
                  <a:extLst>
                    <a:ext uri="{9D8B030D-6E8A-4147-A177-3AD203B41FA5}">
                      <a16:colId xmlns:a16="http://schemas.microsoft.com/office/drawing/2014/main" val="20005"/>
                    </a:ext>
                  </a:extLst>
                </a:gridCol>
                <a:gridCol w="425964">
                  <a:extLst>
                    <a:ext uri="{9D8B030D-6E8A-4147-A177-3AD203B41FA5}">
                      <a16:colId xmlns:a16="http://schemas.microsoft.com/office/drawing/2014/main" val="20006"/>
                    </a:ext>
                  </a:extLst>
                </a:gridCol>
                <a:gridCol w="425964">
                  <a:extLst>
                    <a:ext uri="{9D8B030D-6E8A-4147-A177-3AD203B41FA5}">
                      <a16:colId xmlns:a16="http://schemas.microsoft.com/office/drawing/2014/main" val="20007"/>
                    </a:ext>
                  </a:extLst>
                </a:gridCol>
                <a:gridCol w="425964">
                  <a:extLst>
                    <a:ext uri="{9D8B030D-6E8A-4147-A177-3AD203B41FA5}">
                      <a16:colId xmlns:a16="http://schemas.microsoft.com/office/drawing/2014/main" val="20008"/>
                    </a:ext>
                  </a:extLst>
                </a:gridCol>
                <a:gridCol w="425964">
                  <a:extLst>
                    <a:ext uri="{9D8B030D-6E8A-4147-A177-3AD203B41FA5}">
                      <a16:colId xmlns:a16="http://schemas.microsoft.com/office/drawing/2014/main" val="20009"/>
                    </a:ext>
                  </a:extLst>
                </a:gridCol>
                <a:gridCol w="425964">
                  <a:extLst>
                    <a:ext uri="{9D8B030D-6E8A-4147-A177-3AD203B41FA5}">
                      <a16:colId xmlns:a16="http://schemas.microsoft.com/office/drawing/2014/main" val="20010"/>
                    </a:ext>
                  </a:extLst>
                </a:gridCol>
                <a:gridCol w="425964">
                  <a:extLst>
                    <a:ext uri="{9D8B030D-6E8A-4147-A177-3AD203B41FA5}">
                      <a16:colId xmlns:a16="http://schemas.microsoft.com/office/drawing/2014/main" val="20011"/>
                    </a:ext>
                  </a:extLst>
                </a:gridCol>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Text Box 40"/>
          <p:cNvSpPr txBox="1">
            <a:spLocks noChangeArrowheads="1"/>
          </p:cNvSpPr>
          <p:nvPr/>
        </p:nvSpPr>
        <p:spPr bwMode="auto">
          <a:xfrm>
            <a:off x="1559497"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latin typeface="Consolas" panose="020B0609020204030204" pitchFamily="49" charset="0"/>
                <a:cs typeface="Consolas" panose="020B0609020204030204" pitchFamily="49" charset="0"/>
              </a:rPr>
              <a:t>Queue:</a:t>
            </a:r>
          </a:p>
        </p:txBody>
      </p:sp>
      <p:cxnSp>
        <p:nvCxnSpPr>
          <p:cNvPr id="12" name="Straight Arrow Connector 11"/>
          <p:cNvCxnSpPr/>
          <p:nvPr/>
        </p:nvCxnSpPr>
        <p:spPr>
          <a:xfrm flipV="1">
            <a:off x="4439816"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4664307" y="4940052"/>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5240371" y="4941168"/>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Footer Placeholder 6">
            <a:extLst>
              <a:ext uri="{FF2B5EF4-FFF2-40B4-BE49-F238E27FC236}">
                <a16:creationId xmlns:a16="http://schemas.microsoft.com/office/drawing/2014/main" id="{D3836542-21FA-E118-E763-75AABA233453}"/>
              </a:ext>
            </a:extLst>
          </p:cNvPr>
          <p:cNvSpPr>
            <a:spLocks noGrp="1"/>
          </p:cNvSpPr>
          <p:nvPr>
            <p:ph type="ftr" sz="quarter" idx="10"/>
          </p:nvPr>
        </p:nvSpPr>
        <p:spPr/>
        <p:txBody>
          <a:bodyPr/>
          <a:lstStyle/>
          <a:p>
            <a:r>
              <a:rPr lang="en-AU"/>
              <a:t>22T2</a:t>
            </a:r>
            <a:endParaRPr lang="en-AU" dirty="0"/>
          </a:p>
        </p:txBody>
      </p:sp>
      <p:sp>
        <p:nvSpPr>
          <p:cNvPr id="8" name="Slide Number Placeholder 7">
            <a:extLst>
              <a:ext uri="{FF2B5EF4-FFF2-40B4-BE49-F238E27FC236}">
                <a16:creationId xmlns:a16="http://schemas.microsoft.com/office/drawing/2014/main" id="{302EF9C2-CAB0-707D-AF7A-E2F2532A40C6}"/>
              </a:ext>
            </a:extLst>
          </p:cNvPr>
          <p:cNvSpPr>
            <a:spLocks noGrp="1"/>
          </p:cNvSpPr>
          <p:nvPr>
            <p:ph type="sldNum" sz="quarter" idx="11"/>
          </p:nvPr>
        </p:nvSpPr>
        <p:spPr/>
        <p:txBody>
          <a:bodyPr/>
          <a:lstStyle/>
          <a:p>
            <a:fld id="{009375D7-070A-4959-9224-FB5E66F2B1B3}" type="slidenum">
              <a:rPr lang="en-AU" smtClean="0"/>
              <a:pPr/>
              <a:t>151</a:t>
            </a:fld>
            <a:endParaRPr lang="en-AU" dirty="0"/>
          </a:p>
        </p:txBody>
      </p:sp>
    </p:spTree>
    <p:extLst>
      <p:ext uri="{BB962C8B-B14F-4D97-AF65-F5344CB8AC3E}">
        <p14:creationId xmlns:p14="http://schemas.microsoft.com/office/powerpoint/2010/main" val="87571526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a:buNone/>
            </a:pPr>
            <a:r>
              <a:rPr lang="en-US" altLang="en-US" sz="2400" dirty="0">
                <a:latin typeface="Arial" charset="0"/>
                <a:cs typeface="Arial" charset="0"/>
              </a:rPr>
              <a:t>Pop the front of the queue</a:t>
            </a:r>
          </a:p>
          <a:p>
            <a:pPr lvl="1"/>
            <a:endParaRPr lang="en-US" altLang="en-US" dirty="0">
              <a:latin typeface="Arial" charset="0"/>
              <a:cs typeface="Arial" charset="0"/>
            </a:endParaRPr>
          </a:p>
          <a:p>
            <a:pPr>
              <a:buNone/>
            </a:pPr>
            <a:endParaRPr lang="en-US" altLang="en-US" dirty="0">
              <a:latin typeface="Arial" charset="0"/>
              <a:cs typeface="Arial" charset="0"/>
            </a:endParaRPr>
          </a:p>
          <a:p>
            <a:pPr>
              <a:buNone/>
            </a:pPr>
            <a:endParaRPr lang="en-US" altLang="en-US" dirty="0">
              <a:latin typeface="Arial" charset="0"/>
              <a:cs typeface="Arial" charset="0"/>
            </a:endParaRPr>
          </a:p>
        </p:txBody>
      </p:sp>
      <p:graphicFrame>
        <p:nvGraphicFramePr>
          <p:cNvPr id="4" name="Group 5"/>
          <p:cNvGraphicFramePr>
            <a:graphicFrameLocks noGrp="1"/>
          </p:cNvGraphicFramePr>
          <p:nvPr/>
        </p:nvGraphicFramePr>
        <p:xfrm>
          <a:off x="8832304" y="2348880"/>
          <a:ext cx="1223912" cy="402336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3</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6"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nvGraphicFramePr>
        <p:xfrm>
          <a:off x="2495550" y="5734051"/>
          <a:ext cx="5112614" cy="447675"/>
        </p:xfrm>
        <a:graphic>
          <a:graphicData uri="http://schemas.openxmlformats.org/drawingml/2006/table">
            <a:tbl>
              <a:tblPr/>
              <a:tblGrid>
                <a:gridCol w="425964">
                  <a:extLst>
                    <a:ext uri="{9D8B030D-6E8A-4147-A177-3AD203B41FA5}">
                      <a16:colId xmlns:a16="http://schemas.microsoft.com/office/drawing/2014/main" val="20000"/>
                    </a:ext>
                  </a:extLst>
                </a:gridCol>
                <a:gridCol w="427010">
                  <a:extLst>
                    <a:ext uri="{9D8B030D-6E8A-4147-A177-3AD203B41FA5}">
                      <a16:colId xmlns:a16="http://schemas.microsoft.com/office/drawing/2014/main" val="20001"/>
                    </a:ext>
                  </a:extLst>
                </a:gridCol>
                <a:gridCol w="425964">
                  <a:extLst>
                    <a:ext uri="{9D8B030D-6E8A-4147-A177-3AD203B41FA5}">
                      <a16:colId xmlns:a16="http://schemas.microsoft.com/office/drawing/2014/main" val="20002"/>
                    </a:ext>
                  </a:extLst>
                </a:gridCol>
                <a:gridCol w="425964">
                  <a:extLst>
                    <a:ext uri="{9D8B030D-6E8A-4147-A177-3AD203B41FA5}">
                      <a16:colId xmlns:a16="http://schemas.microsoft.com/office/drawing/2014/main" val="20003"/>
                    </a:ext>
                  </a:extLst>
                </a:gridCol>
                <a:gridCol w="425964">
                  <a:extLst>
                    <a:ext uri="{9D8B030D-6E8A-4147-A177-3AD203B41FA5}">
                      <a16:colId xmlns:a16="http://schemas.microsoft.com/office/drawing/2014/main" val="20004"/>
                    </a:ext>
                  </a:extLst>
                </a:gridCol>
                <a:gridCol w="425964">
                  <a:extLst>
                    <a:ext uri="{9D8B030D-6E8A-4147-A177-3AD203B41FA5}">
                      <a16:colId xmlns:a16="http://schemas.microsoft.com/office/drawing/2014/main" val="20005"/>
                    </a:ext>
                  </a:extLst>
                </a:gridCol>
                <a:gridCol w="425964">
                  <a:extLst>
                    <a:ext uri="{9D8B030D-6E8A-4147-A177-3AD203B41FA5}">
                      <a16:colId xmlns:a16="http://schemas.microsoft.com/office/drawing/2014/main" val="20006"/>
                    </a:ext>
                  </a:extLst>
                </a:gridCol>
                <a:gridCol w="425964">
                  <a:extLst>
                    <a:ext uri="{9D8B030D-6E8A-4147-A177-3AD203B41FA5}">
                      <a16:colId xmlns:a16="http://schemas.microsoft.com/office/drawing/2014/main" val="20007"/>
                    </a:ext>
                  </a:extLst>
                </a:gridCol>
                <a:gridCol w="425964">
                  <a:extLst>
                    <a:ext uri="{9D8B030D-6E8A-4147-A177-3AD203B41FA5}">
                      <a16:colId xmlns:a16="http://schemas.microsoft.com/office/drawing/2014/main" val="20008"/>
                    </a:ext>
                  </a:extLst>
                </a:gridCol>
                <a:gridCol w="425964">
                  <a:extLst>
                    <a:ext uri="{9D8B030D-6E8A-4147-A177-3AD203B41FA5}">
                      <a16:colId xmlns:a16="http://schemas.microsoft.com/office/drawing/2014/main" val="20009"/>
                    </a:ext>
                  </a:extLst>
                </a:gridCol>
                <a:gridCol w="425964">
                  <a:extLst>
                    <a:ext uri="{9D8B030D-6E8A-4147-A177-3AD203B41FA5}">
                      <a16:colId xmlns:a16="http://schemas.microsoft.com/office/drawing/2014/main" val="20010"/>
                    </a:ext>
                  </a:extLst>
                </a:gridCol>
                <a:gridCol w="425964">
                  <a:extLst>
                    <a:ext uri="{9D8B030D-6E8A-4147-A177-3AD203B41FA5}">
                      <a16:colId xmlns:a16="http://schemas.microsoft.com/office/drawing/2014/main" val="20011"/>
                    </a:ext>
                  </a:extLst>
                </a:gridCol>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Text Box 40"/>
          <p:cNvSpPr txBox="1">
            <a:spLocks noChangeArrowheads="1"/>
          </p:cNvSpPr>
          <p:nvPr/>
        </p:nvSpPr>
        <p:spPr bwMode="auto">
          <a:xfrm>
            <a:off x="1559497"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latin typeface="Consolas" panose="020B0609020204030204" pitchFamily="49" charset="0"/>
                <a:cs typeface="Consolas" panose="020B0609020204030204" pitchFamily="49" charset="0"/>
              </a:rPr>
              <a:t>Queue:</a:t>
            </a:r>
          </a:p>
        </p:txBody>
      </p:sp>
      <p:cxnSp>
        <p:nvCxnSpPr>
          <p:cNvPr id="12" name="Straight Arrow Connector 11"/>
          <p:cNvCxnSpPr/>
          <p:nvPr/>
        </p:nvCxnSpPr>
        <p:spPr>
          <a:xfrm flipV="1">
            <a:off x="4439816"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Footer Placeholder 6">
            <a:extLst>
              <a:ext uri="{FF2B5EF4-FFF2-40B4-BE49-F238E27FC236}">
                <a16:creationId xmlns:a16="http://schemas.microsoft.com/office/drawing/2014/main" id="{25FE4B27-6C23-C444-948A-DF91CB1A09F8}"/>
              </a:ext>
            </a:extLst>
          </p:cNvPr>
          <p:cNvSpPr>
            <a:spLocks noGrp="1"/>
          </p:cNvSpPr>
          <p:nvPr>
            <p:ph type="ftr" sz="quarter" idx="10"/>
          </p:nvPr>
        </p:nvSpPr>
        <p:spPr/>
        <p:txBody>
          <a:bodyPr/>
          <a:lstStyle/>
          <a:p>
            <a:r>
              <a:rPr lang="en-AU"/>
              <a:t>22T2</a:t>
            </a:r>
            <a:endParaRPr lang="en-AU" dirty="0"/>
          </a:p>
        </p:txBody>
      </p:sp>
      <p:sp>
        <p:nvSpPr>
          <p:cNvPr id="8" name="Slide Number Placeholder 7">
            <a:extLst>
              <a:ext uri="{FF2B5EF4-FFF2-40B4-BE49-F238E27FC236}">
                <a16:creationId xmlns:a16="http://schemas.microsoft.com/office/drawing/2014/main" id="{B5AEFE32-393F-8FC9-8507-D880A6724D35}"/>
              </a:ext>
            </a:extLst>
          </p:cNvPr>
          <p:cNvSpPr>
            <a:spLocks noGrp="1"/>
          </p:cNvSpPr>
          <p:nvPr>
            <p:ph type="sldNum" sz="quarter" idx="11"/>
          </p:nvPr>
        </p:nvSpPr>
        <p:spPr/>
        <p:txBody>
          <a:bodyPr/>
          <a:lstStyle/>
          <a:p>
            <a:fld id="{009375D7-070A-4959-9224-FB5E66F2B1B3}" type="slidenum">
              <a:rPr lang="en-AU" smtClean="0"/>
              <a:pPr/>
              <a:t>152</a:t>
            </a:fld>
            <a:endParaRPr lang="en-AU" dirty="0"/>
          </a:p>
        </p:txBody>
      </p:sp>
    </p:spTree>
    <p:extLst>
      <p:ext uri="{BB962C8B-B14F-4D97-AF65-F5344CB8AC3E}">
        <p14:creationId xmlns:p14="http://schemas.microsoft.com/office/powerpoint/2010/main" val="402543150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a:buNone/>
            </a:pPr>
            <a:r>
              <a:rPr lang="en-US" altLang="en-US" sz="2400" dirty="0">
                <a:latin typeface="Arial" charset="0"/>
                <a:cs typeface="Arial" charset="0"/>
              </a:rPr>
              <a:t>Pop the front of the queue</a:t>
            </a:r>
          </a:p>
          <a:p>
            <a:pPr lvl="1"/>
            <a:r>
              <a:rPr lang="en-US" altLang="en-US" sz="2000" dirty="0">
                <a:solidFill>
                  <a:prstClr val="black"/>
                </a:solidFill>
                <a:latin typeface="Arial" charset="0"/>
                <a:cs typeface="Arial" charset="0"/>
              </a:rPr>
              <a:t>A has one neighbor:  B</a:t>
            </a:r>
            <a:endParaRPr lang="en-US" altLang="en-US" sz="2000" dirty="0">
              <a:latin typeface="Arial" charset="0"/>
              <a:cs typeface="Arial" charset="0"/>
            </a:endParaRPr>
          </a:p>
          <a:p>
            <a:pPr lvl="1"/>
            <a:endParaRPr lang="en-US" altLang="en-US" dirty="0">
              <a:latin typeface="Arial" charset="0"/>
              <a:cs typeface="Arial" charset="0"/>
            </a:endParaRPr>
          </a:p>
          <a:p>
            <a:pPr lvl="1"/>
            <a:endParaRPr lang="en-US" altLang="en-US" dirty="0">
              <a:latin typeface="Arial" charset="0"/>
              <a:cs typeface="Arial" charset="0"/>
            </a:endParaRPr>
          </a:p>
          <a:p>
            <a:pPr>
              <a:buNone/>
            </a:pPr>
            <a:endParaRPr lang="en-US" altLang="en-US" dirty="0">
              <a:latin typeface="Arial" charset="0"/>
              <a:cs typeface="Arial" charset="0"/>
            </a:endParaRPr>
          </a:p>
          <a:p>
            <a:pPr>
              <a:buNone/>
            </a:pPr>
            <a:endParaRPr lang="en-US" altLang="en-US" dirty="0">
              <a:latin typeface="Arial" charset="0"/>
              <a:cs typeface="Arial" charset="0"/>
            </a:endParaRPr>
          </a:p>
        </p:txBody>
      </p:sp>
      <p:graphicFrame>
        <p:nvGraphicFramePr>
          <p:cNvPr id="4" name="Group 5"/>
          <p:cNvGraphicFramePr>
            <a:graphicFrameLocks noGrp="1"/>
          </p:cNvGraphicFramePr>
          <p:nvPr/>
        </p:nvGraphicFramePr>
        <p:xfrm>
          <a:off x="8832304" y="2348880"/>
          <a:ext cx="1223912" cy="402336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3</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6"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nvGraphicFramePr>
        <p:xfrm>
          <a:off x="2495550" y="5734051"/>
          <a:ext cx="5112614" cy="447675"/>
        </p:xfrm>
        <a:graphic>
          <a:graphicData uri="http://schemas.openxmlformats.org/drawingml/2006/table">
            <a:tbl>
              <a:tblPr/>
              <a:tblGrid>
                <a:gridCol w="425964">
                  <a:extLst>
                    <a:ext uri="{9D8B030D-6E8A-4147-A177-3AD203B41FA5}">
                      <a16:colId xmlns:a16="http://schemas.microsoft.com/office/drawing/2014/main" val="20000"/>
                    </a:ext>
                  </a:extLst>
                </a:gridCol>
                <a:gridCol w="427010">
                  <a:extLst>
                    <a:ext uri="{9D8B030D-6E8A-4147-A177-3AD203B41FA5}">
                      <a16:colId xmlns:a16="http://schemas.microsoft.com/office/drawing/2014/main" val="20001"/>
                    </a:ext>
                  </a:extLst>
                </a:gridCol>
                <a:gridCol w="425964">
                  <a:extLst>
                    <a:ext uri="{9D8B030D-6E8A-4147-A177-3AD203B41FA5}">
                      <a16:colId xmlns:a16="http://schemas.microsoft.com/office/drawing/2014/main" val="20002"/>
                    </a:ext>
                  </a:extLst>
                </a:gridCol>
                <a:gridCol w="425964">
                  <a:extLst>
                    <a:ext uri="{9D8B030D-6E8A-4147-A177-3AD203B41FA5}">
                      <a16:colId xmlns:a16="http://schemas.microsoft.com/office/drawing/2014/main" val="20003"/>
                    </a:ext>
                  </a:extLst>
                </a:gridCol>
                <a:gridCol w="425964">
                  <a:extLst>
                    <a:ext uri="{9D8B030D-6E8A-4147-A177-3AD203B41FA5}">
                      <a16:colId xmlns:a16="http://schemas.microsoft.com/office/drawing/2014/main" val="20004"/>
                    </a:ext>
                  </a:extLst>
                </a:gridCol>
                <a:gridCol w="425964">
                  <a:extLst>
                    <a:ext uri="{9D8B030D-6E8A-4147-A177-3AD203B41FA5}">
                      <a16:colId xmlns:a16="http://schemas.microsoft.com/office/drawing/2014/main" val="20005"/>
                    </a:ext>
                  </a:extLst>
                </a:gridCol>
                <a:gridCol w="425964">
                  <a:extLst>
                    <a:ext uri="{9D8B030D-6E8A-4147-A177-3AD203B41FA5}">
                      <a16:colId xmlns:a16="http://schemas.microsoft.com/office/drawing/2014/main" val="20006"/>
                    </a:ext>
                  </a:extLst>
                </a:gridCol>
                <a:gridCol w="425964">
                  <a:extLst>
                    <a:ext uri="{9D8B030D-6E8A-4147-A177-3AD203B41FA5}">
                      <a16:colId xmlns:a16="http://schemas.microsoft.com/office/drawing/2014/main" val="20007"/>
                    </a:ext>
                  </a:extLst>
                </a:gridCol>
                <a:gridCol w="425964">
                  <a:extLst>
                    <a:ext uri="{9D8B030D-6E8A-4147-A177-3AD203B41FA5}">
                      <a16:colId xmlns:a16="http://schemas.microsoft.com/office/drawing/2014/main" val="20008"/>
                    </a:ext>
                  </a:extLst>
                </a:gridCol>
                <a:gridCol w="425964">
                  <a:extLst>
                    <a:ext uri="{9D8B030D-6E8A-4147-A177-3AD203B41FA5}">
                      <a16:colId xmlns:a16="http://schemas.microsoft.com/office/drawing/2014/main" val="20009"/>
                    </a:ext>
                  </a:extLst>
                </a:gridCol>
                <a:gridCol w="425964">
                  <a:extLst>
                    <a:ext uri="{9D8B030D-6E8A-4147-A177-3AD203B41FA5}">
                      <a16:colId xmlns:a16="http://schemas.microsoft.com/office/drawing/2014/main" val="20010"/>
                    </a:ext>
                  </a:extLst>
                </a:gridCol>
                <a:gridCol w="425964">
                  <a:extLst>
                    <a:ext uri="{9D8B030D-6E8A-4147-A177-3AD203B41FA5}">
                      <a16:colId xmlns:a16="http://schemas.microsoft.com/office/drawing/2014/main" val="20011"/>
                    </a:ext>
                  </a:extLst>
                </a:gridCol>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Text Box 40"/>
          <p:cNvSpPr txBox="1">
            <a:spLocks noChangeArrowheads="1"/>
          </p:cNvSpPr>
          <p:nvPr/>
        </p:nvSpPr>
        <p:spPr bwMode="auto">
          <a:xfrm>
            <a:off x="1559497"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latin typeface="Consolas" panose="020B0609020204030204" pitchFamily="49" charset="0"/>
                <a:cs typeface="Consolas" panose="020B0609020204030204" pitchFamily="49" charset="0"/>
              </a:rPr>
              <a:t>Queue:</a:t>
            </a:r>
          </a:p>
        </p:txBody>
      </p:sp>
      <p:cxnSp>
        <p:nvCxnSpPr>
          <p:cNvPr id="12" name="Straight Arrow Connector 11"/>
          <p:cNvCxnSpPr/>
          <p:nvPr/>
        </p:nvCxnSpPr>
        <p:spPr>
          <a:xfrm flipV="1">
            <a:off x="4871864"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5951984" y="3420533"/>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6672064" y="3421649"/>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Footer Placeholder 6">
            <a:extLst>
              <a:ext uri="{FF2B5EF4-FFF2-40B4-BE49-F238E27FC236}">
                <a16:creationId xmlns:a16="http://schemas.microsoft.com/office/drawing/2014/main" id="{FB4AB85F-8390-C93C-08A3-2E631889D15E}"/>
              </a:ext>
            </a:extLst>
          </p:cNvPr>
          <p:cNvSpPr>
            <a:spLocks noGrp="1"/>
          </p:cNvSpPr>
          <p:nvPr>
            <p:ph type="ftr" sz="quarter" idx="10"/>
          </p:nvPr>
        </p:nvSpPr>
        <p:spPr/>
        <p:txBody>
          <a:bodyPr/>
          <a:lstStyle/>
          <a:p>
            <a:r>
              <a:rPr lang="en-AU"/>
              <a:t>22T2</a:t>
            </a:r>
            <a:endParaRPr lang="en-AU" dirty="0"/>
          </a:p>
        </p:txBody>
      </p:sp>
      <p:sp>
        <p:nvSpPr>
          <p:cNvPr id="8" name="Slide Number Placeholder 7">
            <a:extLst>
              <a:ext uri="{FF2B5EF4-FFF2-40B4-BE49-F238E27FC236}">
                <a16:creationId xmlns:a16="http://schemas.microsoft.com/office/drawing/2014/main" id="{60146604-262C-D5D1-BCB6-545A70142635}"/>
              </a:ext>
            </a:extLst>
          </p:cNvPr>
          <p:cNvSpPr>
            <a:spLocks noGrp="1"/>
          </p:cNvSpPr>
          <p:nvPr>
            <p:ph type="sldNum" sz="quarter" idx="11"/>
          </p:nvPr>
        </p:nvSpPr>
        <p:spPr/>
        <p:txBody>
          <a:bodyPr/>
          <a:lstStyle/>
          <a:p>
            <a:fld id="{009375D7-070A-4959-9224-FB5E66F2B1B3}" type="slidenum">
              <a:rPr lang="en-AU" smtClean="0"/>
              <a:pPr/>
              <a:t>153</a:t>
            </a:fld>
            <a:endParaRPr lang="en-AU" dirty="0"/>
          </a:p>
        </p:txBody>
      </p:sp>
    </p:spTree>
    <p:extLst>
      <p:ext uri="{BB962C8B-B14F-4D97-AF65-F5344CB8AC3E}">
        <p14:creationId xmlns:p14="http://schemas.microsoft.com/office/powerpoint/2010/main" val="128878583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a:buNone/>
            </a:pPr>
            <a:r>
              <a:rPr lang="en-US" altLang="en-US" sz="2400" dirty="0">
                <a:latin typeface="Arial" charset="0"/>
                <a:cs typeface="Arial" charset="0"/>
              </a:rPr>
              <a:t>Pop the front of the queue</a:t>
            </a:r>
          </a:p>
          <a:p>
            <a:pPr lvl="1"/>
            <a:r>
              <a:rPr lang="en-US" altLang="en-US" sz="2000" dirty="0">
                <a:solidFill>
                  <a:prstClr val="black"/>
                </a:solidFill>
                <a:latin typeface="Arial" charset="0"/>
                <a:cs typeface="Arial" charset="0"/>
              </a:rPr>
              <a:t>A has one neighbor:  B</a:t>
            </a:r>
            <a:endParaRPr lang="en-US" altLang="en-US" sz="2000" dirty="0">
              <a:latin typeface="Arial" charset="0"/>
              <a:cs typeface="Arial" charset="0"/>
            </a:endParaRPr>
          </a:p>
          <a:p>
            <a:pPr lvl="1"/>
            <a:r>
              <a:rPr lang="en-US" altLang="en-US" sz="2000" dirty="0">
                <a:latin typeface="Arial" charset="0"/>
                <a:cs typeface="Arial" charset="0"/>
              </a:rPr>
              <a:t>Decrement its in-degree</a:t>
            </a:r>
          </a:p>
          <a:p>
            <a:pPr>
              <a:buNone/>
            </a:pPr>
            <a:endParaRPr lang="en-US" altLang="en-US" dirty="0">
              <a:latin typeface="Arial" charset="0"/>
              <a:cs typeface="Arial" charset="0"/>
            </a:endParaRPr>
          </a:p>
          <a:p>
            <a:pPr>
              <a:buNone/>
            </a:pPr>
            <a:endParaRPr lang="en-US" altLang="en-US" dirty="0">
              <a:latin typeface="Arial" charset="0"/>
              <a:cs typeface="Arial" charset="0"/>
            </a:endParaRPr>
          </a:p>
        </p:txBody>
      </p:sp>
      <p:graphicFrame>
        <p:nvGraphicFramePr>
          <p:cNvPr id="4" name="Group 5"/>
          <p:cNvGraphicFramePr>
            <a:graphicFrameLocks noGrp="1"/>
          </p:cNvGraphicFramePr>
          <p:nvPr/>
        </p:nvGraphicFramePr>
        <p:xfrm>
          <a:off x="8832304" y="2348880"/>
          <a:ext cx="1223912" cy="402336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3</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6"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nvGraphicFramePr>
        <p:xfrm>
          <a:off x="2495550" y="5734051"/>
          <a:ext cx="5112614" cy="447675"/>
        </p:xfrm>
        <a:graphic>
          <a:graphicData uri="http://schemas.openxmlformats.org/drawingml/2006/table">
            <a:tbl>
              <a:tblPr/>
              <a:tblGrid>
                <a:gridCol w="425964">
                  <a:extLst>
                    <a:ext uri="{9D8B030D-6E8A-4147-A177-3AD203B41FA5}">
                      <a16:colId xmlns:a16="http://schemas.microsoft.com/office/drawing/2014/main" val="20000"/>
                    </a:ext>
                  </a:extLst>
                </a:gridCol>
                <a:gridCol w="427010">
                  <a:extLst>
                    <a:ext uri="{9D8B030D-6E8A-4147-A177-3AD203B41FA5}">
                      <a16:colId xmlns:a16="http://schemas.microsoft.com/office/drawing/2014/main" val="20001"/>
                    </a:ext>
                  </a:extLst>
                </a:gridCol>
                <a:gridCol w="425964">
                  <a:extLst>
                    <a:ext uri="{9D8B030D-6E8A-4147-A177-3AD203B41FA5}">
                      <a16:colId xmlns:a16="http://schemas.microsoft.com/office/drawing/2014/main" val="20002"/>
                    </a:ext>
                  </a:extLst>
                </a:gridCol>
                <a:gridCol w="425964">
                  <a:extLst>
                    <a:ext uri="{9D8B030D-6E8A-4147-A177-3AD203B41FA5}">
                      <a16:colId xmlns:a16="http://schemas.microsoft.com/office/drawing/2014/main" val="20003"/>
                    </a:ext>
                  </a:extLst>
                </a:gridCol>
                <a:gridCol w="425964">
                  <a:extLst>
                    <a:ext uri="{9D8B030D-6E8A-4147-A177-3AD203B41FA5}">
                      <a16:colId xmlns:a16="http://schemas.microsoft.com/office/drawing/2014/main" val="20004"/>
                    </a:ext>
                  </a:extLst>
                </a:gridCol>
                <a:gridCol w="425964">
                  <a:extLst>
                    <a:ext uri="{9D8B030D-6E8A-4147-A177-3AD203B41FA5}">
                      <a16:colId xmlns:a16="http://schemas.microsoft.com/office/drawing/2014/main" val="20005"/>
                    </a:ext>
                  </a:extLst>
                </a:gridCol>
                <a:gridCol w="425964">
                  <a:extLst>
                    <a:ext uri="{9D8B030D-6E8A-4147-A177-3AD203B41FA5}">
                      <a16:colId xmlns:a16="http://schemas.microsoft.com/office/drawing/2014/main" val="20006"/>
                    </a:ext>
                  </a:extLst>
                </a:gridCol>
                <a:gridCol w="425964">
                  <a:extLst>
                    <a:ext uri="{9D8B030D-6E8A-4147-A177-3AD203B41FA5}">
                      <a16:colId xmlns:a16="http://schemas.microsoft.com/office/drawing/2014/main" val="20007"/>
                    </a:ext>
                  </a:extLst>
                </a:gridCol>
                <a:gridCol w="425964">
                  <a:extLst>
                    <a:ext uri="{9D8B030D-6E8A-4147-A177-3AD203B41FA5}">
                      <a16:colId xmlns:a16="http://schemas.microsoft.com/office/drawing/2014/main" val="20008"/>
                    </a:ext>
                  </a:extLst>
                </a:gridCol>
                <a:gridCol w="425964">
                  <a:extLst>
                    <a:ext uri="{9D8B030D-6E8A-4147-A177-3AD203B41FA5}">
                      <a16:colId xmlns:a16="http://schemas.microsoft.com/office/drawing/2014/main" val="20009"/>
                    </a:ext>
                  </a:extLst>
                </a:gridCol>
                <a:gridCol w="425964">
                  <a:extLst>
                    <a:ext uri="{9D8B030D-6E8A-4147-A177-3AD203B41FA5}">
                      <a16:colId xmlns:a16="http://schemas.microsoft.com/office/drawing/2014/main" val="20010"/>
                    </a:ext>
                  </a:extLst>
                </a:gridCol>
                <a:gridCol w="425964">
                  <a:extLst>
                    <a:ext uri="{9D8B030D-6E8A-4147-A177-3AD203B41FA5}">
                      <a16:colId xmlns:a16="http://schemas.microsoft.com/office/drawing/2014/main" val="20011"/>
                    </a:ext>
                  </a:extLst>
                </a:gridCol>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Text Box 40"/>
          <p:cNvSpPr txBox="1">
            <a:spLocks noChangeArrowheads="1"/>
          </p:cNvSpPr>
          <p:nvPr/>
        </p:nvSpPr>
        <p:spPr bwMode="auto">
          <a:xfrm>
            <a:off x="1559497"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latin typeface="Consolas" panose="020B0609020204030204" pitchFamily="49" charset="0"/>
                <a:cs typeface="Consolas" panose="020B0609020204030204" pitchFamily="49" charset="0"/>
              </a:rPr>
              <a:t>Queue:</a:t>
            </a:r>
          </a:p>
        </p:txBody>
      </p:sp>
      <p:cxnSp>
        <p:nvCxnSpPr>
          <p:cNvPr id="12" name="Straight Arrow Connector 11"/>
          <p:cNvCxnSpPr/>
          <p:nvPr/>
        </p:nvCxnSpPr>
        <p:spPr>
          <a:xfrm flipV="1">
            <a:off x="4871864"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5951984" y="3420533"/>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6672064" y="3421649"/>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Footer Placeholder 6">
            <a:extLst>
              <a:ext uri="{FF2B5EF4-FFF2-40B4-BE49-F238E27FC236}">
                <a16:creationId xmlns:a16="http://schemas.microsoft.com/office/drawing/2014/main" id="{85C279DB-98BC-D93A-5938-46BD1AD62D27}"/>
              </a:ext>
            </a:extLst>
          </p:cNvPr>
          <p:cNvSpPr>
            <a:spLocks noGrp="1"/>
          </p:cNvSpPr>
          <p:nvPr>
            <p:ph type="ftr" sz="quarter" idx="10"/>
          </p:nvPr>
        </p:nvSpPr>
        <p:spPr/>
        <p:txBody>
          <a:bodyPr/>
          <a:lstStyle/>
          <a:p>
            <a:r>
              <a:rPr lang="en-AU"/>
              <a:t>22T2</a:t>
            </a:r>
            <a:endParaRPr lang="en-AU" dirty="0"/>
          </a:p>
        </p:txBody>
      </p:sp>
      <p:sp>
        <p:nvSpPr>
          <p:cNvPr id="8" name="Slide Number Placeholder 7">
            <a:extLst>
              <a:ext uri="{FF2B5EF4-FFF2-40B4-BE49-F238E27FC236}">
                <a16:creationId xmlns:a16="http://schemas.microsoft.com/office/drawing/2014/main" id="{42B7F2E9-8689-3974-C566-4CB901D820B8}"/>
              </a:ext>
            </a:extLst>
          </p:cNvPr>
          <p:cNvSpPr>
            <a:spLocks noGrp="1"/>
          </p:cNvSpPr>
          <p:nvPr>
            <p:ph type="sldNum" sz="quarter" idx="11"/>
          </p:nvPr>
        </p:nvSpPr>
        <p:spPr/>
        <p:txBody>
          <a:bodyPr/>
          <a:lstStyle/>
          <a:p>
            <a:fld id="{009375D7-070A-4959-9224-FB5E66F2B1B3}" type="slidenum">
              <a:rPr lang="en-AU" smtClean="0"/>
              <a:pPr/>
              <a:t>154</a:t>
            </a:fld>
            <a:endParaRPr lang="en-AU" dirty="0"/>
          </a:p>
        </p:txBody>
      </p:sp>
    </p:spTree>
    <p:extLst>
      <p:ext uri="{BB962C8B-B14F-4D97-AF65-F5344CB8AC3E}">
        <p14:creationId xmlns:p14="http://schemas.microsoft.com/office/powerpoint/2010/main" val="261415820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a:buNone/>
            </a:pPr>
            <a:r>
              <a:rPr lang="en-US" altLang="en-US" sz="2400" dirty="0">
                <a:latin typeface="Arial" charset="0"/>
                <a:cs typeface="Arial" charset="0"/>
              </a:rPr>
              <a:t>Pop the front of the queue</a:t>
            </a:r>
          </a:p>
          <a:p>
            <a:pPr lvl="1"/>
            <a:r>
              <a:rPr lang="en-US" altLang="en-US" sz="2000" dirty="0">
                <a:solidFill>
                  <a:prstClr val="black"/>
                </a:solidFill>
                <a:latin typeface="Arial" charset="0"/>
                <a:cs typeface="Arial" charset="0"/>
              </a:rPr>
              <a:t>A has one neighbor:  B</a:t>
            </a:r>
            <a:endParaRPr lang="en-US" altLang="en-US" sz="2000" dirty="0">
              <a:latin typeface="Arial" charset="0"/>
              <a:cs typeface="Arial" charset="0"/>
            </a:endParaRPr>
          </a:p>
          <a:p>
            <a:pPr lvl="1"/>
            <a:r>
              <a:rPr lang="en-US" altLang="en-US" sz="2000" dirty="0">
                <a:latin typeface="Arial" charset="0"/>
                <a:cs typeface="Arial" charset="0"/>
              </a:rPr>
              <a:t>Decrement its in-degree</a:t>
            </a:r>
          </a:p>
          <a:p>
            <a:pPr lvl="2"/>
            <a:r>
              <a:rPr lang="en-US" altLang="en-US" sz="1800" dirty="0">
                <a:latin typeface="Arial" charset="0"/>
                <a:cs typeface="Arial" charset="0"/>
              </a:rPr>
              <a:t>B is decremented to zero, so push it onto the queue</a:t>
            </a:r>
          </a:p>
          <a:p>
            <a:pPr lvl="1"/>
            <a:endParaRPr lang="en-US" altLang="en-US" dirty="0">
              <a:solidFill>
                <a:prstClr val="black"/>
              </a:solidFill>
              <a:latin typeface="Arial" charset="0"/>
              <a:cs typeface="Arial" charset="0"/>
            </a:endParaRPr>
          </a:p>
          <a:p>
            <a:pPr lvl="1"/>
            <a:endParaRPr lang="en-US" altLang="en-US" dirty="0">
              <a:latin typeface="Arial" charset="0"/>
              <a:cs typeface="Arial" charset="0"/>
            </a:endParaRPr>
          </a:p>
          <a:p>
            <a:pPr lvl="1"/>
            <a:endParaRPr lang="en-US" altLang="en-US" dirty="0">
              <a:latin typeface="Arial" charset="0"/>
              <a:cs typeface="Arial" charset="0"/>
            </a:endParaRPr>
          </a:p>
          <a:p>
            <a:pPr>
              <a:buNone/>
            </a:pPr>
            <a:endParaRPr lang="en-US" altLang="en-US" dirty="0">
              <a:latin typeface="Arial" charset="0"/>
              <a:cs typeface="Arial" charset="0"/>
            </a:endParaRPr>
          </a:p>
          <a:p>
            <a:pPr>
              <a:buNone/>
            </a:pPr>
            <a:endParaRPr lang="en-US" altLang="en-US" dirty="0">
              <a:latin typeface="Arial" charset="0"/>
              <a:cs typeface="Arial" charset="0"/>
            </a:endParaRPr>
          </a:p>
        </p:txBody>
      </p:sp>
      <p:graphicFrame>
        <p:nvGraphicFramePr>
          <p:cNvPr id="4" name="Group 5"/>
          <p:cNvGraphicFramePr>
            <a:graphicFrameLocks noGrp="1"/>
          </p:cNvGraphicFramePr>
          <p:nvPr/>
        </p:nvGraphicFramePr>
        <p:xfrm>
          <a:off x="8832304" y="2348880"/>
          <a:ext cx="1223912" cy="402336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3</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6"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nvGraphicFramePr>
        <p:xfrm>
          <a:off x="2495550" y="5734051"/>
          <a:ext cx="5112614" cy="447675"/>
        </p:xfrm>
        <a:graphic>
          <a:graphicData uri="http://schemas.openxmlformats.org/drawingml/2006/table">
            <a:tbl>
              <a:tblPr/>
              <a:tblGrid>
                <a:gridCol w="425964">
                  <a:extLst>
                    <a:ext uri="{9D8B030D-6E8A-4147-A177-3AD203B41FA5}">
                      <a16:colId xmlns:a16="http://schemas.microsoft.com/office/drawing/2014/main" val="20000"/>
                    </a:ext>
                  </a:extLst>
                </a:gridCol>
                <a:gridCol w="427010">
                  <a:extLst>
                    <a:ext uri="{9D8B030D-6E8A-4147-A177-3AD203B41FA5}">
                      <a16:colId xmlns:a16="http://schemas.microsoft.com/office/drawing/2014/main" val="20001"/>
                    </a:ext>
                  </a:extLst>
                </a:gridCol>
                <a:gridCol w="425964">
                  <a:extLst>
                    <a:ext uri="{9D8B030D-6E8A-4147-A177-3AD203B41FA5}">
                      <a16:colId xmlns:a16="http://schemas.microsoft.com/office/drawing/2014/main" val="20002"/>
                    </a:ext>
                  </a:extLst>
                </a:gridCol>
                <a:gridCol w="425964">
                  <a:extLst>
                    <a:ext uri="{9D8B030D-6E8A-4147-A177-3AD203B41FA5}">
                      <a16:colId xmlns:a16="http://schemas.microsoft.com/office/drawing/2014/main" val="20003"/>
                    </a:ext>
                  </a:extLst>
                </a:gridCol>
                <a:gridCol w="425964">
                  <a:extLst>
                    <a:ext uri="{9D8B030D-6E8A-4147-A177-3AD203B41FA5}">
                      <a16:colId xmlns:a16="http://schemas.microsoft.com/office/drawing/2014/main" val="20004"/>
                    </a:ext>
                  </a:extLst>
                </a:gridCol>
                <a:gridCol w="425964">
                  <a:extLst>
                    <a:ext uri="{9D8B030D-6E8A-4147-A177-3AD203B41FA5}">
                      <a16:colId xmlns:a16="http://schemas.microsoft.com/office/drawing/2014/main" val="20005"/>
                    </a:ext>
                  </a:extLst>
                </a:gridCol>
                <a:gridCol w="425964">
                  <a:extLst>
                    <a:ext uri="{9D8B030D-6E8A-4147-A177-3AD203B41FA5}">
                      <a16:colId xmlns:a16="http://schemas.microsoft.com/office/drawing/2014/main" val="20006"/>
                    </a:ext>
                  </a:extLst>
                </a:gridCol>
                <a:gridCol w="425964">
                  <a:extLst>
                    <a:ext uri="{9D8B030D-6E8A-4147-A177-3AD203B41FA5}">
                      <a16:colId xmlns:a16="http://schemas.microsoft.com/office/drawing/2014/main" val="20007"/>
                    </a:ext>
                  </a:extLst>
                </a:gridCol>
                <a:gridCol w="425964">
                  <a:extLst>
                    <a:ext uri="{9D8B030D-6E8A-4147-A177-3AD203B41FA5}">
                      <a16:colId xmlns:a16="http://schemas.microsoft.com/office/drawing/2014/main" val="20008"/>
                    </a:ext>
                  </a:extLst>
                </a:gridCol>
                <a:gridCol w="425964">
                  <a:extLst>
                    <a:ext uri="{9D8B030D-6E8A-4147-A177-3AD203B41FA5}">
                      <a16:colId xmlns:a16="http://schemas.microsoft.com/office/drawing/2014/main" val="20009"/>
                    </a:ext>
                  </a:extLst>
                </a:gridCol>
                <a:gridCol w="425964">
                  <a:extLst>
                    <a:ext uri="{9D8B030D-6E8A-4147-A177-3AD203B41FA5}">
                      <a16:colId xmlns:a16="http://schemas.microsoft.com/office/drawing/2014/main" val="20010"/>
                    </a:ext>
                  </a:extLst>
                </a:gridCol>
                <a:gridCol w="425964">
                  <a:extLst>
                    <a:ext uri="{9D8B030D-6E8A-4147-A177-3AD203B41FA5}">
                      <a16:colId xmlns:a16="http://schemas.microsoft.com/office/drawing/2014/main" val="20011"/>
                    </a:ext>
                  </a:extLst>
                </a:gridCol>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Text Box 40"/>
          <p:cNvSpPr txBox="1">
            <a:spLocks noChangeArrowheads="1"/>
          </p:cNvSpPr>
          <p:nvPr/>
        </p:nvSpPr>
        <p:spPr bwMode="auto">
          <a:xfrm>
            <a:off x="1559497"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latin typeface="Consolas" panose="020B0609020204030204" pitchFamily="49" charset="0"/>
                <a:cs typeface="Consolas" panose="020B0609020204030204" pitchFamily="49" charset="0"/>
              </a:rPr>
              <a:t>Queue:</a:t>
            </a:r>
          </a:p>
        </p:txBody>
      </p:sp>
      <p:cxnSp>
        <p:nvCxnSpPr>
          <p:cNvPr id="12" name="Straight Arrow Connector 11"/>
          <p:cNvCxnSpPr/>
          <p:nvPr/>
        </p:nvCxnSpPr>
        <p:spPr>
          <a:xfrm flipV="1">
            <a:off x="4871864"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5951984" y="3420533"/>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6672064" y="3421649"/>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Footer Placeholder 6">
            <a:extLst>
              <a:ext uri="{FF2B5EF4-FFF2-40B4-BE49-F238E27FC236}">
                <a16:creationId xmlns:a16="http://schemas.microsoft.com/office/drawing/2014/main" id="{9BF6FE88-3615-CEB9-DFEB-29A4636F01B4}"/>
              </a:ext>
            </a:extLst>
          </p:cNvPr>
          <p:cNvSpPr>
            <a:spLocks noGrp="1"/>
          </p:cNvSpPr>
          <p:nvPr>
            <p:ph type="ftr" sz="quarter" idx="10"/>
          </p:nvPr>
        </p:nvSpPr>
        <p:spPr/>
        <p:txBody>
          <a:bodyPr/>
          <a:lstStyle/>
          <a:p>
            <a:r>
              <a:rPr lang="en-AU"/>
              <a:t>22T2</a:t>
            </a:r>
            <a:endParaRPr lang="en-AU" dirty="0"/>
          </a:p>
        </p:txBody>
      </p:sp>
      <p:sp>
        <p:nvSpPr>
          <p:cNvPr id="8" name="Slide Number Placeholder 7">
            <a:extLst>
              <a:ext uri="{FF2B5EF4-FFF2-40B4-BE49-F238E27FC236}">
                <a16:creationId xmlns:a16="http://schemas.microsoft.com/office/drawing/2014/main" id="{BB5A40ED-EF68-13D0-CF1B-93D40214D6B6}"/>
              </a:ext>
            </a:extLst>
          </p:cNvPr>
          <p:cNvSpPr>
            <a:spLocks noGrp="1"/>
          </p:cNvSpPr>
          <p:nvPr>
            <p:ph type="sldNum" sz="quarter" idx="11"/>
          </p:nvPr>
        </p:nvSpPr>
        <p:spPr/>
        <p:txBody>
          <a:bodyPr/>
          <a:lstStyle/>
          <a:p>
            <a:fld id="{009375D7-070A-4959-9224-FB5E66F2B1B3}" type="slidenum">
              <a:rPr lang="en-AU" smtClean="0"/>
              <a:pPr/>
              <a:t>155</a:t>
            </a:fld>
            <a:endParaRPr lang="en-AU" dirty="0"/>
          </a:p>
        </p:txBody>
      </p:sp>
    </p:spTree>
    <p:extLst>
      <p:ext uri="{BB962C8B-B14F-4D97-AF65-F5344CB8AC3E}">
        <p14:creationId xmlns:p14="http://schemas.microsoft.com/office/powerpoint/2010/main" val="177191093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a:buNone/>
            </a:pPr>
            <a:r>
              <a:rPr lang="en-US" altLang="en-US" sz="2400" dirty="0">
                <a:latin typeface="Arial" charset="0"/>
                <a:cs typeface="Arial" charset="0"/>
              </a:rPr>
              <a:t>Pop the front of the queue</a:t>
            </a:r>
          </a:p>
          <a:p>
            <a:pPr lvl="1"/>
            <a:endParaRPr lang="en-US" altLang="en-US" dirty="0">
              <a:latin typeface="Arial" charset="0"/>
              <a:cs typeface="Arial" charset="0"/>
            </a:endParaRPr>
          </a:p>
          <a:p>
            <a:pPr lvl="1"/>
            <a:endParaRPr lang="en-US" altLang="en-US" dirty="0">
              <a:latin typeface="Arial" charset="0"/>
              <a:cs typeface="Arial" charset="0"/>
            </a:endParaRPr>
          </a:p>
          <a:p>
            <a:pPr>
              <a:buNone/>
            </a:pPr>
            <a:endParaRPr lang="en-US" altLang="en-US" dirty="0">
              <a:latin typeface="Arial" charset="0"/>
              <a:cs typeface="Arial" charset="0"/>
            </a:endParaRPr>
          </a:p>
          <a:p>
            <a:pPr>
              <a:buNone/>
            </a:pPr>
            <a:endParaRPr lang="en-US" altLang="en-US" dirty="0">
              <a:latin typeface="Arial" charset="0"/>
              <a:cs typeface="Arial" charset="0"/>
            </a:endParaRPr>
          </a:p>
        </p:txBody>
      </p:sp>
      <p:graphicFrame>
        <p:nvGraphicFramePr>
          <p:cNvPr id="4" name="Group 5"/>
          <p:cNvGraphicFramePr>
            <a:graphicFrameLocks noGrp="1"/>
          </p:cNvGraphicFramePr>
          <p:nvPr/>
        </p:nvGraphicFramePr>
        <p:xfrm>
          <a:off x="8832304" y="2348880"/>
          <a:ext cx="1223912" cy="402336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3</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6"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nvGraphicFramePr>
        <p:xfrm>
          <a:off x="2495550" y="5734051"/>
          <a:ext cx="5112614" cy="447675"/>
        </p:xfrm>
        <a:graphic>
          <a:graphicData uri="http://schemas.openxmlformats.org/drawingml/2006/table">
            <a:tbl>
              <a:tblPr/>
              <a:tblGrid>
                <a:gridCol w="425964">
                  <a:extLst>
                    <a:ext uri="{9D8B030D-6E8A-4147-A177-3AD203B41FA5}">
                      <a16:colId xmlns:a16="http://schemas.microsoft.com/office/drawing/2014/main" val="20000"/>
                    </a:ext>
                  </a:extLst>
                </a:gridCol>
                <a:gridCol w="427010">
                  <a:extLst>
                    <a:ext uri="{9D8B030D-6E8A-4147-A177-3AD203B41FA5}">
                      <a16:colId xmlns:a16="http://schemas.microsoft.com/office/drawing/2014/main" val="20001"/>
                    </a:ext>
                  </a:extLst>
                </a:gridCol>
                <a:gridCol w="425964">
                  <a:extLst>
                    <a:ext uri="{9D8B030D-6E8A-4147-A177-3AD203B41FA5}">
                      <a16:colId xmlns:a16="http://schemas.microsoft.com/office/drawing/2014/main" val="20002"/>
                    </a:ext>
                  </a:extLst>
                </a:gridCol>
                <a:gridCol w="425964">
                  <a:extLst>
                    <a:ext uri="{9D8B030D-6E8A-4147-A177-3AD203B41FA5}">
                      <a16:colId xmlns:a16="http://schemas.microsoft.com/office/drawing/2014/main" val="20003"/>
                    </a:ext>
                  </a:extLst>
                </a:gridCol>
                <a:gridCol w="425964">
                  <a:extLst>
                    <a:ext uri="{9D8B030D-6E8A-4147-A177-3AD203B41FA5}">
                      <a16:colId xmlns:a16="http://schemas.microsoft.com/office/drawing/2014/main" val="20004"/>
                    </a:ext>
                  </a:extLst>
                </a:gridCol>
                <a:gridCol w="425964">
                  <a:extLst>
                    <a:ext uri="{9D8B030D-6E8A-4147-A177-3AD203B41FA5}">
                      <a16:colId xmlns:a16="http://schemas.microsoft.com/office/drawing/2014/main" val="20005"/>
                    </a:ext>
                  </a:extLst>
                </a:gridCol>
                <a:gridCol w="425964">
                  <a:extLst>
                    <a:ext uri="{9D8B030D-6E8A-4147-A177-3AD203B41FA5}">
                      <a16:colId xmlns:a16="http://schemas.microsoft.com/office/drawing/2014/main" val="20006"/>
                    </a:ext>
                  </a:extLst>
                </a:gridCol>
                <a:gridCol w="425964">
                  <a:extLst>
                    <a:ext uri="{9D8B030D-6E8A-4147-A177-3AD203B41FA5}">
                      <a16:colId xmlns:a16="http://schemas.microsoft.com/office/drawing/2014/main" val="20007"/>
                    </a:ext>
                  </a:extLst>
                </a:gridCol>
                <a:gridCol w="425964">
                  <a:extLst>
                    <a:ext uri="{9D8B030D-6E8A-4147-A177-3AD203B41FA5}">
                      <a16:colId xmlns:a16="http://schemas.microsoft.com/office/drawing/2014/main" val="20008"/>
                    </a:ext>
                  </a:extLst>
                </a:gridCol>
                <a:gridCol w="425964">
                  <a:extLst>
                    <a:ext uri="{9D8B030D-6E8A-4147-A177-3AD203B41FA5}">
                      <a16:colId xmlns:a16="http://schemas.microsoft.com/office/drawing/2014/main" val="20009"/>
                    </a:ext>
                  </a:extLst>
                </a:gridCol>
                <a:gridCol w="425964">
                  <a:extLst>
                    <a:ext uri="{9D8B030D-6E8A-4147-A177-3AD203B41FA5}">
                      <a16:colId xmlns:a16="http://schemas.microsoft.com/office/drawing/2014/main" val="20010"/>
                    </a:ext>
                  </a:extLst>
                </a:gridCol>
                <a:gridCol w="425964">
                  <a:extLst>
                    <a:ext uri="{9D8B030D-6E8A-4147-A177-3AD203B41FA5}">
                      <a16:colId xmlns:a16="http://schemas.microsoft.com/office/drawing/2014/main" val="20011"/>
                    </a:ext>
                  </a:extLst>
                </a:gridCol>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Text Box 40"/>
          <p:cNvSpPr txBox="1">
            <a:spLocks noChangeArrowheads="1"/>
          </p:cNvSpPr>
          <p:nvPr/>
        </p:nvSpPr>
        <p:spPr bwMode="auto">
          <a:xfrm>
            <a:off x="1559497"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latin typeface="Consolas" panose="020B0609020204030204" pitchFamily="49" charset="0"/>
                <a:cs typeface="Consolas" panose="020B0609020204030204" pitchFamily="49" charset="0"/>
              </a:rPr>
              <a:t>Queue:</a:t>
            </a:r>
          </a:p>
        </p:txBody>
      </p:sp>
      <p:cxnSp>
        <p:nvCxnSpPr>
          <p:cNvPr id="12" name="Straight Arrow Connector 11"/>
          <p:cNvCxnSpPr/>
          <p:nvPr/>
        </p:nvCxnSpPr>
        <p:spPr>
          <a:xfrm flipV="1">
            <a:off x="4871864"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Footer Placeholder 6">
            <a:extLst>
              <a:ext uri="{FF2B5EF4-FFF2-40B4-BE49-F238E27FC236}">
                <a16:creationId xmlns:a16="http://schemas.microsoft.com/office/drawing/2014/main" id="{D1F636EE-D69A-1311-371D-55D0DECD6EA7}"/>
              </a:ext>
            </a:extLst>
          </p:cNvPr>
          <p:cNvSpPr>
            <a:spLocks noGrp="1"/>
          </p:cNvSpPr>
          <p:nvPr>
            <p:ph type="ftr" sz="quarter" idx="10"/>
          </p:nvPr>
        </p:nvSpPr>
        <p:spPr/>
        <p:txBody>
          <a:bodyPr/>
          <a:lstStyle/>
          <a:p>
            <a:r>
              <a:rPr lang="en-AU"/>
              <a:t>22T2</a:t>
            </a:r>
            <a:endParaRPr lang="en-AU" dirty="0"/>
          </a:p>
        </p:txBody>
      </p:sp>
      <p:sp>
        <p:nvSpPr>
          <p:cNvPr id="8" name="Slide Number Placeholder 7">
            <a:extLst>
              <a:ext uri="{FF2B5EF4-FFF2-40B4-BE49-F238E27FC236}">
                <a16:creationId xmlns:a16="http://schemas.microsoft.com/office/drawing/2014/main" id="{D4A8D637-22C5-6249-E24F-112B40DE05E9}"/>
              </a:ext>
            </a:extLst>
          </p:cNvPr>
          <p:cNvSpPr>
            <a:spLocks noGrp="1"/>
          </p:cNvSpPr>
          <p:nvPr>
            <p:ph type="sldNum" sz="quarter" idx="11"/>
          </p:nvPr>
        </p:nvSpPr>
        <p:spPr/>
        <p:txBody>
          <a:bodyPr/>
          <a:lstStyle/>
          <a:p>
            <a:fld id="{009375D7-070A-4959-9224-FB5E66F2B1B3}" type="slidenum">
              <a:rPr lang="en-AU" smtClean="0"/>
              <a:pPr/>
              <a:t>156</a:t>
            </a:fld>
            <a:endParaRPr lang="en-AU" dirty="0"/>
          </a:p>
        </p:txBody>
      </p:sp>
    </p:spTree>
    <p:extLst>
      <p:ext uri="{BB962C8B-B14F-4D97-AF65-F5344CB8AC3E}">
        <p14:creationId xmlns:p14="http://schemas.microsoft.com/office/powerpoint/2010/main" val="264678528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a:buNone/>
            </a:pPr>
            <a:r>
              <a:rPr lang="en-US" altLang="en-US" sz="2400" dirty="0">
                <a:latin typeface="Arial" charset="0"/>
                <a:cs typeface="Arial" charset="0"/>
              </a:rPr>
              <a:t>Pop the front of the queue</a:t>
            </a:r>
          </a:p>
          <a:p>
            <a:pPr lvl="1"/>
            <a:r>
              <a:rPr lang="en-US" altLang="en-US" sz="2000" dirty="0">
                <a:solidFill>
                  <a:prstClr val="black"/>
                </a:solidFill>
                <a:latin typeface="Arial" charset="0"/>
                <a:cs typeface="Arial" charset="0"/>
              </a:rPr>
              <a:t>J has one neighbor:  F</a:t>
            </a:r>
            <a:endParaRPr lang="en-US" altLang="en-US" sz="2000" dirty="0">
              <a:latin typeface="Arial" charset="0"/>
              <a:cs typeface="Arial" charset="0"/>
            </a:endParaRPr>
          </a:p>
          <a:p>
            <a:pPr lvl="1"/>
            <a:endParaRPr lang="en-US" altLang="en-US" dirty="0">
              <a:latin typeface="Arial" charset="0"/>
              <a:cs typeface="Arial" charset="0"/>
            </a:endParaRPr>
          </a:p>
          <a:p>
            <a:pPr>
              <a:buNone/>
            </a:pPr>
            <a:endParaRPr lang="en-US" altLang="en-US" dirty="0">
              <a:latin typeface="Arial" charset="0"/>
              <a:cs typeface="Arial" charset="0"/>
            </a:endParaRPr>
          </a:p>
          <a:p>
            <a:pPr>
              <a:buNone/>
            </a:pPr>
            <a:endParaRPr lang="en-US" altLang="en-US" dirty="0">
              <a:latin typeface="Arial" charset="0"/>
              <a:cs typeface="Arial" charset="0"/>
            </a:endParaRPr>
          </a:p>
        </p:txBody>
      </p:sp>
      <p:graphicFrame>
        <p:nvGraphicFramePr>
          <p:cNvPr id="4" name="Group 5"/>
          <p:cNvGraphicFramePr>
            <a:graphicFrameLocks noGrp="1"/>
          </p:cNvGraphicFramePr>
          <p:nvPr/>
        </p:nvGraphicFramePr>
        <p:xfrm>
          <a:off x="8832304" y="2348880"/>
          <a:ext cx="1223912" cy="402336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3</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6"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nvGraphicFramePr>
        <p:xfrm>
          <a:off x="2495550" y="5734051"/>
          <a:ext cx="5112614" cy="447675"/>
        </p:xfrm>
        <a:graphic>
          <a:graphicData uri="http://schemas.openxmlformats.org/drawingml/2006/table">
            <a:tbl>
              <a:tblPr/>
              <a:tblGrid>
                <a:gridCol w="425964">
                  <a:extLst>
                    <a:ext uri="{9D8B030D-6E8A-4147-A177-3AD203B41FA5}">
                      <a16:colId xmlns:a16="http://schemas.microsoft.com/office/drawing/2014/main" val="20000"/>
                    </a:ext>
                  </a:extLst>
                </a:gridCol>
                <a:gridCol w="427010">
                  <a:extLst>
                    <a:ext uri="{9D8B030D-6E8A-4147-A177-3AD203B41FA5}">
                      <a16:colId xmlns:a16="http://schemas.microsoft.com/office/drawing/2014/main" val="20001"/>
                    </a:ext>
                  </a:extLst>
                </a:gridCol>
                <a:gridCol w="425964">
                  <a:extLst>
                    <a:ext uri="{9D8B030D-6E8A-4147-A177-3AD203B41FA5}">
                      <a16:colId xmlns:a16="http://schemas.microsoft.com/office/drawing/2014/main" val="20002"/>
                    </a:ext>
                  </a:extLst>
                </a:gridCol>
                <a:gridCol w="425964">
                  <a:extLst>
                    <a:ext uri="{9D8B030D-6E8A-4147-A177-3AD203B41FA5}">
                      <a16:colId xmlns:a16="http://schemas.microsoft.com/office/drawing/2014/main" val="20003"/>
                    </a:ext>
                  </a:extLst>
                </a:gridCol>
                <a:gridCol w="425964">
                  <a:extLst>
                    <a:ext uri="{9D8B030D-6E8A-4147-A177-3AD203B41FA5}">
                      <a16:colId xmlns:a16="http://schemas.microsoft.com/office/drawing/2014/main" val="20004"/>
                    </a:ext>
                  </a:extLst>
                </a:gridCol>
                <a:gridCol w="425964">
                  <a:extLst>
                    <a:ext uri="{9D8B030D-6E8A-4147-A177-3AD203B41FA5}">
                      <a16:colId xmlns:a16="http://schemas.microsoft.com/office/drawing/2014/main" val="20005"/>
                    </a:ext>
                  </a:extLst>
                </a:gridCol>
                <a:gridCol w="425964">
                  <a:extLst>
                    <a:ext uri="{9D8B030D-6E8A-4147-A177-3AD203B41FA5}">
                      <a16:colId xmlns:a16="http://schemas.microsoft.com/office/drawing/2014/main" val="20006"/>
                    </a:ext>
                  </a:extLst>
                </a:gridCol>
                <a:gridCol w="425964">
                  <a:extLst>
                    <a:ext uri="{9D8B030D-6E8A-4147-A177-3AD203B41FA5}">
                      <a16:colId xmlns:a16="http://schemas.microsoft.com/office/drawing/2014/main" val="20007"/>
                    </a:ext>
                  </a:extLst>
                </a:gridCol>
                <a:gridCol w="425964">
                  <a:extLst>
                    <a:ext uri="{9D8B030D-6E8A-4147-A177-3AD203B41FA5}">
                      <a16:colId xmlns:a16="http://schemas.microsoft.com/office/drawing/2014/main" val="20008"/>
                    </a:ext>
                  </a:extLst>
                </a:gridCol>
                <a:gridCol w="425964">
                  <a:extLst>
                    <a:ext uri="{9D8B030D-6E8A-4147-A177-3AD203B41FA5}">
                      <a16:colId xmlns:a16="http://schemas.microsoft.com/office/drawing/2014/main" val="20009"/>
                    </a:ext>
                  </a:extLst>
                </a:gridCol>
                <a:gridCol w="425964">
                  <a:extLst>
                    <a:ext uri="{9D8B030D-6E8A-4147-A177-3AD203B41FA5}">
                      <a16:colId xmlns:a16="http://schemas.microsoft.com/office/drawing/2014/main" val="20010"/>
                    </a:ext>
                  </a:extLst>
                </a:gridCol>
                <a:gridCol w="425964">
                  <a:extLst>
                    <a:ext uri="{9D8B030D-6E8A-4147-A177-3AD203B41FA5}">
                      <a16:colId xmlns:a16="http://schemas.microsoft.com/office/drawing/2014/main" val="20011"/>
                    </a:ext>
                  </a:extLst>
                </a:gridCol>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Text Box 40"/>
          <p:cNvSpPr txBox="1">
            <a:spLocks noChangeArrowheads="1"/>
          </p:cNvSpPr>
          <p:nvPr/>
        </p:nvSpPr>
        <p:spPr bwMode="auto">
          <a:xfrm>
            <a:off x="1559497"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latin typeface="Consolas" panose="020B0609020204030204" pitchFamily="49" charset="0"/>
                <a:cs typeface="Consolas" panose="020B0609020204030204" pitchFamily="49" charset="0"/>
              </a:rPr>
              <a:t>Queue:</a:t>
            </a:r>
          </a:p>
        </p:txBody>
      </p:sp>
      <p:cxnSp>
        <p:nvCxnSpPr>
          <p:cNvPr id="12" name="Straight Arrow Connector 11"/>
          <p:cNvCxnSpPr/>
          <p:nvPr/>
        </p:nvCxnSpPr>
        <p:spPr>
          <a:xfrm flipV="1">
            <a:off x="5303912"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5231904" y="4940052"/>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5951984" y="4437112"/>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Footer Placeholder 6">
            <a:extLst>
              <a:ext uri="{FF2B5EF4-FFF2-40B4-BE49-F238E27FC236}">
                <a16:creationId xmlns:a16="http://schemas.microsoft.com/office/drawing/2014/main" id="{57BB2219-F226-0EB2-9EE0-05A0F98B40B0}"/>
              </a:ext>
            </a:extLst>
          </p:cNvPr>
          <p:cNvSpPr>
            <a:spLocks noGrp="1"/>
          </p:cNvSpPr>
          <p:nvPr>
            <p:ph type="ftr" sz="quarter" idx="10"/>
          </p:nvPr>
        </p:nvSpPr>
        <p:spPr/>
        <p:txBody>
          <a:bodyPr/>
          <a:lstStyle/>
          <a:p>
            <a:r>
              <a:rPr lang="en-AU"/>
              <a:t>22T2</a:t>
            </a:r>
            <a:endParaRPr lang="en-AU" dirty="0"/>
          </a:p>
        </p:txBody>
      </p:sp>
      <p:sp>
        <p:nvSpPr>
          <p:cNvPr id="8" name="Slide Number Placeholder 7">
            <a:extLst>
              <a:ext uri="{FF2B5EF4-FFF2-40B4-BE49-F238E27FC236}">
                <a16:creationId xmlns:a16="http://schemas.microsoft.com/office/drawing/2014/main" id="{D111E256-D240-87D0-DEFF-AFE03F7C85B7}"/>
              </a:ext>
            </a:extLst>
          </p:cNvPr>
          <p:cNvSpPr>
            <a:spLocks noGrp="1"/>
          </p:cNvSpPr>
          <p:nvPr>
            <p:ph type="sldNum" sz="quarter" idx="11"/>
          </p:nvPr>
        </p:nvSpPr>
        <p:spPr/>
        <p:txBody>
          <a:bodyPr/>
          <a:lstStyle/>
          <a:p>
            <a:fld id="{009375D7-070A-4959-9224-FB5E66F2B1B3}" type="slidenum">
              <a:rPr lang="en-AU" smtClean="0"/>
              <a:pPr/>
              <a:t>157</a:t>
            </a:fld>
            <a:endParaRPr lang="en-AU" dirty="0"/>
          </a:p>
        </p:txBody>
      </p:sp>
    </p:spTree>
    <p:extLst>
      <p:ext uri="{BB962C8B-B14F-4D97-AF65-F5344CB8AC3E}">
        <p14:creationId xmlns:p14="http://schemas.microsoft.com/office/powerpoint/2010/main" val="30455141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a:buNone/>
            </a:pPr>
            <a:r>
              <a:rPr lang="en-US" altLang="en-US" sz="2400" dirty="0">
                <a:latin typeface="Arial" charset="0"/>
                <a:cs typeface="Arial" charset="0"/>
              </a:rPr>
              <a:t>Pop the front of the queue</a:t>
            </a:r>
          </a:p>
          <a:p>
            <a:pPr lvl="1"/>
            <a:r>
              <a:rPr lang="en-US" altLang="en-US" sz="2000" dirty="0">
                <a:solidFill>
                  <a:prstClr val="black"/>
                </a:solidFill>
                <a:latin typeface="Arial" charset="0"/>
                <a:cs typeface="Arial" charset="0"/>
              </a:rPr>
              <a:t>J has one neighbor:  F</a:t>
            </a:r>
            <a:endParaRPr lang="en-US" altLang="en-US" sz="2000" dirty="0">
              <a:latin typeface="Arial" charset="0"/>
              <a:cs typeface="Arial" charset="0"/>
            </a:endParaRPr>
          </a:p>
          <a:p>
            <a:pPr lvl="1"/>
            <a:r>
              <a:rPr lang="en-US" altLang="en-US" sz="2000" dirty="0">
                <a:latin typeface="Arial" charset="0"/>
                <a:cs typeface="Arial" charset="0"/>
              </a:rPr>
              <a:t>Decrement its in-degree</a:t>
            </a:r>
          </a:p>
          <a:p>
            <a:pPr>
              <a:buNone/>
            </a:pPr>
            <a:endParaRPr lang="en-US" altLang="en-US" dirty="0">
              <a:latin typeface="Arial" charset="0"/>
              <a:cs typeface="Arial" charset="0"/>
            </a:endParaRPr>
          </a:p>
          <a:p>
            <a:pPr>
              <a:buNone/>
            </a:pPr>
            <a:endParaRPr lang="en-US" altLang="en-US" dirty="0">
              <a:latin typeface="Arial" charset="0"/>
              <a:cs typeface="Arial" charset="0"/>
            </a:endParaRPr>
          </a:p>
        </p:txBody>
      </p:sp>
      <p:graphicFrame>
        <p:nvGraphicFramePr>
          <p:cNvPr id="4" name="Group 5"/>
          <p:cNvGraphicFramePr>
            <a:graphicFrameLocks noGrp="1"/>
          </p:cNvGraphicFramePr>
          <p:nvPr/>
        </p:nvGraphicFramePr>
        <p:xfrm>
          <a:off x="8832304" y="2348880"/>
          <a:ext cx="1223912" cy="402336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3</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6"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nvGraphicFramePr>
        <p:xfrm>
          <a:off x="2495550" y="5734051"/>
          <a:ext cx="5112614" cy="447675"/>
        </p:xfrm>
        <a:graphic>
          <a:graphicData uri="http://schemas.openxmlformats.org/drawingml/2006/table">
            <a:tbl>
              <a:tblPr/>
              <a:tblGrid>
                <a:gridCol w="425964">
                  <a:extLst>
                    <a:ext uri="{9D8B030D-6E8A-4147-A177-3AD203B41FA5}">
                      <a16:colId xmlns:a16="http://schemas.microsoft.com/office/drawing/2014/main" val="20000"/>
                    </a:ext>
                  </a:extLst>
                </a:gridCol>
                <a:gridCol w="427010">
                  <a:extLst>
                    <a:ext uri="{9D8B030D-6E8A-4147-A177-3AD203B41FA5}">
                      <a16:colId xmlns:a16="http://schemas.microsoft.com/office/drawing/2014/main" val="20001"/>
                    </a:ext>
                  </a:extLst>
                </a:gridCol>
                <a:gridCol w="425964">
                  <a:extLst>
                    <a:ext uri="{9D8B030D-6E8A-4147-A177-3AD203B41FA5}">
                      <a16:colId xmlns:a16="http://schemas.microsoft.com/office/drawing/2014/main" val="20002"/>
                    </a:ext>
                  </a:extLst>
                </a:gridCol>
                <a:gridCol w="425964">
                  <a:extLst>
                    <a:ext uri="{9D8B030D-6E8A-4147-A177-3AD203B41FA5}">
                      <a16:colId xmlns:a16="http://schemas.microsoft.com/office/drawing/2014/main" val="20003"/>
                    </a:ext>
                  </a:extLst>
                </a:gridCol>
                <a:gridCol w="425964">
                  <a:extLst>
                    <a:ext uri="{9D8B030D-6E8A-4147-A177-3AD203B41FA5}">
                      <a16:colId xmlns:a16="http://schemas.microsoft.com/office/drawing/2014/main" val="20004"/>
                    </a:ext>
                  </a:extLst>
                </a:gridCol>
                <a:gridCol w="425964">
                  <a:extLst>
                    <a:ext uri="{9D8B030D-6E8A-4147-A177-3AD203B41FA5}">
                      <a16:colId xmlns:a16="http://schemas.microsoft.com/office/drawing/2014/main" val="20005"/>
                    </a:ext>
                  </a:extLst>
                </a:gridCol>
                <a:gridCol w="425964">
                  <a:extLst>
                    <a:ext uri="{9D8B030D-6E8A-4147-A177-3AD203B41FA5}">
                      <a16:colId xmlns:a16="http://schemas.microsoft.com/office/drawing/2014/main" val="20006"/>
                    </a:ext>
                  </a:extLst>
                </a:gridCol>
                <a:gridCol w="425964">
                  <a:extLst>
                    <a:ext uri="{9D8B030D-6E8A-4147-A177-3AD203B41FA5}">
                      <a16:colId xmlns:a16="http://schemas.microsoft.com/office/drawing/2014/main" val="20007"/>
                    </a:ext>
                  </a:extLst>
                </a:gridCol>
                <a:gridCol w="425964">
                  <a:extLst>
                    <a:ext uri="{9D8B030D-6E8A-4147-A177-3AD203B41FA5}">
                      <a16:colId xmlns:a16="http://schemas.microsoft.com/office/drawing/2014/main" val="20008"/>
                    </a:ext>
                  </a:extLst>
                </a:gridCol>
                <a:gridCol w="425964">
                  <a:extLst>
                    <a:ext uri="{9D8B030D-6E8A-4147-A177-3AD203B41FA5}">
                      <a16:colId xmlns:a16="http://schemas.microsoft.com/office/drawing/2014/main" val="20009"/>
                    </a:ext>
                  </a:extLst>
                </a:gridCol>
                <a:gridCol w="425964">
                  <a:extLst>
                    <a:ext uri="{9D8B030D-6E8A-4147-A177-3AD203B41FA5}">
                      <a16:colId xmlns:a16="http://schemas.microsoft.com/office/drawing/2014/main" val="20010"/>
                    </a:ext>
                  </a:extLst>
                </a:gridCol>
                <a:gridCol w="425964">
                  <a:extLst>
                    <a:ext uri="{9D8B030D-6E8A-4147-A177-3AD203B41FA5}">
                      <a16:colId xmlns:a16="http://schemas.microsoft.com/office/drawing/2014/main" val="20011"/>
                    </a:ext>
                  </a:extLst>
                </a:gridCol>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Text Box 40"/>
          <p:cNvSpPr txBox="1">
            <a:spLocks noChangeArrowheads="1"/>
          </p:cNvSpPr>
          <p:nvPr/>
        </p:nvSpPr>
        <p:spPr bwMode="auto">
          <a:xfrm>
            <a:off x="1559497"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latin typeface="Consolas" panose="020B0609020204030204" pitchFamily="49" charset="0"/>
                <a:cs typeface="Consolas" panose="020B0609020204030204" pitchFamily="49" charset="0"/>
              </a:rPr>
              <a:t>Queue:</a:t>
            </a:r>
          </a:p>
        </p:txBody>
      </p:sp>
      <p:sp>
        <p:nvSpPr>
          <p:cNvPr id="11" name="Oval 10"/>
          <p:cNvSpPr/>
          <p:nvPr/>
        </p:nvSpPr>
        <p:spPr>
          <a:xfrm>
            <a:off x="5231904" y="4940052"/>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5951984" y="4437112"/>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4" name="Straight Arrow Connector 13"/>
          <p:cNvCxnSpPr/>
          <p:nvPr/>
        </p:nvCxnSpPr>
        <p:spPr>
          <a:xfrm flipV="1">
            <a:off x="5202231"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Footer Placeholder 6">
            <a:extLst>
              <a:ext uri="{FF2B5EF4-FFF2-40B4-BE49-F238E27FC236}">
                <a16:creationId xmlns:a16="http://schemas.microsoft.com/office/drawing/2014/main" id="{F187BB6D-6B7D-FACD-5D46-5C4177D3A58B}"/>
              </a:ext>
            </a:extLst>
          </p:cNvPr>
          <p:cNvSpPr>
            <a:spLocks noGrp="1"/>
          </p:cNvSpPr>
          <p:nvPr>
            <p:ph type="ftr" sz="quarter" idx="10"/>
          </p:nvPr>
        </p:nvSpPr>
        <p:spPr/>
        <p:txBody>
          <a:bodyPr/>
          <a:lstStyle/>
          <a:p>
            <a:r>
              <a:rPr lang="en-AU"/>
              <a:t>22T2</a:t>
            </a:r>
            <a:endParaRPr lang="en-AU" dirty="0"/>
          </a:p>
        </p:txBody>
      </p:sp>
      <p:sp>
        <p:nvSpPr>
          <p:cNvPr id="8" name="Slide Number Placeholder 7">
            <a:extLst>
              <a:ext uri="{FF2B5EF4-FFF2-40B4-BE49-F238E27FC236}">
                <a16:creationId xmlns:a16="http://schemas.microsoft.com/office/drawing/2014/main" id="{DE796297-C868-3BB9-690C-E6F75D56F26A}"/>
              </a:ext>
            </a:extLst>
          </p:cNvPr>
          <p:cNvSpPr>
            <a:spLocks noGrp="1"/>
          </p:cNvSpPr>
          <p:nvPr>
            <p:ph type="sldNum" sz="quarter" idx="11"/>
          </p:nvPr>
        </p:nvSpPr>
        <p:spPr/>
        <p:txBody>
          <a:bodyPr/>
          <a:lstStyle/>
          <a:p>
            <a:fld id="{009375D7-070A-4959-9224-FB5E66F2B1B3}" type="slidenum">
              <a:rPr lang="en-AU" smtClean="0"/>
              <a:pPr/>
              <a:t>158</a:t>
            </a:fld>
            <a:endParaRPr lang="en-AU" dirty="0"/>
          </a:p>
        </p:txBody>
      </p:sp>
    </p:spTree>
    <p:extLst>
      <p:ext uri="{BB962C8B-B14F-4D97-AF65-F5344CB8AC3E}">
        <p14:creationId xmlns:p14="http://schemas.microsoft.com/office/powerpoint/2010/main" val="328511911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a:buNone/>
            </a:pPr>
            <a:r>
              <a:rPr lang="en-US" altLang="en-US" sz="2400" dirty="0">
                <a:latin typeface="Arial" charset="0"/>
                <a:cs typeface="Arial" charset="0"/>
              </a:rPr>
              <a:t>Pop the front of the queue</a:t>
            </a:r>
          </a:p>
          <a:p>
            <a:pPr lvl="1"/>
            <a:r>
              <a:rPr lang="en-US" altLang="en-US" sz="2000" dirty="0">
                <a:solidFill>
                  <a:prstClr val="black"/>
                </a:solidFill>
                <a:latin typeface="Arial" charset="0"/>
                <a:cs typeface="Arial" charset="0"/>
              </a:rPr>
              <a:t>J has one neighbor:  F</a:t>
            </a:r>
            <a:endParaRPr lang="en-US" altLang="en-US" sz="2000" dirty="0">
              <a:latin typeface="Arial" charset="0"/>
              <a:cs typeface="Arial" charset="0"/>
            </a:endParaRPr>
          </a:p>
          <a:p>
            <a:pPr lvl="1"/>
            <a:r>
              <a:rPr lang="en-US" altLang="en-US" sz="2000" dirty="0">
                <a:latin typeface="Arial" charset="0"/>
                <a:cs typeface="Arial" charset="0"/>
              </a:rPr>
              <a:t>Decrement its in-degree</a:t>
            </a:r>
          </a:p>
          <a:p>
            <a:pPr lvl="2"/>
            <a:r>
              <a:rPr lang="en-US" altLang="en-US" sz="1800" dirty="0">
                <a:latin typeface="Arial" charset="0"/>
                <a:cs typeface="Arial" charset="0"/>
              </a:rPr>
              <a:t>F is decremented to zero, so push it onto the queue</a:t>
            </a:r>
          </a:p>
          <a:p>
            <a:pPr lvl="1"/>
            <a:endParaRPr lang="en-US" altLang="en-US" dirty="0">
              <a:solidFill>
                <a:prstClr val="black"/>
              </a:solidFill>
              <a:latin typeface="Arial" charset="0"/>
              <a:cs typeface="Arial" charset="0"/>
            </a:endParaRPr>
          </a:p>
          <a:p>
            <a:pPr lvl="1"/>
            <a:endParaRPr lang="en-US" altLang="en-US" dirty="0">
              <a:latin typeface="Arial" charset="0"/>
              <a:cs typeface="Arial" charset="0"/>
            </a:endParaRPr>
          </a:p>
          <a:p>
            <a:pPr>
              <a:buNone/>
            </a:pPr>
            <a:endParaRPr lang="en-US" altLang="en-US" dirty="0">
              <a:latin typeface="Arial" charset="0"/>
              <a:cs typeface="Arial" charset="0"/>
            </a:endParaRPr>
          </a:p>
          <a:p>
            <a:pPr>
              <a:buNone/>
            </a:pPr>
            <a:endParaRPr lang="en-US" altLang="en-US" dirty="0">
              <a:latin typeface="Arial" charset="0"/>
              <a:cs typeface="Arial" charset="0"/>
            </a:endParaRPr>
          </a:p>
        </p:txBody>
      </p:sp>
      <p:graphicFrame>
        <p:nvGraphicFramePr>
          <p:cNvPr id="4" name="Group 5"/>
          <p:cNvGraphicFramePr>
            <a:graphicFrameLocks noGrp="1"/>
          </p:cNvGraphicFramePr>
          <p:nvPr/>
        </p:nvGraphicFramePr>
        <p:xfrm>
          <a:off x="8832304" y="2348880"/>
          <a:ext cx="1223912" cy="402336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3</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6"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nvGraphicFramePr>
        <p:xfrm>
          <a:off x="2495550" y="5734051"/>
          <a:ext cx="5112614" cy="447675"/>
        </p:xfrm>
        <a:graphic>
          <a:graphicData uri="http://schemas.openxmlformats.org/drawingml/2006/table">
            <a:tbl>
              <a:tblPr/>
              <a:tblGrid>
                <a:gridCol w="425964">
                  <a:extLst>
                    <a:ext uri="{9D8B030D-6E8A-4147-A177-3AD203B41FA5}">
                      <a16:colId xmlns:a16="http://schemas.microsoft.com/office/drawing/2014/main" val="20000"/>
                    </a:ext>
                  </a:extLst>
                </a:gridCol>
                <a:gridCol w="427010">
                  <a:extLst>
                    <a:ext uri="{9D8B030D-6E8A-4147-A177-3AD203B41FA5}">
                      <a16:colId xmlns:a16="http://schemas.microsoft.com/office/drawing/2014/main" val="20001"/>
                    </a:ext>
                  </a:extLst>
                </a:gridCol>
                <a:gridCol w="425964">
                  <a:extLst>
                    <a:ext uri="{9D8B030D-6E8A-4147-A177-3AD203B41FA5}">
                      <a16:colId xmlns:a16="http://schemas.microsoft.com/office/drawing/2014/main" val="20002"/>
                    </a:ext>
                  </a:extLst>
                </a:gridCol>
                <a:gridCol w="425964">
                  <a:extLst>
                    <a:ext uri="{9D8B030D-6E8A-4147-A177-3AD203B41FA5}">
                      <a16:colId xmlns:a16="http://schemas.microsoft.com/office/drawing/2014/main" val="20003"/>
                    </a:ext>
                  </a:extLst>
                </a:gridCol>
                <a:gridCol w="425964">
                  <a:extLst>
                    <a:ext uri="{9D8B030D-6E8A-4147-A177-3AD203B41FA5}">
                      <a16:colId xmlns:a16="http://schemas.microsoft.com/office/drawing/2014/main" val="20004"/>
                    </a:ext>
                  </a:extLst>
                </a:gridCol>
                <a:gridCol w="425964">
                  <a:extLst>
                    <a:ext uri="{9D8B030D-6E8A-4147-A177-3AD203B41FA5}">
                      <a16:colId xmlns:a16="http://schemas.microsoft.com/office/drawing/2014/main" val="20005"/>
                    </a:ext>
                  </a:extLst>
                </a:gridCol>
                <a:gridCol w="425964">
                  <a:extLst>
                    <a:ext uri="{9D8B030D-6E8A-4147-A177-3AD203B41FA5}">
                      <a16:colId xmlns:a16="http://schemas.microsoft.com/office/drawing/2014/main" val="20006"/>
                    </a:ext>
                  </a:extLst>
                </a:gridCol>
                <a:gridCol w="425964">
                  <a:extLst>
                    <a:ext uri="{9D8B030D-6E8A-4147-A177-3AD203B41FA5}">
                      <a16:colId xmlns:a16="http://schemas.microsoft.com/office/drawing/2014/main" val="20007"/>
                    </a:ext>
                  </a:extLst>
                </a:gridCol>
                <a:gridCol w="425964">
                  <a:extLst>
                    <a:ext uri="{9D8B030D-6E8A-4147-A177-3AD203B41FA5}">
                      <a16:colId xmlns:a16="http://schemas.microsoft.com/office/drawing/2014/main" val="20008"/>
                    </a:ext>
                  </a:extLst>
                </a:gridCol>
                <a:gridCol w="425964">
                  <a:extLst>
                    <a:ext uri="{9D8B030D-6E8A-4147-A177-3AD203B41FA5}">
                      <a16:colId xmlns:a16="http://schemas.microsoft.com/office/drawing/2014/main" val="20009"/>
                    </a:ext>
                  </a:extLst>
                </a:gridCol>
                <a:gridCol w="425964">
                  <a:extLst>
                    <a:ext uri="{9D8B030D-6E8A-4147-A177-3AD203B41FA5}">
                      <a16:colId xmlns:a16="http://schemas.microsoft.com/office/drawing/2014/main" val="20010"/>
                    </a:ext>
                  </a:extLst>
                </a:gridCol>
                <a:gridCol w="425964">
                  <a:extLst>
                    <a:ext uri="{9D8B030D-6E8A-4147-A177-3AD203B41FA5}">
                      <a16:colId xmlns:a16="http://schemas.microsoft.com/office/drawing/2014/main" val="20011"/>
                    </a:ext>
                  </a:extLst>
                </a:gridCol>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Text Box 40"/>
          <p:cNvSpPr txBox="1">
            <a:spLocks noChangeArrowheads="1"/>
          </p:cNvSpPr>
          <p:nvPr/>
        </p:nvSpPr>
        <p:spPr bwMode="auto">
          <a:xfrm>
            <a:off x="1559497"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latin typeface="Consolas" panose="020B0609020204030204" pitchFamily="49" charset="0"/>
                <a:cs typeface="Consolas" panose="020B0609020204030204" pitchFamily="49" charset="0"/>
              </a:rPr>
              <a:t>Queue:</a:t>
            </a:r>
          </a:p>
        </p:txBody>
      </p:sp>
      <p:sp>
        <p:nvSpPr>
          <p:cNvPr id="11" name="Oval 10"/>
          <p:cNvSpPr/>
          <p:nvPr/>
        </p:nvSpPr>
        <p:spPr>
          <a:xfrm>
            <a:off x="5231904" y="4940052"/>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5951984" y="4437112"/>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4" name="Straight Arrow Connector 13"/>
          <p:cNvCxnSpPr/>
          <p:nvPr/>
        </p:nvCxnSpPr>
        <p:spPr>
          <a:xfrm flipV="1">
            <a:off x="5202231"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Footer Placeholder 6">
            <a:extLst>
              <a:ext uri="{FF2B5EF4-FFF2-40B4-BE49-F238E27FC236}">
                <a16:creationId xmlns:a16="http://schemas.microsoft.com/office/drawing/2014/main" id="{FAFB24B5-CD2F-B1F9-EFB6-8BF2A03341DD}"/>
              </a:ext>
            </a:extLst>
          </p:cNvPr>
          <p:cNvSpPr>
            <a:spLocks noGrp="1"/>
          </p:cNvSpPr>
          <p:nvPr>
            <p:ph type="ftr" sz="quarter" idx="10"/>
          </p:nvPr>
        </p:nvSpPr>
        <p:spPr/>
        <p:txBody>
          <a:bodyPr/>
          <a:lstStyle/>
          <a:p>
            <a:r>
              <a:rPr lang="en-AU"/>
              <a:t>22T2</a:t>
            </a:r>
            <a:endParaRPr lang="en-AU" dirty="0"/>
          </a:p>
        </p:txBody>
      </p:sp>
      <p:sp>
        <p:nvSpPr>
          <p:cNvPr id="8" name="Slide Number Placeholder 7">
            <a:extLst>
              <a:ext uri="{FF2B5EF4-FFF2-40B4-BE49-F238E27FC236}">
                <a16:creationId xmlns:a16="http://schemas.microsoft.com/office/drawing/2014/main" id="{5E858940-9E70-6E4E-294F-E796293C1756}"/>
              </a:ext>
            </a:extLst>
          </p:cNvPr>
          <p:cNvSpPr>
            <a:spLocks noGrp="1"/>
          </p:cNvSpPr>
          <p:nvPr>
            <p:ph type="sldNum" sz="quarter" idx="11"/>
          </p:nvPr>
        </p:nvSpPr>
        <p:spPr/>
        <p:txBody>
          <a:bodyPr/>
          <a:lstStyle/>
          <a:p>
            <a:fld id="{009375D7-070A-4959-9224-FB5E66F2B1B3}" type="slidenum">
              <a:rPr lang="en-AU" smtClean="0"/>
              <a:pPr/>
              <a:t>159</a:t>
            </a:fld>
            <a:endParaRPr lang="en-AU" dirty="0"/>
          </a:p>
        </p:txBody>
      </p:sp>
    </p:spTree>
    <p:extLst>
      <p:ext uri="{BB962C8B-B14F-4D97-AF65-F5344CB8AC3E}">
        <p14:creationId xmlns:p14="http://schemas.microsoft.com/office/powerpoint/2010/main" val="3901614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6" descr="C:\Users\dwharder\Desktop\a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4449" y="2708920"/>
            <a:ext cx="4486283" cy="24218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marL="357188" indent="-357188">
              <a:buNone/>
            </a:pPr>
            <a:r>
              <a:rPr lang="en-CA" dirty="0"/>
              <a:t>Performing a breadth-first traversal:</a:t>
            </a:r>
          </a:p>
          <a:p>
            <a:pPr lvl="1"/>
            <a:r>
              <a:rPr lang="en-CA" dirty="0"/>
              <a:t>Pop H</a:t>
            </a:r>
          </a:p>
          <a:p>
            <a:pPr marL="457200" lvl="1" indent="0">
              <a:buNone/>
            </a:pPr>
            <a:r>
              <a:rPr lang="en-CA" dirty="0"/>
              <a:t>			A, B, C, E, D, F, G, H</a:t>
            </a:r>
          </a:p>
        </p:txBody>
      </p:sp>
      <p:graphicFrame>
        <p:nvGraphicFramePr>
          <p:cNvPr id="7" name="Table 6"/>
          <p:cNvGraphicFramePr>
            <a:graphicFrameLocks noGrp="1"/>
          </p:cNvGraphicFramePr>
          <p:nvPr/>
        </p:nvGraphicFramePr>
        <p:xfrm>
          <a:off x="3431704" y="5373216"/>
          <a:ext cx="3024336" cy="370840"/>
        </p:xfrm>
        <a:graphic>
          <a:graphicData uri="http://schemas.openxmlformats.org/drawingml/2006/table">
            <a:tbl>
              <a:tblPr firstRow="1" bandRow="1">
                <a:tableStyleId>{2D5ABB26-0587-4C30-8999-92F81FD0307C}</a:tableStyleId>
              </a:tblPr>
              <a:tblGrid>
                <a:gridCol w="504056">
                  <a:extLst>
                    <a:ext uri="{9D8B030D-6E8A-4147-A177-3AD203B41FA5}">
                      <a16:colId xmlns:a16="http://schemas.microsoft.com/office/drawing/2014/main" val="20000"/>
                    </a:ext>
                  </a:extLst>
                </a:gridCol>
                <a:gridCol w="504056">
                  <a:extLst>
                    <a:ext uri="{9D8B030D-6E8A-4147-A177-3AD203B41FA5}">
                      <a16:colId xmlns:a16="http://schemas.microsoft.com/office/drawing/2014/main" val="20001"/>
                    </a:ext>
                  </a:extLst>
                </a:gridCol>
                <a:gridCol w="504056">
                  <a:extLst>
                    <a:ext uri="{9D8B030D-6E8A-4147-A177-3AD203B41FA5}">
                      <a16:colId xmlns:a16="http://schemas.microsoft.com/office/drawing/2014/main" val="20002"/>
                    </a:ext>
                  </a:extLst>
                </a:gridCol>
                <a:gridCol w="504056">
                  <a:extLst>
                    <a:ext uri="{9D8B030D-6E8A-4147-A177-3AD203B41FA5}">
                      <a16:colId xmlns:a16="http://schemas.microsoft.com/office/drawing/2014/main" val="20003"/>
                    </a:ext>
                  </a:extLst>
                </a:gridCol>
                <a:gridCol w="504056">
                  <a:extLst>
                    <a:ext uri="{9D8B030D-6E8A-4147-A177-3AD203B41FA5}">
                      <a16:colId xmlns:a16="http://schemas.microsoft.com/office/drawing/2014/main" val="20004"/>
                    </a:ext>
                  </a:extLst>
                </a:gridCol>
                <a:gridCol w="504056">
                  <a:extLst>
                    <a:ext uri="{9D8B030D-6E8A-4147-A177-3AD203B41FA5}">
                      <a16:colId xmlns:a16="http://schemas.microsoft.com/office/drawing/2014/main" val="20005"/>
                    </a:ext>
                  </a:extLst>
                </a:gridCol>
              </a:tblGrid>
              <a:tr h="370840">
                <a:tc>
                  <a:txBody>
                    <a:bodyPr/>
                    <a:lstStyle/>
                    <a:p>
                      <a:pPr algn="ctr"/>
                      <a:r>
                        <a:rPr lang="en-CA" dirty="0"/>
                        <a:t>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4" name="Footer Placeholder 3">
            <a:extLst>
              <a:ext uri="{FF2B5EF4-FFF2-40B4-BE49-F238E27FC236}">
                <a16:creationId xmlns:a16="http://schemas.microsoft.com/office/drawing/2014/main" id="{FF5BB292-DF9C-2842-AD0D-A246B450543A}"/>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52844E02-31BB-A954-6EF4-9ECB1A7D98D2}"/>
              </a:ext>
            </a:extLst>
          </p:cNvPr>
          <p:cNvSpPr>
            <a:spLocks noGrp="1"/>
          </p:cNvSpPr>
          <p:nvPr>
            <p:ph type="sldNum" sz="quarter" idx="11"/>
          </p:nvPr>
        </p:nvSpPr>
        <p:spPr/>
        <p:txBody>
          <a:bodyPr/>
          <a:lstStyle/>
          <a:p>
            <a:fld id="{009375D7-070A-4959-9224-FB5E66F2B1B3}" type="slidenum">
              <a:rPr lang="en-AU" smtClean="0"/>
              <a:pPr/>
              <a:t>16</a:t>
            </a:fld>
            <a:endParaRPr lang="en-AU" dirty="0"/>
          </a:p>
        </p:txBody>
      </p:sp>
    </p:spTree>
    <p:extLst>
      <p:ext uri="{BB962C8B-B14F-4D97-AF65-F5344CB8AC3E}">
        <p14:creationId xmlns:p14="http://schemas.microsoft.com/office/powerpoint/2010/main" val="177987648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a:buNone/>
            </a:pPr>
            <a:r>
              <a:rPr lang="en-US" altLang="en-US" sz="2400" dirty="0">
                <a:latin typeface="Arial" charset="0"/>
                <a:cs typeface="Arial" charset="0"/>
              </a:rPr>
              <a:t>Pop the front of the queue</a:t>
            </a:r>
          </a:p>
          <a:p>
            <a:pPr>
              <a:buNone/>
            </a:pPr>
            <a:endParaRPr lang="en-US" altLang="en-US" dirty="0">
              <a:latin typeface="Arial" charset="0"/>
              <a:cs typeface="Arial" charset="0"/>
            </a:endParaRPr>
          </a:p>
        </p:txBody>
      </p:sp>
      <p:graphicFrame>
        <p:nvGraphicFramePr>
          <p:cNvPr id="4" name="Group 5"/>
          <p:cNvGraphicFramePr>
            <a:graphicFrameLocks noGrp="1"/>
          </p:cNvGraphicFramePr>
          <p:nvPr/>
        </p:nvGraphicFramePr>
        <p:xfrm>
          <a:off x="8832304" y="2348880"/>
          <a:ext cx="1223912" cy="402336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A</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0</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B</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0</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C</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0</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D</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0</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E</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3</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F</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0</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G</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1</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H</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0</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I</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0</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J</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0</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K</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1</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L</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6"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nvGraphicFramePr>
        <p:xfrm>
          <a:off x="2495550" y="5734051"/>
          <a:ext cx="5112614" cy="447675"/>
        </p:xfrm>
        <a:graphic>
          <a:graphicData uri="http://schemas.openxmlformats.org/drawingml/2006/table">
            <a:tbl>
              <a:tblPr/>
              <a:tblGrid>
                <a:gridCol w="425964">
                  <a:extLst>
                    <a:ext uri="{9D8B030D-6E8A-4147-A177-3AD203B41FA5}">
                      <a16:colId xmlns:a16="http://schemas.microsoft.com/office/drawing/2014/main" val="20000"/>
                    </a:ext>
                  </a:extLst>
                </a:gridCol>
                <a:gridCol w="427010">
                  <a:extLst>
                    <a:ext uri="{9D8B030D-6E8A-4147-A177-3AD203B41FA5}">
                      <a16:colId xmlns:a16="http://schemas.microsoft.com/office/drawing/2014/main" val="20001"/>
                    </a:ext>
                  </a:extLst>
                </a:gridCol>
                <a:gridCol w="425964">
                  <a:extLst>
                    <a:ext uri="{9D8B030D-6E8A-4147-A177-3AD203B41FA5}">
                      <a16:colId xmlns:a16="http://schemas.microsoft.com/office/drawing/2014/main" val="20002"/>
                    </a:ext>
                  </a:extLst>
                </a:gridCol>
                <a:gridCol w="425964">
                  <a:extLst>
                    <a:ext uri="{9D8B030D-6E8A-4147-A177-3AD203B41FA5}">
                      <a16:colId xmlns:a16="http://schemas.microsoft.com/office/drawing/2014/main" val="20003"/>
                    </a:ext>
                  </a:extLst>
                </a:gridCol>
                <a:gridCol w="425964">
                  <a:extLst>
                    <a:ext uri="{9D8B030D-6E8A-4147-A177-3AD203B41FA5}">
                      <a16:colId xmlns:a16="http://schemas.microsoft.com/office/drawing/2014/main" val="20004"/>
                    </a:ext>
                  </a:extLst>
                </a:gridCol>
                <a:gridCol w="425964">
                  <a:extLst>
                    <a:ext uri="{9D8B030D-6E8A-4147-A177-3AD203B41FA5}">
                      <a16:colId xmlns:a16="http://schemas.microsoft.com/office/drawing/2014/main" val="20005"/>
                    </a:ext>
                  </a:extLst>
                </a:gridCol>
                <a:gridCol w="425964">
                  <a:extLst>
                    <a:ext uri="{9D8B030D-6E8A-4147-A177-3AD203B41FA5}">
                      <a16:colId xmlns:a16="http://schemas.microsoft.com/office/drawing/2014/main" val="20006"/>
                    </a:ext>
                  </a:extLst>
                </a:gridCol>
                <a:gridCol w="425964">
                  <a:extLst>
                    <a:ext uri="{9D8B030D-6E8A-4147-A177-3AD203B41FA5}">
                      <a16:colId xmlns:a16="http://schemas.microsoft.com/office/drawing/2014/main" val="20007"/>
                    </a:ext>
                  </a:extLst>
                </a:gridCol>
                <a:gridCol w="425964">
                  <a:extLst>
                    <a:ext uri="{9D8B030D-6E8A-4147-A177-3AD203B41FA5}">
                      <a16:colId xmlns:a16="http://schemas.microsoft.com/office/drawing/2014/main" val="20008"/>
                    </a:ext>
                  </a:extLst>
                </a:gridCol>
                <a:gridCol w="425964">
                  <a:extLst>
                    <a:ext uri="{9D8B030D-6E8A-4147-A177-3AD203B41FA5}">
                      <a16:colId xmlns:a16="http://schemas.microsoft.com/office/drawing/2014/main" val="20009"/>
                    </a:ext>
                  </a:extLst>
                </a:gridCol>
                <a:gridCol w="425964">
                  <a:extLst>
                    <a:ext uri="{9D8B030D-6E8A-4147-A177-3AD203B41FA5}">
                      <a16:colId xmlns:a16="http://schemas.microsoft.com/office/drawing/2014/main" val="20010"/>
                    </a:ext>
                  </a:extLst>
                </a:gridCol>
                <a:gridCol w="425964">
                  <a:extLst>
                    <a:ext uri="{9D8B030D-6E8A-4147-A177-3AD203B41FA5}">
                      <a16:colId xmlns:a16="http://schemas.microsoft.com/office/drawing/2014/main" val="20011"/>
                    </a:ext>
                  </a:extLst>
                </a:gridCol>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Text Box 40"/>
          <p:cNvSpPr txBox="1">
            <a:spLocks noChangeArrowheads="1"/>
          </p:cNvSpPr>
          <p:nvPr/>
        </p:nvSpPr>
        <p:spPr bwMode="auto">
          <a:xfrm>
            <a:off x="1559497"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latin typeface="Consolas" panose="020B0609020204030204" pitchFamily="49" charset="0"/>
                <a:cs typeface="Consolas" panose="020B0609020204030204" pitchFamily="49" charset="0"/>
              </a:rPr>
              <a:t>Queue:</a:t>
            </a:r>
          </a:p>
        </p:txBody>
      </p:sp>
      <p:cxnSp>
        <p:nvCxnSpPr>
          <p:cNvPr id="14" name="Straight Arrow Connector 13"/>
          <p:cNvCxnSpPr/>
          <p:nvPr/>
        </p:nvCxnSpPr>
        <p:spPr>
          <a:xfrm flipV="1">
            <a:off x="5202231"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Footer Placeholder 6">
            <a:extLst>
              <a:ext uri="{FF2B5EF4-FFF2-40B4-BE49-F238E27FC236}">
                <a16:creationId xmlns:a16="http://schemas.microsoft.com/office/drawing/2014/main" id="{68973E44-22DD-EBCB-0297-70668CE8852D}"/>
              </a:ext>
            </a:extLst>
          </p:cNvPr>
          <p:cNvSpPr>
            <a:spLocks noGrp="1"/>
          </p:cNvSpPr>
          <p:nvPr>
            <p:ph type="ftr" sz="quarter" idx="10"/>
          </p:nvPr>
        </p:nvSpPr>
        <p:spPr/>
        <p:txBody>
          <a:bodyPr/>
          <a:lstStyle/>
          <a:p>
            <a:r>
              <a:rPr lang="en-AU"/>
              <a:t>22T2</a:t>
            </a:r>
            <a:endParaRPr lang="en-AU" dirty="0"/>
          </a:p>
        </p:txBody>
      </p:sp>
      <p:sp>
        <p:nvSpPr>
          <p:cNvPr id="8" name="Slide Number Placeholder 7">
            <a:extLst>
              <a:ext uri="{FF2B5EF4-FFF2-40B4-BE49-F238E27FC236}">
                <a16:creationId xmlns:a16="http://schemas.microsoft.com/office/drawing/2014/main" id="{AD1A2774-A4FE-6B92-D099-A69934BD29FC}"/>
              </a:ext>
            </a:extLst>
          </p:cNvPr>
          <p:cNvSpPr>
            <a:spLocks noGrp="1"/>
          </p:cNvSpPr>
          <p:nvPr>
            <p:ph type="sldNum" sz="quarter" idx="11"/>
          </p:nvPr>
        </p:nvSpPr>
        <p:spPr/>
        <p:txBody>
          <a:bodyPr/>
          <a:lstStyle/>
          <a:p>
            <a:fld id="{009375D7-070A-4959-9224-FB5E66F2B1B3}" type="slidenum">
              <a:rPr lang="en-AU" smtClean="0"/>
              <a:pPr/>
              <a:t>160</a:t>
            </a:fld>
            <a:endParaRPr lang="en-AU" dirty="0"/>
          </a:p>
        </p:txBody>
      </p:sp>
    </p:spTree>
    <p:extLst>
      <p:ext uri="{BB962C8B-B14F-4D97-AF65-F5344CB8AC3E}">
        <p14:creationId xmlns:p14="http://schemas.microsoft.com/office/powerpoint/2010/main" val="257664408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a:buNone/>
            </a:pPr>
            <a:r>
              <a:rPr lang="en-US" altLang="en-US" sz="2400" dirty="0">
                <a:latin typeface="Arial" charset="0"/>
                <a:cs typeface="Arial" charset="0"/>
              </a:rPr>
              <a:t>Pop the front of the queue</a:t>
            </a:r>
          </a:p>
          <a:p>
            <a:pPr lvl="1"/>
            <a:r>
              <a:rPr lang="en-US" altLang="en-US" sz="2000" dirty="0">
                <a:solidFill>
                  <a:prstClr val="black"/>
                </a:solidFill>
                <a:latin typeface="Arial" charset="0"/>
                <a:cs typeface="Arial" charset="0"/>
              </a:rPr>
              <a:t>B has one neighbor:  E</a:t>
            </a:r>
            <a:endParaRPr lang="en-US" altLang="en-US" sz="2000" dirty="0">
              <a:latin typeface="Arial" charset="0"/>
              <a:cs typeface="Arial" charset="0"/>
            </a:endParaRPr>
          </a:p>
          <a:p>
            <a:pPr marL="457200" lvl="1" indent="0">
              <a:buNone/>
            </a:pPr>
            <a:endParaRPr lang="en-US" altLang="en-US" dirty="0">
              <a:solidFill>
                <a:prstClr val="black"/>
              </a:solidFill>
              <a:latin typeface="Arial" charset="0"/>
              <a:cs typeface="Arial" charset="0"/>
            </a:endParaRPr>
          </a:p>
          <a:p>
            <a:pPr lvl="1"/>
            <a:endParaRPr lang="en-US" altLang="en-US" dirty="0">
              <a:latin typeface="Arial" charset="0"/>
              <a:cs typeface="Arial" charset="0"/>
            </a:endParaRPr>
          </a:p>
          <a:p>
            <a:pPr>
              <a:buNone/>
            </a:pPr>
            <a:endParaRPr lang="en-US" altLang="en-US" dirty="0">
              <a:latin typeface="Arial" charset="0"/>
              <a:cs typeface="Arial" charset="0"/>
            </a:endParaRPr>
          </a:p>
          <a:p>
            <a:pPr>
              <a:buNone/>
            </a:pPr>
            <a:endParaRPr lang="en-US" altLang="en-US" dirty="0">
              <a:latin typeface="Arial" charset="0"/>
              <a:cs typeface="Arial" charset="0"/>
            </a:endParaRPr>
          </a:p>
        </p:txBody>
      </p:sp>
      <p:graphicFrame>
        <p:nvGraphicFramePr>
          <p:cNvPr id="4" name="Group 5"/>
          <p:cNvGraphicFramePr>
            <a:graphicFrameLocks noGrp="1"/>
          </p:cNvGraphicFramePr>
          <p:nvPr/>
        </p:nvGraphicFramePr>
        <p:xfrm>
          <a:off x="8832304" y="2348880"/>
          <a:ext cx="1223912" cy="402336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C</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D</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3</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F</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G</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1</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H</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I</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J</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K</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1</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L</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6"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nvGraphicFramePr>
        <p:xfrm>
          <a:off x="2495550" y="5734051"/>
          <a:ext cx="5112614" cy="447675"/>
        </p:xfrm>
        <a:graphic>
          <a:graphicData uri="http://schemas.openxmlformats.org/drawingml/2006/table">
            <a:tbl>
              <a:tblPr/>
              <a:tblGrid>
                <a:gridCol w="425964">
                  <a:extLst>
                    <a:ext uri="{9D8B030D-6E8A-4147-A177-3AD203B41FA5}">
                      <a16:colId xmlns:a16="http://schemas.microsoft.com/office/drawing/2014/main" val="20000"/>
                    </a:ext>
                  </a:extLst>
                </a:gridCol>
                <a:gridCol w="427010">
                  <a:extLst>
                    <a:ext uri="{9D8B030D-6E8A-4147-A177-3AD203B41FA5}">
                      <a16:colId xmlns:a16="http://schemas.microsoft.com/office/drawing/2014/main" val="20001"/>
                    </a:ext>
                  </a:extLst>
                </a:gridCol>
                <a:gridCol w="425964">
                  <a:extLst>
                    <a:ext uri="{9D8B030D-6E8A-4147-A177-3AD203B41FA5}">
                      <a16:colId xmlns:a16="http://schemas.microsoft.com/office/drawing/2014/main" val="20002"/>
                    </a:ext>
                  </a:extLst>
                </a:gridCol>
                <a:gridCol w="425964">
                  <a:extLst>
                    <a:ext uri="{9D8B030D-6E8A-4147-A177-3AD203B41FA5}">
                      <a16:colId xmlns:a16="http://schemas.microsoft.com/office/drawing/2014/main" val="20003"/>
                    </a:ext>
                  </a:extLst>
                </a:gridCol>
                <a:gridCol w="425964">
                  <a:extLst>
                    <a:ext uri="{9D8B030D-6E8A-4147-A177-3AD203B41FA5}">
                      <a16:colId xmlns:a16="http://schemas.microsoft.com/office/drawing/2014/main" val="20004"/>
                    </a:ext>
                  </a:extLst>
                </a:gridCol>
                <a:gridCol w="425964">
                  <a:extLst>
                    <a:ext uri="{9D8B030D-6E8A-4147-A177-3AD203B41FA5}">
                      <a16:colId xmlns:a16="http://schemas.microsoft.com/office/drawing/2014/main" val="20005"/>
                    </a:ext>
                  </a:extLst>
                </a:gridCol>
                <a:gridCol w="425964">
                  <a:extLst>
                    <a:ext uri="{9D8B030D-6E8A-4147-A177-3AD203B41FA5}">
                      <a16:colId xmlns:a16="http://schemas.microsoft.com/office/drawing/2014/main" val="20006"/>
                    </a:ext>
                  </a:extLst>
                </a:gridCol>
                <a:gridCol w="425964">
                  <a:extLst>
                    <a:ext uri="{9D8B030D-6E8A-4147-A177-3AD203B41FA5}">
                      <a16:colId xmlns:a16="http://schemas.microsoft.com/office/drawing/2014/main" val="20007"/>
                    </a:ext>
                  </a:extLst>
                </a:gridCol>
                <a:gridCol w="425964">
                  <a:extLst>
                    <a:ext uri="{9D8B030D-6E8A-4147-A177-3AD203B41FA5}">
                      <a16:colId xmlns:a16="http://schemas.microsoft.com/office/drawing/2014/main" val="20008"/>
                    </a:ext>
                  </a:extLst>
                </a:gridCol>
                <a:gridCol w="425964">
                  <a:extLst>
                    <a:ext uri="{9D8B030D-6E8A-4147-A177-3AD203B41FA5}">
                      <a16:colId xmlns:a16="http://schemas.microsoft.com/office/drawing/2014/main" val="20009"/>
                    </a:ext>
                  </a:extLst>
                </a:gridCol>
                <a:gridCol w="425964">
                  <a:extLst>
                    <a:ext uri="{9D8B030D-6E8A-4147-A177-3AD203B41FA5}">
                      <a16:colId xmlns:a16="http://schemas.microsoft.com/office/drawing/2014/main" val="20010"/>
                    </a:ext>
                  </a:extLst>
                </a:gridCol>
                <a:gridCol w="425964">
                  <a:extLst>
                    <a:ext uri="{9D8B030D-6E8A-4147-A177-3AD203B41FA5}">
                      <a16:colId xmlns:a16="http://schemas.microsoft.com/office/drawing/2014/main" val="20011"/>
                    </a:ext>
                  </a:extLst>
                </a:gridCol>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Text Box 40"/>
          <p:cNvSpPr txBox="1">
            <a:spLocks noChangeArrowheads="1"/>
          </p:cNvSpPr>
          <p:nvPr/>
        </p:nvSpPr>
        <p:spPr bwMode="auto">
          <a:xfrm>
            <a:off x="1559497"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latin typeface="Consolas" panose="020B0609020204030204" pitchFamily="49" charset="0"/>
                <a:cs typeface="Consolas" panose="020B0609020204030204" pitchFamily="49" charset="0"/>
              </a:rPr>
              <a:t>Queue:</a:t>
            </a:r>
          </a:p>
        </p:txBody>
      </p:sp>
      <p:sp>
        <p:nvSpPr>
          <p:cNvPr id="11" name="Oval 10"/>
          <p:cNvSpPr/>
          <p:nvPr/>
        </p:nvSpPr>
        <p:spPr>
          <a:xfrm>
            <a:off x="6672064" y="3429000"/>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7608168" y="3933056"/>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4" name="Straight Arrow Connector 13"/>
          <p:cNvCxnSpPr/>
          <p:nvPr/>
        </p:nvCxnSpPr>
        <p:spPr>
          <a:xfrm flipV="1">
            <a:off x="5625812"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Footer Placeholder 6">
            <a:extLst>
              <a:ext uri="{FF2B5EF4-FFF2-40B4-BE49-F238E27FC236}">
                <a16:creationId xmlns:a16="http://schemas.microsoft.com/office/drawing/2014/main" id="{923E674D-2BCE-B9F8-02E4-3E0FBCB3BAE8}"/>
              </a:ext>
            </a:extLst>
          </p:cNvPr>
          <p:cNvSpPr>
            <a:spLocks noGrp="1"/>
          </p:cNvSpPr>
          <p:nvPr>
            <p:ph type="ftr" sz="quarter" idx="10"/>
          </p:nvPr>
        </p:nvSpPr>
        <p:spPr/>
        <p:txBody>
          <a:bodyPr/>
          <a:lstStyle/>
          <a:p>
            <a:r>
              <a:rPr lang="en-AU"/>
              <a:t>22T2</a:t>
            </a:r>
            <a:endParaRPr lang="en-AU" dirty="0"/>
          </a:p>
        </p:txBody>
      </p:sp>
      <p:sp>
        <p:nvSpPr>
          <p:cNvPr id="8" name="Slide Number Placeholder 7">
            <a:extLst>
              <a:ext uri="{FF2B5EF4-FFF2-40B4-BE49-F238E27FC236}">
                <a16:creationId xmlns:a16="http://schemas.microsoft.com/office/drawing/2014/main" id="{96925BA5-024D-948F-B8C7-A9C09B885BF8}"/>
              </a:ext>
            </a:extLst>
          </p:cNvPr>
          <p:cNvSpPr>
            <a:spLocks noGrp="1"/>
          </p:cNvSpPr>
          <p:nvPr>
            <p:ph type="sldNum" sz="quarter" idx="11"/>
          </p:nvPr>
        </p:nvSpPr>
        <p:spPr/>
        <p:txBody>
          <a:bodyPr/>
          <a:lstStyle/>
          <a:p>
            <a:fld id="{009375D7-070A-4959-9224-FB5E66F2B1B3}" type="slidenum">
              <a:rPr lang="en-AU" smtClean="0"/>
              <a:pPr/>
              <a:t>161</a:t>
            </a:fld>
            <a:endParaRPr lang="en-AU" dirty="0"/>
          </a:p>
        </p:txBody>
      </p:sp>
    </p:spTree>
    <p:extLst>
      <p:ext uri="{BB962C8B-B14F-4D97-AF65-F5344CB8AC3E}">
        <p14:creationId xmlns:p14="http://schemas.microsoft.com/office/powerpoint/2010/main" val="38212468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a:buNone/>
            </a:pPr>
            <a:r>
              <a:rPr lang="en-US" altLang="en-US" sz="2400" dirty="0">
                <a:latin typeface="Arial" charset="0"/>
                <a:cs typeface="Arial" charset="0"/>
              </a:rPr>
              <a:t>Pop the front of the queue</a:t>
            </a:r>
          </a:p>
          <a:p>
            <a:pPr lvl="1"/>
            <a:r>
              <a:rPr lang="en-US" altLang="en-US" sz="2000" dirty="0">
                <a:solidFill>
                  <a:prstClr val="black"/>
                </a:solidFill>
                <a:latin typeface="Arial" charset="0"/>
                <a:cs typeface="Arial" charset="0"/>
              </a:rPr>
              <a:t>B has one neighbor:  E</a:t>
            </a:r>
            <a:endParaRPr lang="en-US" altLang="en-US" sz="2000" dirty="0">
              <a:latin typeface="Arial" charset="0"/>
              <a:cs typeface="Arial" charset="0"/>
            </a:endParaRPr>
          </a:p>
          <a:p>
            <a:pPr lvl="1"/>
            <a:r>
              <a:rPr lang="en-US" altLang="en-US" sz="2000" dirty="0">
                <a:latin typeface="Arial" charset="0"/>
                <a:cs typeface="Arial" charset="0"/>
              </a:rPr>
              <a:t>Decrement its in-degree</a:t>
            </a:r>
          </a:p>
          <a:p>
            <a:pPr marL="457200" lvl="1" indent="0">
              <a:buNone/>
            </a:pPr>
            <a:endParaRPr lang="en-US" altLang="en-US" dirty="0">
              <a:solidFill>
                <a:prstClr val="black"/>
              </a:solidFill>
              <a:latin typeface="Arial" charset="0"/>
              <a:cs typeface="Arial" charset="0"/>
            </a:endParaRPr>
          </a:p>
          <a:p>
            <a:pPr lvl="1"/>
            <a:endParaRPr lang="en-US" altLang="en-US" dirty="0">
              <a:latin typeface="Arial" charset="0"/>
              <a:cs typeface="Arial" charset="0"/>
            </a:endParaRPr>
          </a:p>
          <a:p>
            <a:pPr>
              <a:buNone/>
            </a:pPr>
            <a:endParaRPr lang="en-US" altLang="en-US" dirty="0">
              <a:latin typeface="Arial" charset="0"/>
              <a:cs typeface="Arial" charset="0"/>
            </a:endParaRPr>
          </a:p>
          <a:p>
            <a:pPr>
              <a:buNone/>
            </a:pPr>
            <a:endParaRPr lang="en-US" altLang="en-US" dirty="0">
              <a:latin typeface="Arial" charset="0"/>
              <a:cs typeface="Arial" charset="0"/>
            </a:endParaRPr>
          </a:p>
        </p:txBody>
      </p:sp>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6"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nvGraphicFramePr>
        <p:xfrm>
          <a:off x="2495550" y="5734051"/>
          <a:ext cx="5112614" cy="447675"/>
        </p:xfrm>
        <a:graphic>
          <a:graphicData uri="http://schemas.openxmlformats.org/drawingml/2006/table">
            <a:tbl>
              <a:tblPr/>
              <a:tblGrid>
                <a:gridCol w="425964">
                  <a:extLst>
                    <a:ext uri="{9D8B030D-6E8A-4147-A177-3AD203B41FA5}">
                      <a16:colId xmlns:a16="http://schemas.microsoft.com/office/drawing/2014/main" val="20000"/>
                    </a:ext>
                  </a:extLst>
                </a:gridCol>
                <a:gridCol w="427010">
                  <a:extLst>
                    <a:ext uri="{9D8B030D-6E8A-4147-A177-3AD203B41FA5}">
                      <a16:colId xmlns:a16="http://schemas.microsoft.com/office/drawing/2014/main" val="20001"/>
                    </a:ext>
                  </a:extLst>
                </a:gridCol>
                <a:gridCol w="425964">
                  <a:extLst>
                    <a:ext uri="{9D8B030D-6E8A-4147-A177-3AD203B41FA5}">
                      <a16:colId xmlns:a16="http://schemas.microsoft.com/office/drawing/2014/main" val="20002"/>
                    </a:ext>
                  </a:extLst>
                </a:gridCol>
                <a:gridCol w="425964">
                  <a:extLst>
                    <a:ext uri="{9D8B030D-6E8A-4147-A177-3AD203B41FA5}">
                      <a16:colId xmlns:a16="http://schemas.microsoft.com/office/drawing/2014/main" val="20003"/>
                    </a:ext>
                  </a:extLst>
                </a:gridCol>
                <a:gridCol w="425964">
                  <a:extLst>
                    <a:ext uri="{9D8B030D-6E8A-4147-A177-3AD203B41FA5}">
                      <a16:colId xmlns:a16="http://schemas.microsoft.com/office/drawing/2014/main" val="20004"/>
                    </a:ext>
                  </a:extLst>
                </a:gridCol>
                <a:gridCol w="425964">
                  <a:extLst>
                    <a:ext uri="{9D8B030D-6E8A-4147-A177-3AD203B41FA5}">
                      <a16:colId xmlns:a16="http://schemas.microsoft.com/office/drawing/2014/main" val="20005"/>
                    </a:ext>
                  </a:extLst>
                </a:gridCol>
                <a:gridCol w="425964">
                  <a:extLst>
                    <a:ext uri="{9D8B030D-6E8A-4147-A177-3AD203B41FA5}">
                      <a16:colId xmlns:a16="http://schemas.microsoft.com/office/drawing/2014/main" val="20006"/>
                    </a:ext>
                  </a:extLst>
                </a:gridCol>
                <a:gridCol w="425964">
                  <a:extLst>
                    <a:ext uri="{9D8B030D-6E8A-4147-A177-3AD203B41FA5}">
                      <a16:colId xmlns:a16="http://schemas.microsoft.com/office/drawing/2014/main" val="20007"/>
                    </a:ext>
                  </a:extLst>
                </a:gridCol>
                <a:gridCol w="425964">
                  <a:extLst>
                    <a:ext uri="{9D8B030D-6E8A-4147-A177-3AD203B41FA5}">
                      <a16:colId xmlns:a16="http://schemas.microsoft.com/office/drawing/2014/main" val="20008"/>
                    </a:ext>
                  </a:extLst>
                </a:gridCol>
                <a:gridCol w="425964">
                  <a:extLst>
                    <a:ext uri="{9D8B030D-6E8A-4147-A177-3AD203B41FA5}">
                      <a16:colId xmlns:a16="http://schemas.microsoft.com/office/drawing/2014/main" val="20009"/>
                    </a:ext>
                  </a:extLst>
                </a:gridCol>
                <a:gridCol w="425964">
                  <a:extLst>
                    <a:ext uri="{9D8B030D-6E8A-4147-A177-3AD203B41FA5}">
                      <a16:colId xmlns:a16="http://schemas.microsoft.com/office/drawing/2014/main" val="20010"/>
                    </a:ext>
                  </a:extLst>
                </a:gridCol>
                <a:gridCol w="425964">
                  <a:extLst>
                    <a:ext uri="{9D8B030D-6E8A-4147-A177-3AD203B41FA5}">
                      <a16:colId xmlns:a16="http://schemas.microsoft.com/office/drawing/2014/main" val="20011"/>
                    </a:ext>
                  </a:extLst>
                </a:gridCol>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Text Box 40"/>
          <p:cNvSpPr txBox="1">
            <a:spLocks noChangeArrowheads="1"/>
          </p:cNvSpPr>
          <p:nvPr/>
        </p:nvSpPr>
        <p:spPr bwMode="auto">
          <a:xfrm>
            <a:off x="1559497"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latin typeface="Consolas" panose="020B0609020204030204" pitchFamily="49" charset="0"/>
                <a:cs typeface="Consolas" panose="020B0609020204030204" pitchFamily="49" charset="0"/>
              </a:rPr>
              <a:t>Queue:</a:t>
            </a:r>
          </a:p>
        </p:txBody>
      </p:sp>
      <p:sp>
        <p:nvSpPr>
          <p:cNvPr id="11" name="Oval 10"/>
          <p:cNvSpPr/>
          <p:nvPr/>
        </p:nvSpPr>
        <p:spPr>
          <a:xfrm>
            <a:off x="6672064" y="3429000"/>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7608168" y="3933056"/>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4" name="Straight Arrow Connector 13"/>
          <p:cNvCxnSpPr/>
          <p:nvPr/>
        </p:nvCxnSpPr>
        <p:spPr>
          <a:xfrm flipV="1">
            <a:off x="5625812"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2" name="Group 5"/>
          <p:cNvGraphicFramePr>
            <a:graphicFrameLocks noGrp="1"/>
          </p:cNvGraphicFramePr>
          <p:nvPr/>
        </p:nvGraphicFramePr>
        <p:xfrm>
          <a:off x="8832304" y="2348880"/>
          <a:ext cx="1223912" cy="402336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C</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D</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F</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G</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1</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H</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I</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J</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K</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1</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L</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4" name="Footer Placeholder 3">
            <a:extLst>
              <a:ext uri="{FF2B5EF4-FFF2-40B4-BE49-F238E27FC236}">
                <a16:creationId xmlns:a16="http://schemas.microsoft.com/office/drawing/2014/main" id="{FA05AB05-FCA1-D789-C80F-7B63BFAE31A8}"/>
              </a:ext>
            </a:extLst>
          </p:cNvPr>
          <p:cNvSpPr>
            <a:spLocks noGrp="1"/>
          </p:cNvSpPr>
          <p:nvPr>
            <p:ph type="ftr" sz="quarter" idx="10"/>
          </p:nvPr>
        </p:nvSpPr>
        <p:spPr/>
        <p:txBody>
          <a:bodyPr/>
          <a:lstStyle/>
          <a:p>
            <a:r>
              <a:rPr lang="en-AU"/>
              <a:t>22T2</a:t>
            </a:r>
            <a:endParaRPr lang="en-AU" dirty="0"/>
          </a:p>
        </p:txBody>
      </p:sp>
      <p:sp>
        <p:nvSpPr>
          <p:cNvPr id="7" name="Slide Number Placeholder 6">
            <a:extLst>
              <a:ext uri="{FF2B5EF4-FFF2-40B4-BE49-F238E27FC236}">
                <a16:creationId xmlns:a16="http://schemas.microsoft.com/office/drawing/2014/main" id="{523FE6AD-2BEF-6D1A-3BFB-19BD62E134DE}"/>
              </a:ext>
            </a:extLst>
          </p:cNvPr>
          <p:cNvSpPr>
            <a:spLocks noGrp="1"/>
          </p:cNvSpPr>
          <p:nvPr>
            <p:ph type="sldNum" sz="quarter" idx="11"/>
          </p:nvPr>
        </p:nvSpPr>
        <p:spPr/>
        <p:txBody>
          <a:bodyPr/>
          <a:lstStyle/>
          <a:p>
            <a:fld id="{009375D7-070A-4959-9224-FB5E66F2B1B3}" type="slidenum">
              <a:rPr lang="en-AU" smtClean="0"/>
              <a:pPr/>
              <a:t>162</a:t>
            </a:fld>
            <a:endParaRPr lang="en-AU" dirty="0"/>
          </a:p>
        </p:txBody>
      </p:sp>
    </p:spTree>
    <p:extLst>
      <p:ext uri="{BB962C8B-B14F-4D97-AF65-F5344CB8AC3E}">
        <p14:creationId xmlns:p14="http://schemas.microsoft.com/office/powerpoint/2010/main" val="201522103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a:buNone/>
            </a:pPr>
            <a:r>
              <a:rPr lang="en-US" altLang="en-US" sz="2400" dirty="0">
                <a:latin typeface="Arial" charset="0"/>
                <a:cs typeface="Arial" charset="0"/>
              </a:rPr>
              <a:t>Pop the front of the queue</a:t>
            </a:r>
          </a:p>
          <a:p>
            <a:pPr marL="457200" lvl="1" indent="0">
              <a:buNone/>
            </a:pPr>
            <a:endParaRPr lang="en-US" altLang="en-US" dirty="0">
              <a:solidFill>
                <a:prstClr val="black"/>
              </a:solidFill>
              <a:latin typeface="Arial" charset="0"/>
              <a:cs typeface="Arial" charset="0"/>
            </a:endParaRPr>
          </a:p>
          <a:p>
            <a:pPr lvl="1"/>
            <a:endParaRPr lang="en-US" altLang="en-US" dirty="0">
              <a:latin typeface="Arial" charset="0"/>
              <a:cs typeface="Arial" charset="0"/>
            </a:endParaRPr>
          </a:p>
          <a:p>
            <a:pPr>
              <a:buNone/>
            </a:pPr>
            <a:endParaRPr lang="en-US" altLang="en-US" dirty="0">
              <a:latin typeface="Arial" charset="0"/>
              <a:cs typeface="Arial" charset="0"/>
            </a:endParaRPr>
          </a:p>
          <a:p>
            <a:pPr>
              <a:buNone/>
            </a:pPr>
            <a:endParaRPr lang="en-US" altLang="en-US" dirty="0">
              <a:latin typeface="Arial" charset="0"/>
              <a:cs typeface="Arial" charset="0"/>
            </a:endParaRPr>
          </a:p>
        </p:txBody>
      </p:sp>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6"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nvGraphicFramePr>
        <p:xfrm>
          <a:off x="2495550" y="5734051"/>
          <a:ext cx="5112614" cy="447675"/>
        </p:xfrm>
        <a:graphic>
          <a:graphicData uri="http://schemas.openxmlformats.org/drawingml/2006/table">
            <a:tbl>
              <a:tblPr/>
              <a:tblGrid>
                <a:gridCol w="425964">
                  <a:extLst>
                    <a:ext uri="{9D8B030D-6E8A-4147-A177-3AD203B41FA5}">
                      <a16:colId xmlns:a16="http://schemas.microsoft.com/office/drawing/2014/main" val="20000"/>
                    </a:ext>
                  </a:extLst>
                </a:gridCol>
                <a:gridCol w="427010">
                  <a:extLst>
                    <a:ext uri="{9D8B030D-6E8A-4147-A177-3AD203B41FA5}">
                      <a16:colId xmlns:a16="http://schemas.microsoft.com/office/drawing/2014/main" val="20001"/>
                    </a:ext>
                  </a:extLst>
                </a:gridCol>
                <a:gridCol w="425964">
                  <a:extLst>
                    <a:ext uri="{9D8B030D-6E8A-4147-A177-3AD203B41FA5}">
                      <a16:colId xmlns:a16="http://schemas.microsoft.com/office/drawing/2014/main" val="20002"/>
                    </a:ext>
                  </a:extLst>
                </a:gridCol>
                <a:gridCol w="425964">
                  <a:extLst>
                    <a:ext uri="{9D8B030D-6E8A-4147-A177-3AD203B41FA5}">
                      <a16:colId xmlns:a16="http://schemas.microsoft.com/office/drawing/2014/main" val="20003"/>
                    </a:ext>
                  </a:extLst>
                </a:gridCol>
                <a:gridCol w="425964">
                  <a:extLst>
                    <a:ext uri="{9D8B030D-6E8A-4147-A177-3AD203B41FA5}">
                      <a16:colId xmlns:a16="http://schemas.microsoft.com/office/drawing/2014/main" val="20004"/>
                    </a:ext>
                  </a:extLst>
                </a:gridCol>
                <a:gridCol w="425964">
                  <a:extLst>
                    <a:ext uri="{9D8B030D-6E8A-4147-A177-3AD203B41FA5}">
                      <a16:colId xmlns:a16="http://schemas.microsoft.com/office/drawing/2014/main" val="20005"/>
                    </a:ext>
                  </a:extLst>
                </a:gridCol>
                <a:gridCol w="425964">
                  <a:extLst>
                    <a:ext uri="{9D8B030D-6E8A-4147-A177-3AD203B41FA5}">
                      <a16:colId xmlns:a16="http://schemas.microsoft.com/office/drawing/2014/main" val="20006"/>
                    </a:ext>
                  </a:extLst>
                </a:gridCol>
                <a:gridCol w="425964">
                  <a:extLst>
                    <a:ext uri="{9D8B030D-6E8A-4147-A177-3AD203B41FA5}">
                      <a16:colId xmlns:a16="http://schemas.microsoft.com/office/drawing/2014/main" val="20007"/>
                    </a:ext>
                  </a:extLst>
                </a:gridCol>
                <a:gridCol w="425964">
                  <a:extLst>
                    <a:ext uri="{9D8B030D-6E8A-4147-A177-3AD203B41FA5}">
                      <a16:colId xmlns:a16="http://schemas.microsoft.com/office/drawing/2014/main" val="20008"/>
                    </a:ext>
                  </a:extLst>
                </a:gridCol>
                <a:gridCol w="425964">
                  <a:extLst>
                    <a:ext uri="{9D8B030D-6E8A-4147-A177-3AD203B41FA5}">
                      <a16:colId xmlns:a16="http://schemas.microsoft.com/office/drawing/2014/main" val="20009"/>
                    </a:ext>
                  </a:extLst>
                </a:gridCol>
                <a:gridCol w="425964">
                  <a:extLst>
                    <a:ext uri="{9D8B030D-6E8A-4147-A177-3AD203B41FA5}">
                      <a16:colId xmlns:a16="http://schemas.microsoft.com/office/drawing/2014/main" val="20010"/>
                    </a:ext>
                  </a:extLst>
                </a:gridCol>
                <a:gridCol w="425964">
                  <a:extLst>
                    <a:ext uri="{9D8B030D-6E8A-4147-A177-3AD203B41FA5}">
                      <a16:colId xmlns:a16="http://schemas.microsoft.com/office/drawing/2014/main" val="20011"/>
                    </a:ext>
                  </a:extLst>
                </a:gridCol>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Text Box 40"/>
          <p:cNvSpPr txBox="1">
            <a:spLocks noChangeArrowheads="1"/>
          </p:cNvSpPr>
          <p:nvPr/>
        </p:nvSpPr>
        <p:spPr bwMode="auto">
          <a:xfrm>
            <a:off x="1559497"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latin typeface="Consolas" panose="020B0609020204030204" pitchFamily="49" charset="0"/>
                <a:cs typeface="Consolas" panose="020B0609020204030204" pitchFamily="49" charset="0"/>
              </a:rPr>
              <a:t>Queue:</a:t>
            </a:r>
          </a:p>
        </p:txBody>
      </p:sp>
      <p:cxnSp>
        <p:nvCxnSpPr>
          <p:cNvPr id="14" name="Straight Arrow Connector 13"/>
          <p:cNvCxnSpPr/>
          <p:nvPr/>
        </p:nvCxnSpPr>
        <p:spPr>
          <a:xfrm flipV="1">
            <a:off x="5625812"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2" name="Group 5"/>
          <p:cNvGraphicFramePr>
            <a:graphicFrameLocks noGrp="1"/>
          </p:cNvGraphicFramePr>
          <p:nvPr/>
        </p:nvGraphicFramePr>
        <p:xfrm>
          <a:off x="8832304" y="2348880"/>
          <a:ext cx="1223912" cy="402336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0</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C</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0</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D</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0</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F</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0</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G</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1</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H</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0</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I</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0</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J</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0</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K</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1</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L</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4" name="Footer Placeholder 3">
            <a:extLst>
              <a:ext uri="{FF2B5EF4-FFF2-40B4-BE49-F238E27FC236}">
                <a16:creationId xmlns:a16="http://schemas.microsoft.com/office/drawing/2014/main" id="{C6F7F817-A576-9A44-9E9A-6BA0F8D886A2}"/>
              </a:ext>
            </a:extLst>
          </p:cNvPr>
          <p:cNvSpPr>
            <a:spLocks noGrp="1"/>
          </p:cNvSpPr>
          <p:nvPr>
            <p:ph type="ftr" sz="quarter" idx="10"/>
          </p:nvPr>
        </p:nvSpPr>
        <p:spPr/>
        <p:txBody>
          <a:bodyPr/>
          <a:lstStyle/>
          <a:p>
            <a:r>
              <a:rPr lang="en-AU"/>
              <a:t>22T2</a:t>
            </a:r>
            <a:endParaRPr lang="en-AU" dirty="0"/>
          </a:p>
        </p:txBody>
      </p:sp>
      <p:sp>
        <p:nvSpPr>
          <p:cNvPr id="7" name="Slide Number Placeholder 6">
            <a:extLst>
              <a:ext uri="{FF2B5EF4-FFF2-40B4-BE49-F238E27FC236}">
                <a16:creationId xmlns:a16="http://schemas.microsoft.com/office/drawing/2014/main" id="{D7C5B980-4669-99A6-0179-9C3B9E1CEAA5}"/>
              </a:ext>
            </a:extLst>
          </p:cNvPr>
          <p:cNvSpPr>
            <a:spLocks noGrp="1"/>
          </p:cNvSpPr>
          <p:nvPr>
            <p:ph type="sldNum" sz="quarter" idx="11"/>
          </p:nvPr>
        </p:nvSpPr>
        <p:spPr/>
        <p:txBody>
          <a:bodyPr/>
          <a:lstStyle/>
          <a:p>
            <a:fld id="{009375D7-070A-4959-9224-FB5E66F2B1B3}" type="slidenum">
              <a:rPr lang="en-AU" smtClean="0"/>
              <a:pPr/>
              <a:t>163</a:t>
            </a:fld>
            <a:endParaRPr lang="en-AU" dirty="0"/>
          </a:p>
        </p:txBody>
      </p:sp>
    </p:spTree>
    <p:extLst>
      <p:ext uri="{BB962C8B-B14F-4D97-AF65-F5344CB8AC3E}">
        <p14:creationId xmlns:p14="http://schemas.microsoft.com/office/powerpoint/2010/main" val="270403852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a:buNone/>
            </a:pPr>
            <a:r>
              <a:rPr lang="en-US" altLang="en-US" sz="2400" dirty="0">
                <a:latin typeface="Arial" charset="0"/>
                <a:cs typeface="Arial" charset="0"/>
              </a:rPr>
              <a:t>Pop the front of the queue</a:t>
            </a:r>
          </a:p>
          <a:p>
            <a:pPr lvl="1"/>
            <a:r>
              <a:rPr lang="en-US" altLang="en-US" sz="2000" dirty="0">
                <a:solidFill>
                  <a:prstClr val="black"/>
                </a:solidFill>
                <a:latin typeface="Arial" charset="0"/>
                <a:cs typeface="Arial" charset="0"/>
              </a:rPr>
              <a:t>F has three neighbors:  E, G and K</a:t>
            </a:r>
            <a:endParaRPr lang="en-US" altLang="en-US" sz="2000" dirty="0">
              <a:latin typeface="Arial" charset="0"/>
              <a:cs typeface="Arial" charset="0"/>
            </a:endParaRPr>
          </a:p>
          <a:p>
            <a:pPr>
              <a:buNone/>
            </a:pPr>
            <a:endParaRPr lang="en-US" altLang="en-US" dirty="0">
              <a:latin typeface="Arial" charset="0"/>
              <a:cs typeface="Arial" charset="0"/>
            </a:endParaRPr>
          </a:p>
          <a:p>
            <a:pPr>
              <a:buNone/>
            </a:pPr>
            <a:endParaRPr lang="en-US" altLang="en-US" dirty="0">
              <a:latin typeface="Arial" charset="0"/>
              <a:cs typeface="Arial" charset="0"/>
            </a:endParaRPr>
          </a:p>
        </p:txBody>
      </p:sp>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6"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nvGraphicFramePr>
        <p:xfrm>
          <a:off x="2495550" y="5734051"/>
          <a:ext cx="5112614" cy="447675"/>
        </p:xfrm>
        <a:graphic>
          <a:graphicData uri="http://schemas.openxmlformats.org/drawingml/2006/table">
            <a:tbl>
              <a:tblPr/>
              <a:tblGrid>
                <a:gridCol w="425964">
                  <a:extLst>
                    <a:ext uri="{9D8B030D-6E8A-4147-A177-3AD203B41FA5}">
                      <a16:colId xmlns:a16="http://schemas.microsoft.com/office/drawing/2014/main" val="20000"/>
                    </a:ext>
                  </a:extLst>
                </a:gridCol>
                <a:gridCol w="427010">
                  <a:extLst>
                    <a:ext uri="{9D8B030D-6E8A-4147-A177-3AD203B41FA5}">
                      <a16:colId xmlns:a16="http://schemas.microsoft.com/office/drawing/2014/main" val="20001"/>
                    </a:ext>
                  </a:extLst>
                </a:gridCol>
                <a:gridCol w="425964">
                  <a:extLst>
                    <a:ext uri="{9D8B030D-6E8A-4147-A177-3AD203B41FA5}">
                      <a16:colId xmlns:a16="http://schemas.microsoft.com/office/drawing/2014/main" val="20002"/>
                    </a:ext>
                  </a:extLst>
                </a:gridCol>
                <a:gridCol w="425964">
                  <a:extLst>
                    <a:ext uri="{9D8B030D-6E8A-4147-A177-3AD203B41FA5}">
                      <a16:colId xmlns:a16="http://schemas.microsoft.com/office/drawing/2014/main" val="20003"/>
                    </a:ext>
                  </a:extLst>
                </a:gridCol>
                <a:gridCol w="425964">
                  <a:extLst>
                    <a:ext uri="{9D8B030D-6E8A-4147-A177-3AD203B41FA5}">
                      <a16:colId xmlns:a16="http://schemas.microsoft.com/office/drawing/2014/main" val="20004"/>
                    </a:ext>
                  </a:extLst>
                </a:gridCol>
                <a:gridCol w="425964">
                  <a:extLst>
                    <a:ext uri="{9D8B030D-6E8A-4147-A177-3AD203B41FA5}">
                      <a16:colId xmlns:a16="http://schemas.microsoft.com/office/drawing/2014/main" val="20005"/>
                    </a:ext>
                  </a:extLst>
                </a:gridCol>
                <a:gridCol w="425964">
                  <a:extLst>
                    <a:ext uri="{9D8B030D-6E8A-4147-A177-3AD203B41FA5}">
                      <a16:colId xmlns:a16="http://schemas.microsoft.com/office/drawing/2014/main" val="20006"/>
                    </a:ext>
                  </a:extLst>
                </a:gridCol>
                <a:gridCol w="425964">
                  <a:extLst>
                    <a:ext uri="{9D8B030D-6E8A-4147-A177-3AD203B41FA5}">
                      <a16:colId xmlns:a16="http://schemas.microsoft.com/office/drawing/2014/main" val="20007"/>
                    </a:ext>
                  </a:extLst>
                </a:gridCol>
                <a:gridCol w="425964">
                  <a:extLst>
                    <a:ext uri="{9D8B030D-6E8A-4147-A177-3AD203B41FA5}">
                      <a16:colId xmlns:a16="http://schemas.microsoft.com/office/drawing/2014/main" val="20008"/>
                    </a:ext>
                  </a:extLst>
                </a:gridCol>
                <a:gridCol w="425964">
                  <a:extLst>
                    <a:ext uri="{9D8B030D-6E8A-4147-A177-3AD203B41FA5}">
                      <a16:colId xmlns:a16="http://schemas.microsoft.com/office/drawing/2014/main" val="20009"/>
                    </a:ext>
                  </a:extLst>
                </a:gridCol>
                <a:gridCol w="425964">
                  <a:extLst>
                    <a:ext uri="{9D8B030D-6E8A-4147-A177-3AD203B41FA5}">
                      <a16:colId xmlns:a16="http://schemas.microsoft.com/office/drawing/2014/main" val="20010"/>
                    </a:ext>
                  </a:extLst>
                </a:gridCol>
                <a:gridCol w="425964">
                  <a:extLst>
                    <a:ext uri="{9D8B030D-6E8A-4147-A177-3AD203B41FA5}">
                      <a16:colId xmlns:a16="http://schemas.microsoft.com/office/drawing/2014/main" val="20011"/>
                    </a:ext>
                  </a:extLst>
                </a:gridCol>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Text Box 40"/>
          <p:cNvSpPr txBox="1">
            <a:spLocks noChangeArrowheads="1"/>
          </p:cNvSpPr>
          <p:nvPr/>
        </p:nvSpPr>
        <p:spPr bwMode="auto">
          <a:xfrm>
            <a:off x="1559497"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latin typeface="Consolas" panose="020B0609020204030204" pitchFamily="49" charset="0"/>
                <a:cs typeface="Consolas" panose="020B0609020204030204" pitchFamily="49" charset="0"/>
              </a:rPr>
              <a:t>Queue:</a:t>
            </a:r>
          </a:p>
        </p:txBody>
      </p:sp>
      <p:sp>
        <p:nvSpPr>
          <p:cNvPr id="11" name="Oval 10"/>
          <p:cNvSpPr/>
          <p:nvPr/>
        </p:nvSpPr>
        <p:spPr>
          <a:xfrm>
            <a:off x="5951984" y="4434418"/>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7608168" y="3933056"/>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4" name="Straight Arrow Connector 13"/>
          <p:cNvCxnSpPr/>
          <p:nvPr/>
        </p:nvCxnSpPr>
        <p:spPr>
          <a:xfrm flipV="1">
            <a:off x="6023992"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2" name="Group 5"/>
          <p:cNvGraphicFramePr>
            <a:graphicFrameLocks noGrp="1"/>
          </p:cNvGraphicFramePr>
          <p:nvPr/>
        </p:nvGraphicFramePr>
        <p:xfrm>
          <a:off x="8832304" y="2348880"/>
          <a:ext cx="1223912" cy="402336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C</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D</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I</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J</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L</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15" name="Oval 14"/>
          <p:cNvSpPr/>
          <p:nvPr/>
        </p:nvSpPr>
        <p:spPr>
          <a:xfrm>
            <a:off x="6677331" y="4429143"/>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p:cNvSpPr/>
          <p:nvPr/>
        </p:nvSpPr>
        <p:spPr>
          <a:xfrm>
            <a:off x="6688998" y="4925230"/>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Footer Placeholder 3">
            <a:extLst>
              <a:ext uri="{FF2B5EF4-FFF2-40B4-BE49-F238E27FC236}">
                <a16:creationId xmlns:a16="http://schemas.microsoft.com/office/drawing/2014/main" id="{BD19258D-C5C4-7920-1F96-098D36F5FC47}"/>
              </a:ext>
            </a:extLst>
          </p:cNvPr>
          <p:cNvSpPr>
            <a:spLocks noGrp="1"/>
          </p:cNvSpPr>
          <p:nvPr>
            <p:ph type="ftr" sz="quarter" idx="10"/>
          </p:nvPr>
        </p:nvSpPr>
        <p:spPr/>
        <p:txBody>
          <a:bodyPr/>
          <a:lstStyle/>
          <a:p>
            <a:r>
              <a:rPr lang="en-AU"/>
              <a:t>22T2</a:t>
            </a:r>
            <a:endParaRPr lang="en-AU" dirty="0"/>
          </a:p>
        </p:txBody>
      </p:sp>
      <p:sp>
        <p:nvSpPr>
          <p:cNvPr id="7" name="Slide Number Placeholder 6">
            <a:extLst>
              <a:ext uri="{FF2B5EF4-FFF2-40B4-BE49-F238E27FC236}">
                <a16:creationId xmlns:a16="http://schemas.microsoft.com/office/drawing/2014/main" id="{3AE18293-60AF-198B-F4C5-AC02FF2DAA49}"/>
              </a:ext>
            </a:extLst>
          </p:cNvPr>
          <p:cNvSpPr>
            <a:spLocks noGrp="1"/>
          </p:cNvSpPr>
          <p:nvPr>
            <p:ph type="sldNum" sz="quarter" idx="11"/>
          </p:nvPr>
        </p:nvSpPr>
        <p:spPr/>
        <p:txBody>
          <a:bodyPr/>
          <a:lstStyle/>
          <a:p>
            <a:fld id="{009375D7-070A-4959-9224-FB5E66F2B1B3}" type="slidenum">
              <a:rPr lang="en-AU" smtClean="0"/>
              <a:pPr/>
              <a:t>164</a:t>
            </a:fld>
            <a:endParaRPr lang="en-AU" dirty="0"/>
          </a:p>
        </p:txBody>
      </p:sp>
    </p:spTree>
    <p:extLst>
      <p:ext uri="{BB962C8B-B14F-4D97-AF65-F5344CB8AC3E}">
        <p14:creationId xmlns:p14="http://schemas.microsoft.com/office/powerpoint/2010/main" val="82996146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a:buNone/>
            </a:pPr>
            <a:r>
              <a:rPr lang="en-US" altLang="en-US" sz="2400" dirty="0">
                <a:latin typeface="Arial" charset="0"/>
                <a:cs typeface="Arial" charset="0"/>
              </a:rPr>
              <a:t>Pop the front of the queue</a:t>
            </a:r>
          </a:p>
          <a:p>
            <a:pPr lvl="1"/>
            <a:r>
              <a:rPr lang="en-US" altLang="en-US" sz="2000" dirty="0">
                <a:solidFill>
                  <a:prstClr val="black"/>
                </a:solidFill>
                <a:latin typeface="Arial" charset="0"/>
                <a:cs typeface="Arial" charset="0"/>
              </a:rPr>
              <a:t>F has three neighbors:  E, G and K</a:t>
            </a:r>
            <a:endParaRPr lang="en-US" altLang="en-US" sz="2000" dirty="0">
              <a:latin typeface="Arial" charset="0"/>
              <a:cs typeface="Arial" charset="0"/>
            </a:endParaRPr>
          </a:p>
          <a:p>
            <a:pPr lvl="1"/>
            <a:r>
              <a:rPr lang="en-US" altLang="en-US" sz="2000" dirty="0">
                <a:latin typeface="Arial" charset="0"/>
                <a:cs typeface="Arial" charset="0"/>
              </a:rPr>
              <a:t>Decrement their in-degrees</a:t>
            </a:r>
          </a:p>
          <a:p>
            <a:pPr lvl="1"/>
            <a:endParaRPr lang="en-US" altLang="en-US" dirty="0">
              <a:latin typeface="Arial" charset="0"/>
              <a:cs typeface="Arial" charset="0"/>
            </a:endParaRPr>
          </a:p>
          <a:p>
            <a:pPr>
              <a:buNone/>
            </a:pPr>
            <a:endParaRPr lang="en-US" altLang="en-US" dirty="0">
              <a:latin typeface="Arial" charset="0"/>
              <a:cs typeface="Arial" charset="0"/>
            </a:endParaRPr>
          </a:p>
          <a:p>
            <a:pPr>
              <a:buNone/>
            </a:pPr>
            <a:endParaRPr lang="en-US" altLang="en-US" dirty="0">
              <a:latin typeface="Arial" charset="0"/>
              <a:cs typeface="Arial" charset="0"/>
            </a:endParaRPr>
          </a:p>
        </p:txBody>
      </p:sp>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6"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nvGraphicFramePr>
        <p:xfrm>
          <a:off x="2495550" y="5734051"/>
          <a:ext cx="5112614" cy="447675"/>
        </p:xfrm>
        <a:graphic>
          <a:graphicData uri="http://schemas.openxmlformats.org/drawingml/2006/table">
            <a:tbl>
              <a:tblPr/>
              <a:tblGrid>
                <a:gridCol w="425964">
                  <a:extLst>
                    <a:ext uri="{9D8B030D-6E8A-4147-A177-3AD203B41FA5}">
                      <a16:colId xmlns:a16="http://schemas.microsoft.com/office/drawing/2014/main" val="20000"/>
                    </a:ext>
                  </a:extLst>
                </a:gridCol>
                <a:gridCol w="427010">
                  <a:extLst>
                    <a:ext uri="{9D8B030D-6E8A-4147-A177-3AD203B41FA5}">
                      <a16:colId xmlns:a16="http://schemas.microsoft.com/office/drawing/2014/main" val="20001"/>
                    </a:ext>
                  </a:extLst>
                </a:gridCol>
                <a:gridCol w="425964">
                  <a:extLst>
                    <a:ext uri="{9D8B030D-6E8A-4147-A177-3AD203B41FA5}">
                      <a16:colId xmlns:a16="http://schemas.microsoft.com/office/drawing/2014/main" val="20002"/>
                    </a:ext>
                  </a:extLst>
                </a:gridCol>
                <a:gridCol w="425964">
                  <a:extLst>
                    <a:ext uri="{9D8B030D-6E8A-4147-A177-3AD203B41FA5}">
                      <a16:colId xmlns:a16="http://schemas.microsoft.com/office/drawing/2014/main" val="20003"/>
                    </a:ext>
                  </a:extLst>
                </a:gridCol>
                <a:gridCol w="425964">
                  <a:extLst>
                    <a:ext uri="{9D8B030D-6E8A-4147-A177-3AD203B41FA5}">
                      <a16:colId xmlns:a16="http://schemas.microsoft.com/office/drawing/2014/main" val="20004"/>
                    </a:ext>
                  </a:extLst>
                </a:gridCol>
                <a:gridCol w="425964">
                  <a:extLst>
                    <a:ext uri="{9D8B030D-6E8A-4147-A177-3AD203B41FA5}">
                      <a16:colId xmlns:a16="http://schemas.microsoft.com/office/drawing/2014/main" val="20005"/>
                    </a:ext>
                  </a:extLst>
                </a:gridCol>
                <a:gridCol w="425964">
                  <a:extLst>
                    <a:ext uri="{9D8B030D-6E8A-4147-A177-3AD203B41FA5}">
                      <a16:colId xmlns:a16="http://schemas.microsoft.com/office/drawing/2014/main" val="20006"/>
                    </a:ext>
                  </a:extLst>
                </a:gridCol>
                <a:gridCol w="425964">
                  <a:extLst>
                    <a:ext uri="{9D8B030D-6E8A-4147-A177-3AD203B41FA5}">
                      <a16:colId xmlns:a16="http://schemas.microsoft.com/office/drawing/2014/main" val="20007"/>
                    </a:ext>
                  </a:extLst>
                </a:gridCol>
                <a:gridCol w="425964">
                  <a:extLst>
                    <a:ext uri="{9D8B030D-6E8A-4147-A177-3AD203B41FA5}">
                      <a16:colId xmlns:a16="http://schemas.microsoft.com/office/drawing/2014/main" val="20008"/>
                    </a:ext>
                  </a:extLst>
                </a:gridCol>
                <a:gridCol w="425964">
                  <a:extLst>
                    <a:ext uri="{9D8B030D-6E8A-4147-A177-3AD203B41FA5}">
                      <a16:colId xmlns:a16="http://schemas.microsoft.com/office/drawing/2014/main" val="20009"/>
                    </a:ext>
                  </a:extLst>
                </a:gridCol>
                <a:gridCol w="425964">
                  <a:extLst>
                    <a:ext uri="{9D8B030D-6E8A-4147-A177-3AD203B41FA5}">
                      <a16:colId xmlns:a16="http://schemas.microsoft.com/office/drawing/2014/main" val="20010"/>
                    </a:ext>
                  </a:extLst>
                </a:gridCol>
                <a:gridCol w="425964">
                  <a:extLst>
                    <a:ext uri="{9D8B030D-6E8A-4147-A177-3AD203B41FA5}">
                      <a16:colId xmlns:a16="http://schemas.microsoft.com/office/drawing/2014/main" val="20011"/>
                    </a:ext>
                  </a:extLst>
                </a:gridCol>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Text Box 40"/>
          <p:cNvSpPr txBox="1">
            <a:spLocks noChangeArrowheads="1"/>
          </p:cNvSpPr>
          <p:nvPr/>
        </p:nvSpPr>
        <p:spPr bwMode="auto">
          <a:xfrm>
            <a:off x="1559497"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latin typeface="Consolas" panose="020B0609020204030204" pitchFamily="49" charset="0"/>
                <a:cs typeface="Consolas" panose="020B0609020204030204" pitchFamily="49" charset="0"/>
              </a:rPr>
              <a:t>Queue:</a:t>
            </a:r>
          </a:p>
        </p:txBody>
      </p:sp>
      <p:sp>
        <p:nvSpPr>
          <p:cNvPr id="11" name="Oval 10"/>
          <p:cNvSpPr/>
          <p:nvPr/>
        </p:nvSpPr>
        <p:spPr>
          <a:xfrm>
            <a:off x="5951984" y="4434418"/>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7608168" y="3933056"/>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4" name="Straight Arrow Connector 13"/>
          <p:cNvCxnSpPr/>
          <p:nvPr/>
        </p:nvCxnSpPr>
        <p:spPr>
          <a:xfrm flipV="1">
            <a:off x="6023992"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2" name="Group 5"/>
          <p:cNvGraphicFramePr>
            <a:graphicFrameLocks noGrp="1"/>
          </p:cNvGraphicFramePr>
          <p:nvPr/>
        </p:nvGraphicFramePr>
        <p:xfrm>
          <a:off x="8832304" y="2348880"/>
          <a:ext cx="1223912" cy="402336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C</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D</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I</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J</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L</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15" name="Oval 14"/>
          <p:cNvSpPr/>
          <p:nvPr/>
        </p:nvSpPr>
        <p:spPr>
          <a:xfrm>
            <a:off x="6677331" y="4429143"/>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p:cNvSpPr/>
          <p:nvPr/>
        </p:nvSpPr>
        <p:spPr>
          <a:xfrm>
            <a:off x="6688998" y="4925230"/>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Footer Placeholder 3">
            <a:extLst>
              <a:ext uri="{FF2B5EF4-FFF2-40B4-BE49-F238E27FC236}">
                <a16:creationId xmlns:a16="http://schemas.microsoft.com/office/drawing/2014/main" id="{DCDCC77D-5B39-62E1-887C-9D4EAACB8B76}"/>
              </a:ext>
            </a:extLst>
          </p:cNvPr>
          <p:cNvSpPr>
            <a:spLocks noGrp="1"/>
          </p:cNvSpPr>
          <p:nvPr>
            <p:ph type="ftr" sz="quarter" idx="10"/>
          </p:nvPr>
        </p:nvSpPr>
        <p:spPr/>
        <p:txBody>
          <a:bodyPr/>
          <a:lstStyle/>
          <a:p>
            <a:r>
              <a:rPr lang="en-AU"/>
              <a:t>22T2</a:t>
            </a:r>
            <a:endParaRPr lang="en-AU" dirty="0"/>
          </a:p>
        </p:txBody>
      </p:sp>
      <p:sp>
        <p:nvSpPr>
          <p:cNvPr id="7" name="Slide Number Placeholder 6">
            <a:extLst>
              <a:ext uri="{FF2B5EF4-FFF2-40B4-BE49-F238E27FC236}">
                <a16:creationId xmlns:a16="http://schemas.microsoft.com/office/drawing/2014/main" id="{B6CF0702-098F-7921-B4DB-765D2401AAD5}"/>
              </a:ext>
            </a:extLst>
          </p:cNvPr>
          <p:cNvSpPr>
            <a:spLocks noGrp="1"/>
          </p:cNvSpPr>
          <p:nvPr>
            <p:ph type="sldNum" sz="quarter" idx="11"/>
          </p:nvPr>
        </p:nvSpPr>
        <p:spPr/>
        <p:txBody>
          <a:bodyPr/>
          <a:lstStyle/>
          <a:p>
            <a:fld id="{009375D7-070A-4959-9224-FB5E66F2B1B3}" type="slidenum">
              <a:rPr lang="en-AU" smtClean="0"/>
              <a:pPr/>
              <a:t>165</a:t>
            </a:fld>
            <a:endParaRPr lang="en-AU" dirty="0"/>
          </a:p>
        </p:txBody>
      </p:sp>
    </p:spTree>
    <p:extLst>
      <p:ext uri="{BB962C8B-B14F-4D97-AF65-F5344CB8AC3E}">
        <p14:creationId xmlns:p14="http://schemas.microsoft.com/office/powerpoint/2010/main" val="111915163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a:buNone/>
            </a:pPr>
            <a:r>
              <a:rPr lang="en-US" altLang="en-US" sz="2400" dirty="0">
                <a:latin typeface="Arial" charset="0"/>
                <a:cs typeface="Arial" charset="0"/>
              </a:rPr>
              <a:t>Pop the front of the queue</a:t>
            </a:r>
          </a:p>
          <a:p>
            <a:pPr lvl="1"/>
            <a:r>
              <a:rPr lang="en-US" altLang="en-US" sz="2000" dirty="0">
                <a:solidFill>
                  <a:prstClr val="black"/>
                </a:solidFill>
                <a:latin typeface="Arial" charset="0"/>
                <a:cs typeface="Arial" charset="0"/>
              </a:rPr>
              <a:t>F has three neighbors:  E, G and K</a:t>
            </a:r>
            <a:endParaRPr lang="en-US" altLang="en-US" sz="2000" dirty="0">
              <a:latin typeface="Arial" charset="0"/>
              <a:cs typeface="Arial" charset="0"/>
            </a:endParaRPr>
          </a:p>
          <a:p>
            <a:pPr lvl="1"/>
            <a:r>
              <a:rPr lang="en-US" altLang="en-US" sz="2000" dirty="0">
                <a:latin typeface="Arial" charset="0"/>
                <a:cs typeface="Arial" charset="0"/>
              </a:rPr>
              <a:t>Decrement their in-degrees</a:t>
            </a:r>
          </a:p>
          <a:p>
            <a:pPr lvl="2"/>
            <a:r>
              <a:rPr lang="en-US" altLang="en-US" sz="1800" dirty="0">
                <a:latin typeface="Arial" charset="0"/>
                <a:cs typeface="Arial" charset="0"/>
              </a:rPr>
              <a:t>G and K are decremented to zero,</a:t>
            </a:r>
            <a:br>
              <a:rPr lang="en-US" altLang="en-US" sz="1800" dirty="0">
                <a:latin typeface="Arial" charset="0"/>
                <a:cs typeface="Arial" charset="0"/>
              </a:rPr>
            </a:br>
            <a:r>
              <a:rPr lang="en-US" altLang="en-US" sz="1800" dirty="0">
                <a:latin typeface="Arial" charset="0"/>
                <a:cs typeface="Arial" charset="0"/>
              </a:rPr>
              <a:t>                   so push them onto the queue</a:t>
            </a:r>
          </a:p>
          <a:p>
            <a:pPr lvl="1"/>
            <a:endParaRPr lang="en-US" altLang="en-US" dirty="0">
              <a:latin typeface="Arial" charset="0"/>
              <a:cs typeface="Arial" charset="0"/>
            </a:endParaRPr>
          </a:p>
          <a:p>
            <a:pPr marL="457200" lvl="1" indent="0">
              <a:buNone/>
            </a:pPr>
            <a:endParaRPr lang="en-US" altLang="en-US" dirty="0">
              <a:solidFill>
                <a:prstClr val="black"/>
              </a:solidFill>
              <a:latin typeface="Arial" charset="0"/>
              <a:cs typeface="Arial" charset="0"/>
            </a:endParaRPr>
          </a:p>
          <a:p>
            <a:pPr lvl="1"/>
            <a:endParaRPr lang="en-US" altLang="en-US" dirty="0">
              <a:latin typeface="Arial" charset="0"/>
              <a:cs typeface="Arial" charset="0"/>
            </a:endParaRPr>
          </a:p>
          <a:p>
            <a:pPr>
              <a:buNone/>
            </a:pPr>
            <a:endParaRPr lang="en-US" altLang="en-US" dirty="0">
              <a:latin typeface="Arial" charset="0"/>
              <a:cs typeface="Arial" charset="0"/>
            </a:endParaRPr>
          </a:p>
          <a:p>
            <a:pPr>
              <a:buNone/>
            </a:pPr>
            <a:endParaRPr lang="en-US" altLang="en-US" dirty="0">
              <a:latin typeface="Arial" charset="0"/>
              <a:cs typeface="Arial" charset="0"/>
            </a:endParaRPr>
          </a:p>
        </p:txBody>
      </p:sp>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6"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nvGraphicFramePr>
        <p:xfrm>
          <a:off x="2495550" y="5734051"/>
          <a:ext cx="5112614" cy="447675"/>
        </p:xfrm>
        <a:graphic>
          <a:graphicData uri="http://schemas.openxmlformats.org/drawingml/2006/table">
            <a:tbl>
              <a:tblPr/>
              <a:tblGrid>
                <a:gridCol w="425964">
                  <a:extLst>
                    <a:ext uri="{9D8B030D-6E8A-4147-A177-3AD203B41FA5}">
                      <a16:colId xmlns:a16="http://schemas.microsoft.com/office/drawing/2014/main" val="20000"/>
                    </a:ext>
                  </a:extLst>
                </a:gridCol>
                <a:gridCol w="427010">
                  <a:extLst>
                    <a:ext uri="{9D8B030D-6E8A-4147-A177-3AD203B41FA5}">
                      <a16:colId xmlns:a16="http://schemas.microsoft.com/office/drawing/2014/main" val="20001"/>
                    </a:ext>
                  </a:extLst>
                </a:gridCol>
                <a:gridCol w="425964">
                  <a:extLst>
                    <a:ext uri="{9D8B030D-6E8A-4147-A177-3AD203B41FA5}">
                      <a16:colId xmlns:a16="http://schemas.microsoft.com/office/drawing/2014/main" val="20002"/>
                    </a:ext>
                  </a:extLst>
                </a:gridCol>
                <a:gridCol w="425964">
                  <a:extLst>
                    <a:ext uri="{9D8B030D-6E8A-4147-A177-3AD203B41FA5}">
                      <a16:colId xmlns:a16="http://schemas.microsoft.com/office/drawing/2014/main" val="20003"/>
                    </a:ext>
                  </a:extLst>
                </a:gridCol>
                <a:gridCol w="425964">
                  <a:extLst>
                    <a:ext uri="{9D8B030D-6E8A-4147-A177-3AD203B41FA5}">
                      <a16:colId xmlns:a16="http://schemas.microsoft.com/office/drawing/2014/main" val="20004"/>
                    </a:ext>
                  </a:extLst>
                </a:gridCol>
                <a:gridCol w="425964">
                  <a:extLst>
                    <a:ext uri="{9D8B030D-6E8A-4147-A177-3AD203B41FA5}">
                      <a16:colId xmlns:a16="http://schemas.microsoft.com/office/drawing/2014/main" val="20005"/>
                    </a:ext>
                  </a:extLst>
                </a:gridCol>
                <a:gridCol w="425964">
                  <a:extLst>
                    <a:ext uri="{9D8B030D-6E8A-4147-A177-3AD203B41FA5}">
                      <a16:colId xmlns:a16="http://schemas.microsoft.com/office/drawing/2014/main" val="20006"/>
                    </a:ext>
                  </a:extLst>
                </a:gridCol>
                <a:gridCol w="425964">
                  <a:extLst>
                    <a:ext uri="{9D8B030D-6E8A-4147-A177-3AD203B41FA5}">
                      <a16:colId xmlns:a16="http://schemas.microsoft.com/office/drawing/2014/main" val="20007"/>
                    </a:ext>
                  </a:extLst>
                </a:gridCol>
                <a:gridCol w="425964">
                  <a:extLst>
                    <a:ext uri="{9D8B030D-6E8A-4147-A177-3AD203B41FA5}">
                      <a16:colId xmlns:a16="http://schemas.microsoft.com/office/drawing/2014/main" val="20008"/>
                    </a:ext>
                  </a:extLst>
                </a:gridCol>
                <a:gridCol w="425964">
                  <a:extLst>
                    <a:ext uri="{9D8B030D-6E8A-4147-A177-3AD203B41FA5}">
                      <a16:colId xmlns:a16="http://schemas.microsoft.com/office/drawing/2014/main" val="20009"/>
                    </a:ext>
                  </a:extLst>
                </a:gridCol>
                <a:gridCol w="425964">
                  <a:extLst>
                    <a:ext uri="{9D8B030D-6E8A-4147-A177-3AD203B41FA5}">
                      <a16:colId xmlns:a16="http://schemas.microsoft.com/office/drawing/2014/main" val="20010"/>
                    </a:ext>
                  </a:extLst>
                </a:gridCol>
                <a:gridCol w="425964">
                  <a:extLst>
                    <a:ext uri="{9D8B030D-6E8A-4147-A177-3AD203B41FA5}">
                      <a16:colId xmlns:a16="http://schemas.microsoft.com/office/drawing/2014/main" val="20011"/>
                    </a:ext>
                  </a:extLst>
                </a:gridCol>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Text Box 40"/>
          <p:cNvSpPr txBox="1">
            <a:spLocks noChangeArrowheads="1"/>
          </p:cNvSpPr>
          <p:nvPr/>
        </p:nvSpPr>
        <p:spPr bwMode="auto">
          <a:xfrm>
            <a:off x="1559497"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latin typeface="Consolas" panose="020B0609020204030204" pitchFamily="49" charset="0"/>
                <a:cs typeface="Consolas" panose="020B0609020204030204" pitchFamily="49" charset="0"/>
              </a:rPr>
              <a:t>Queue:</a:t>
            </a:r>
          </a:p>
        </p:txBody>
      </p:sp>
      <p:sp>
        <p:nvSpPr>
          <p:cNvPr id="11" name="Oval 10"/>
          <p:cNvSpPr/>
          <p:nvPr/>
        </p:nvSpPr>
        <p:spPr>
          <a:xfrm>
            <a:off x="5951984" y="4434418"/>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7608168" y="3933056"/>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4" name="Straight Arrow Connector 13"/>
          <p:cNvCxnSpPr/>
          <p:nvPr/>
        </p:nvCxnSpPr>
        <p:spPr>
          <a:xfrm flipV="1">
            <a:off x="6023992"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2" name="Group 5"/>
          <p:cNvGraphicFramePr>
            <a:graphicFrameLocks noGrp="1"/>
          </p:cNvGraphicFramePr>
          <p:nvPr/>
        </p:nvGraphicFramePr>
        <p:xfrm>
          <a:off x="8832304" y="2348880"/>
          <a:ext cx="1223912" cy="402336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C</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D</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I</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J</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L</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15" name="Oval 14"/>
          <p:cNvSpPr/>
          <p:nvPr/>
        </p:nvSpPr>
        <p:spPr>
          <a:xfrm>
            <a:off x="6677331" y="4429143"/>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p:cNvSpPr/>
          <p:nvPr/>
        </p:nvSpPr>
        <p:spPr>
          <a:xfrm>
            <a:off x="6688998" y="4925230"/>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Footer Placeholder 3">
            <a:extLst>
              <a:ext uri="{FF2B5EF4-FFF2-40B4-BE49-F238E27FC236}">
                <a16:creationId xmlns:a16="http://schemas.microsoft.com/office/drawing/2014/main" id="{812E1BDE-F6D8-B422-66B7-0B539378B511}"/>
              </a:ext>
            </a:extLst>
          </p:cNvPr>
          <p:cNvSpPr>
            <a:spLocks noGrp="1"/>
          </p:cNvSpPr>
          <p:nvPr>
            <p:ph type="ftr" sz="quarter" idx="10"/>
          </p:nvPr>
        </p:nvSpPr>
        <p:spPr/>
        <p:txBody>
          <a:bodyPr/>
          <a:lstStyle/>
          <a:p>
            <a:r>
              <a:rPr lang="en-AU"/>
              <a:t>22T2</a:t>
            </a:r>
            <a:endParaRPr lang="en-AU" dirty="0"/>
          </a:p>
        </p:txBody>
      </p:sp>
      <p:sp>
        <p:nvSpPr>
          <p:cNvPr id="7" name="Slide Number Placeholder 6">
            <a:extLst>
              <a:ext uri="{FF2B5EF4-FFF2-40B4-BE49-F238E27FC236}">
                <a16:creationId xmlns:a16="http://schemas.microsoft.com/office/drawing/2014/main" id="{84F6B425-F0F6-15E6-3AE8-280CB9FA6089}"/>
              </a:ext>
            </a:extLst>
          </p:cNvPr>
          <p:cNvSpPr>
            <a:spLocks noGrp="1"/>
          </p:cNvSpPr>
          <p:nvPr>
            <p:ph type="sldNum" sz="quarter" idx="11"/>
          </p:nvPr>
        </p:nvSpPr>
        <p:spPr/>
        <p:txBody>
          <a:bodyPr/>
          <a:lstStyle/>
          <a:p>
            <a:fld id="{009375D7-070A-4959-9224-FB5E66F2B1B3}" type="slidenum">
              <a:rPr lang="en-AU" smtClean="0"/>
              <a:pPr/>
              <a:t>166</a:t>
            </a:fld>
            <a:endParaRPr lang="en-AU" dirty="0"/>
          </a:p>
        </p:txBody>
      </p:sp>
    </p:spTree>
    <p:extLst>
      <p:ext uri="{BB962C8B-B14F-4D97-AF65-F5344CB8AC3E}">
        <p14:creationId xmlns:p14="http://schemas.microsoft.com/office/powerpoint/2010/main" val="410363512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a:buNone/>
            </a:pPr>
            <a:r>
              <a:rPr lang="en-US" altLang="en-US" sz="2400" dirty="0">
                <a:latin typeface="Arial" charset="0"/>
                <a:cs typeface="Arial" charset="0"/>
              </a:rPr>
              <a:t>Pop the front of the queue</a:t>
            </a:r>
          </a:p>
          <a:p>
            <a:pPr lvl="1"/>
            <a:endParaRPr lang="en-US" altLang="en-US" dirty="0">
              <a:latin typeface="Arial" charset="0"/>
              <a:cs typeface="Arial" charset="0"/>
            </a:endParaRPr>
          </a:p>
          <a:p>
            <a:pPr>
              <a:buNone/>
            </a:pPr>
            <a:endParaRPr lang="en-US" altLang="en-US" dirty="0">
              <a:latin typeface="Arial" charset="0"/>
              <a:cs typeface="Arial" charset="0"/>
            </a:endParaRPr>
          </a:p>
          <a:p>
            <a:pPr>
              <a:buNone/>
            </a:pPr>
            <a:endParaRPr lang="en-US" altLang="en-US" dirty="0">
              <a:latin typeface="Arial" charset="0"/>
              <a:cs typeface="Arial" charset="0"/>
            </a:endParaRPr>
          </a:p>
        </p:txBody>
      </p:sp>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6"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nvGraphicFramePr>
        <p:xfrm>
          <a:off x="2495550" y="5734051"/>
          <a:ext cx="5112614" cy="447675"/>
        </p:xfrm>
        <a:graphic>
          <a:graphicData uri="http://schemas.openxmlformats.org/drawingml/2006/table">
            <a:tbl>
              <a:tblPr/>
              <a:tblGrid>
                <a:gridCol w="425964">
                  <a:extLst>
                    <a:ext uri="{9D8B030D-6E8A-4147-A177-3AD203B41FA5}">
                      <a16:colId xmlns:a16="http://schemas.microsoft.com/office/drawing/2014/main" val="20000"/>
                    </a:ext>
                  </a:extLst>
                </a:gridCol>
                <a:gridCol w="427010">
                  <a:extLst>
                    <a:ext uri="{9D8B030D-6E8A-4147-A177-3AD203B41FA5}">
                      <a16:colId xmlns:a16="http://schemas.microsoft.com/office/drawing/2014/main" val="20001"/>
                    </a:ext>
                  </a:extLst>
                </a:gridCol>
                <a:gridCol w="425964">
                  <a:extLst>
                    <a:ext uri="{9D8B030D-6E8A-4147-A177-3AD203B41FA5}">
                      <a16:colId xmlns:a16="http://schemas.microsoft.com/office/drawing/2014/main" val="20002"/>
                    </a:ext>
                  </a:extLst>
                </a:gridCol>
                <a:gridCol w="425964">
                  <a:extLst>
                    <a:ext uri="{9D8B030D-6E8A-4147-A177-3AD203B41FA5}">
                      <a16:colId xmlns:a16="http://schemas.microsoft.com/office/drawing/2014/main" val="20003"/>
                    </a:ext>
                  </a:extLst>
                </a:gridCol>
                <a:gridCol w="425964">
                  <a:extLst>
                    <a:ext uri="{9D8B030D-6E8A-4147-A177-3AD203B41FA5}">
                      <a16:colId xmlns:a16="http://schemas.microsoft.com/office/drawing/2014/main" val="20004"/>
                    </a:ext>
                  </a:extLst>
                </a:gridCol>
                <a:gridCol w="425964">
                  <a:extLst>
                    <a:ext uri="{9D8B030D-6E8A-4147-A177-3AD203B41FA5}">
                      <a16:colId xmlns:a16="http://schemas.microsoft.com/office/drawing/2014/main" val="20005"/>
                    </a:ext>
                  </a:extLst>
                </a:gridCol>
                <a:gridCol w="425964">
                  <a:extLst>
                    <a:ext uri="{9D8B030D-6E8A-4147-A177-3AD203B41FA5}">
                      <a16:colId xmlns:a16="http://schemas.microsoft.com/office/drawing/2014/main" val="20006"/>
                    </a:ext>
                  </a:extLst>
                </a:gridCol>
                <a:gridCol w="425964">
                  <a:extLst>
                    <a:ext uri="{9D8B030D-6E8A-4147-A177-3AD203B41FA5}">
                      <a16:colId xmlns:a16="http://schemas.microsoft.com/office/drawing/2014/main" val="20007"/>
                    </a:ext>
                  </a:extLst>
                </a:gridCol>
                <a:gridCol w="425964">
                  <a:extLst>
                    <a:ext uri="{9D8B030D-6E8A-4147-A177-3AD203B41FA5}">
                      <a16:colId xmlns:a16="http://schemas.microsoft.com/office/drawing/2014/main" val="20008"/>
                    </a:ext>
                  </a:extLst>
                </a:gridCol>
                <a:gridCol w="425964">
                  <a:extLst>
                    <a:ext uri="{9D8B030D-6E8A-4147-A177-3AD203B41FA5}">
                      <a16:colId xmlns:a16="http://schemas.microsoft.com/office/drawing/2014/main" val="20009"/>
                    </a:ext>
                  </a:extLst>
                </a:gridCol>
                <a:gridCol w="425964">
                  <a:extLst>
                    <a:ext uri="{9D8B030D-6E8A-4147-A177-3AD203B41FA5}">
                      <a16:colId xmlns:a16="http://schemas.microsoft.com/office/drawing/2014/main" val="20010"/>
                    </a:ext>
                  </a:extLst>
                </a:gridCol>
                <a:gridCol w="425964">
                  <a:extLst>
                    <a:ext uri="{9D8B030D-6E8A-4147-A177-3AD203B41FA5}">
                      <a16:colId xmlns:a16="http://schemas.microsoft.com/office/drawing/2014/main" val="20011"/>
                    </a:ext>
                  </a:extLst>
                </a:gridCol>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Text Box 40"/>
          <p:cNvSpPr txBox="1">
            <a:spLocks noChangeArrowheads="1"/>
          </p:cNvSpPr>
          <p:nvPr/>
        </p:nvSpPr>
        <p:spPr bwMode="auto">
          <a:xfrm>
            <a:off x="1559497"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latin typeface="Consolas" panose="020B0609020204030204" pitchFamily="49" charset="0"/>
                <a:cs typeface="Consolas" panose="020B0609020204030204" pitchFamily="49" charset="0"/>
              </a:rPr>
              <a:t>Queue:</a:t>
            </a:r>
          </a:p>
        </p:txBody>
      </p:sp>
      <p:sp>
        <p:nvSpPr>
          <p:cNvPr id="13" name="Oval 12"/>
          <p:cNvSpPr/>
          <p:nvPr/>
        </p:nvSpPr>
        <p:spPr>
          <a:xfrm>
            <a:off x="7608168" y="3933056"/>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4" name="Straight Arrow Connector 13"/>
          <p:cNvCxnSpPr/>
          <p:nvPr/>
        </p:nvCxnSpPr>
        <p:spPr>
          <a:xfrm flipV="1">
            <a:off x="6023992"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2" name="Group 5"/>
          <p:cNvGraphicFramePr>
            <a:graphicFrameLocks noGrp="1"/>
          </p:cNvGraphicFramePr>
          <p:nvPr/>
        </p:nvGraphicFramePr>
        <p:xfrm>
          <a:off x="8832304" y="2348880"/>
          <a:ext cx="1223912" cy="402336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0</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C</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0</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D</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0</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0</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I</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0</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J</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0</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L</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16" name="Oval 15"/>
          <p:cNvSpPr/>
          <p:nvPr/>
        </p:nvSpPr>
        <p:spPr>
          <a:xfrm>
            <a:off x="7608168" y="4925230"/>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Footer Placeholder 3">
            <a:extLst>
              <a:ext uri="{FF2B5EF4-FFF2-40B4-BE49-F238E27FC236}">
                <a16:creationId xmlns:a16="http://schemas.microsoft.com/office/drawing/2014/main" id="{2902EC47-46FF-3670-5FC0-82404CE32303}"/>
              </a:ext>
            </a:extLst>
          </p:cNvPr>
          <p:cNvSpPr>
            <a:spLocks noGrp="1"/>
          </p:cNvSpPr>
          <p:nvPr>
            <p:ph type="ftr" sz="quarter" idx="10"/>
          </p:nvPr>
        </p:nvSpPr>
        <p:spPr/>
        <p:txBody>
          <a:bodyPr/>
          <a:lstStyle/>
          <a:p>
            <a:r>
              <a:rPr lang="en-AU"/>
              <a:t>22T2</a:t>
            </a:r>
            <a:endParaRPr lang="en-AU" dirty="0"/>
          </a:p>
        </p:txBody>
      </p:sp>
      <p:sp>
        <p:nvSpPr>
          <p:cNvPr id="7" name="Slide Number Placeholder 6">
            <a:extLst>
              <a:ext uri="{FF2B5EF4-FFF2-40B4-BE49-F238E27FC236}">
                <a16:creationId xmlns:a16="http://schemas.microsoft.com/office/drawing/2014/main" id="{4E2D98EB-AF36-6AB2-DCB0-5CCC126003FF}"/>
              </a:ext>
            </a:extLst>
          </p:cNvPr>
          <p:cNvSpPr>
            <a:spLocks noGrp="1"/>
          </p:cNvSpPr>
          <p:nvPr>
            <p:ph type="sldNum" sz="quarter" idx="11"/>
          </p:nvPr>
        </p:nvSpPr>
        <p:spPr/>
        <p:txBody>
          <a:bodyPr/>
          <a:lstStyle/>
          <a:p>
            <a:fld id="{009375D7-070A-4959-9224-FB5E66F2B1B3}" type="slidenum">
              <a:rPr lang="en-AU" smtClean="0"/>
              <a:pPr/>
              <a:t>167</a:t>
            </a:fld>
            <a:endParaRPr lang="en-AU" dirty="0"/>
          </a:p>
        </p:txBody>
      </p:sp>
    </p:spTree>
    <p:extLst>
      <p:ext uri="{BB962C8B-B14F-4D97-AF65-F5344CB8AC3E}">
        <p14:creationId xmlns:p14="http://schemas.microsoft.com/office/powerpoint/2010/main" val="243446230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a:buNone/>
            </a:pPr>
            <a:r>
              <a:rPr lang="en-US" altLang="en-US" sz="2400" dirty="0">
                <a:latin typeface="Arial" charset="0"/>
                <a:cs typeface="Arial" charset="0"/>
              </a:rPr>
              <a:t>Pop the front of the queue</a:t>
            </a:r>
          </a:p>
          <a:p>
            <a:pPr lvl="1"/>
            <a:r>
              <a:rPr lang="en-US" altLang="en-US" sz="2000" dirty="0">
                <a:solidFill>
                  <a:prstClr val="black"/>
                </a:solidFill>
                <a:latin typeface="Arial" charset="0"/>
                <a:cs typeface="Arial" charset="0"/>
              </a:rPr>
              <a:t>G has two neighbors:  E and L</a:t>
            </a:r>
            <a:endParaRPr lang="en-US" altLang="en-US" sz="2000" dirty="0">
              <a:latin typeface="Arial" charset="0"/>
              <a:cs typeface="Arial" charset="0"/>
            </a:endParaRPr>
          </a:p>
          <a:p>
            <a:pPr>
              <a:buNone/>
            </a:pPr>
            <a:endParaRPr lang="en-US" altLang="en-US" dirty="0">
              <a:latin typeface="Arial" charset="0"/>
              <a:cs typeface="Arial" charset="0"/>
            </a:endParaRPr>
          </a:p>
        </p:txBody>
      </p:sp>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6"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nvGraphicFramePr>
        <p:xfrm>
          <a:off x="2495550" y="5734051"/>
          <a:ext cx="5112614" cy="447675"/>
        </p:xfrm>
        <a:graphic>
          <a:graphicData uri="http://schemas.openxmlformats.org/drawingml/2006/table">
            <a:tbl>
              <a:tblPr/>
              <a:tblGrid>
                <a:gridCol w="425964">
                  <a:extLst>
                    <a:ext uri="{9D8B030D-6E8A-4147-A177-3AD203B41FA5}">
                      <a16:colId xmlns:a16="http://schemas.microsoft.com/office/drawing/2014/main" val="20000"/>
                    </a:ext>
                  </a:extLst>
                </a:gridCol>
                <a:gridCol w="427010">
                  <a:extLst>
                    <a:ext uri="{9D8B030D-6E8A-4147-A177-3AD203B41FA5}">
                      <a16:colId xmlns:a16="http://schemas.microsoft.com/office/drawing/2014/main" val="20001"/>
                    </a:ext>
                  </a:extLst>
                </a:gridCol>
                <a:gridCol w="425964">
                  <a:extLst>
                    <a:ext uri="{9D8B030D-6E8A-4147-A177-3AD203B41FA5}">
                      <a16:colId xmlns:a16="http://schemas.microsoft.com/office/drawing/2014/main" val="20002"/>
                    </a:ext>
                  </a:extLst>
                </a:gridCol>
                <a:gridCol w="425964">
                  <a:extLst>
                    <a:ext uri="{9D8B030D-6E8A-4147-A177-3AD203B41FA5}">
                      <a16:colId xmlns:a16="http://schemas.microsoft.com/office/drawing/2014/main" val="20003"/>
                    </a:ext>
                  </a:extLst>
                </a:gridCol>
                <a:gridCol w="425964">
                  <a:extLst>
                    <a:ext uri="{9D8B030D-6E8A-4147-A177-3AD203B41FA5}">
                      <a16:colId xmlns:a16="http://schemas.microsoft.com/office/drawing/2014/main" val="20004"/>
                    </a:ext>
                  </a:extLst>
                </a:gridCol>
                <a:gridCol w="425964">
                  <a:extLst>
                    <a:ext uri="{9D8B030D-6E8A-4147-A177-3AD203B41FA5}">
                      <a16:colId xmlns:a16="http://schemas.microsoft.com/office/drawing/2014/main" val="20005"/>
                    </a:ext>
                  </a:extLst>
                </a:gridCol>
                <a:gridCol w="425964">
                  <a:extLst>
                    <a:ext uri="{9D8B030D-6E8A-4147-A177-3AD203B41FA5}">
                      <a16:colId xmlns:a16="http://schemas.microsoft.com/office/drawing/2014/main" val="20006"/>
                    </a:ext>
                  </a:extLst>
                </a:gridCol>
                <a:gridCol w="425964">
                  <a:extLst>
                    <a:ext uri="{9D8B030D-6E8A-4147-A177-3AD203B41FA5}">
                      <a16:colId xmlns:a16="http://schemas.microsoft.com/office/drawing/2014/main" val="20007"/>
                    </a:ext>
                  </a:extLst>
                </a:gridCol>
                <a:gridCol w="425964">
                  <a:extLst>
                    <a:ext uri="{9D8B030D-6E8A-4147-A177-3AD203B41FA5}">
                      <a16:colId xmlns:a16="http://schemas.microsoft.com/office/drawing/2014/main" val="20008"/>
                    </a:ext>
                  </a:extLst>
                </a:gridCol>
                <a:gridCol w="425964">
                  <a:extLst>
                    <a:ext uri="{9D8B030D-6E8A-4147-A177-3AD203B41FA5}">
                      <a16:colId xmlns:a16="http://schemas.microsoft.com/office/drawing/2014/main" val="20009"/>
                    </a:ext>
                  </a:extLst>
                </a:gridCol>
                <a:gridCol w="425964">
                  <a:extLst>
                    <a:ext uri="{9D8B030D-6E8A-4147-A177-3AD203B41FA5}">
                      <a16:colId xmlns:a16="http://schemas.microsoft.com/office/drawing/2014/main" val="20010"/>
                    </a:ext>
                  </a:extLst>
                </a:gridCol>
                <a:gridCol w="425964">
                  <a:extLst>
                    <a:ext uri="{9D8B030D-6E8A-4147-A177-3AD203B41FA5}">
                      <a16:colId xmlns:a16="http://schemas.microsoft.com/office/drawing/2014/main" val="20011"/>
                    </a:ext>
                  </a:extLst>
                </a:gridCol>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Text Box 40"/>
          <p:cNvSpPr txBox="1">
            <a:spLocks noChangeArrowheads="1"/>
          </p:cNvSpPr>
          <p:nvPr/>
        </p:nvSpPr>
        <p:spPr bwMode="auto">
          <a:xfrm>
            <a:off x="1559497"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latin typeface="Consolas" panose="020B0609020204030204" pitchFamily="49" charset="0"/>
                <a:cs typeface="Consolas" panose="020B0609020204030204" pitchFamily="49" charset="0"/>
              </a:rPr>
              <a:t>Queue:</a:t>
            </a:r>
          </a:p>
        </p:txBody>
      </p:sp>
      <p:sp>
        <p:nvSpPr>
          <p:cNvPr id="13" name="Oval 12"/>
          <p:cNvSpPr/>
          <p:nvPr/>
        </p:nvSpPr>
        <p:spPr>
          <a:xfrm>
            <a:off x="7608168" y="3933056"/>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4" name="Straight Arrow Connector 13"/>
          <p:cNvCxnSpPr/>
          <p:nvPr/>
        </p:nvCxnSpPr>
        <p:spPr>
          <a:xfrm flipV="1">
            <a:off x="6456040"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2" name="Group 5"/>
          <p:cNvGraphicFramePr>
            <a:graphicFrameLocks noGrp="1"/>
          </p:cNvGraphicFramePr>
          <p:nvPr/>
        </p:nvGraphicFramePr>
        <p:xfrm>
          <a:off x="8832304" y="2348880"/>
          <a:ext cx="1223912" cy="402336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C</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D</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I</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J</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15" name="Oval 14"/>
          <p:cNvSpPr/>
          <p:nvPr/>
        </p:nvSpPr>
        <p:spPr>
          <a:xfrm>
            <a:off x="6677331" y="4429143"/>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6" name="Oval 15"/>
          <p:cNvSpPr/>
          <p:nvPr/>
        </p:nvSpPr>
        <p:spPr>
          <a:xfrm>
            <a:off x="7608168" y="4925230"/>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Footer Placeholder 3">
            <a:extLst>
              <a:ext uri="{FF2B5EF4-FFF2-40B4-BE49-F238E27FC236}">
                <a16:creationId xmlns:a16="http://schemas.microsoft.com/office/drawing/2014/main" id="{09FAE77B-57C8-BF8F-FDAB-10A2DC6B7A6F}"/>
              </a:ext>
            </a:extLst>
          </p:cNvPr>
          <p:cNvSpPr>
            <a:spLocks noGrp="1"/>
          </p:cNvSpPr>
          <p:nvPr>
            <p:ph type="ftr" sz="quarter" idx="10"/>
          </p:nvPr>
        </p:nvSpPr>
        <p:spPr/>
        <p:txBody>
          <a:bodyPr/>
          <a:lstStyle/>
          <a:p>
            <a:r>
              <a:rPr lang="en-AU"/>
              <a:t>22T2</a:t>
            </a:r>
            <a:endParaRPr lang="en-AU" dirty="0"/>
          </a:p>
        </p:txBody>
      </p:sp>
      <p:sp>
        <p:nvSpPr>
          <p:cNvPr id="7" name="Slide Number Placeholder 6">
            <a:extLst>
              <a:ext uri="{FF2B5EF4-FFF2-40B4-BE49-F238E27FC236}">
                <a16:creationId xmlns:a16="http://schemas.microsoft.com/office/drawing/2014/main" id="{3FD875D4-2501-CBCD-A8F0-42EE7066C534}"/>
              </a:ext>
            </a:extLst>
          </p:cNvPr>
          <p:cNvSpPr>
            <a:spLocks noGrp="1"/>
          </p:cNvSpPr>
          <p:nvPr>
            <p:ph type="sldNum" sz="quarter" idx="11"/>
          </p:nvPr>
        </p:nvSpPr>
        <p:spPr/>
        <p:txBody>
          <a:bodyPr/>
          <a:lstStyle/>
          <a:p>
            <a:fld id="{009375D7-070A-4959-9224-FB5E66F2B1B3}" type="slidenum">
              <a:rPr lang="en-AU" smtClean="0"/>
              <a:pPr/>
              <a:t>168</a:t>
            </a:fld>
            <a:endParaRPr lang="en-AU" dirty="0"/>
          </a:p>
        </p:txBody>
      </p:sp>
    </p:spTree>
    <p:extLst>
      <p:ext uri="{BB962C8B-B14F-4D97-AF65-F5344CB8AC3E}">
        <p14:creationId xmlns:p14="http://schemas.microsoft.com/office/powerpoint/2010/main" val="427037213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a:buNone/>
            </a:pPr>
            <a:r>
              <a:rPr lang="en-US" altLang="en-US" sz="2400" dirty="0">
                <a:latin typeface="Arial" charset="0"/>
                <a:cs typeface="Arial" charset="0"/>
              </a:rPr>
              <a:t>Pop the front of the queue</a:t>
            </a:r>
          </a:p>
          <a:p>
            <a:pPr lvl="1"/>
            <a:r>
              <a:rPr lang="en-US" altLang="en-US" sz="2000" dirty="0">
                <a:solidFill>
                  <a:prstClr val="black"/>
                </a:solidFill>
                <a:latin typeface="Arial" charset="0"/>
                <a:cs typeface="Arial" charset="0"/>
              </a:rPr>
              <a:t>G has two neighbors:  E and L</a:t>
            </a:r>
            <a:endParaRPr lang="en-US" altLang="en-US" sz="2000" dirty="0">
              <a:latin typeface="Arial" charset="0"/>
              <a:cs typeface="Arial" charset="0"/>
            </a:endParaRPr>
          </a:p>
          <a:p>
            <a:pPr lvl="1"/>
            <a:r>
              <a:rPr lang="en-US" altLang="en-US" sz="2000" dirty="0">
                <a:latin typeface="Arial" charset="0"/>
                <a:cs typeface="Arial" charset="0"/>
              </a:rPr>
              <a:t>Decrement their in-degrees</a:t>
            </a:r>
            <a:endParaRPr lang="en-US" altLang="en-US" sz="2000" dirty="0">
              <a:solidFill>
                <a:prstClr val="black"/>
              </a:solidFill>
              <a:latin typeface="Arial" charset="0"/>
              <a:cs typeface="Arial" charset="0"/>
            </a:endParaRPr>
          </a:p>
          <a:p>
            <a:pPr lvl="1"/>
            <a:endParaRPr lang="en-US" altLang="en-US" dirty="0">
              <a:latin typeface="Arial" charset="0"/>
              <a:cs typeface="Arial" charset="0"/>
            </a:endParaRPr>
          </a:p>
          <a:p>
            <a:pPr>
              <a:buNone/>
            </a:pPr>
            <a:endParaRPr lang="en-US" altLang="en-US" dirty="0">
              <a:latin typeface="Arial" charset="0"/>
              <a:cs typeface="Arial" charset="0"/>
            </a:endParaRPr>
          </a:p>
          <a:p>
            <a:pPr>
              <a:buNone/>
            </a:pPr>
            <a:endParaRPr lang="en-US" altLang="en-US" dirty="0">
              <a:latin typeface="Arial" charset="0"/>
              <a:cs typeface="Arial" charset="0"/>
            </a:endParaRPr>
          </a:p>
        </p:txBody>
      </p:sp>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6"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nvGraphicFramePr>
        <p:xfrm>
          <a:off x="2495550" y="5734051"/>
          <a:ext cx="5112614" cy="447675"/>
        </p:xfrm>
        <a:graphic>
          <a:graphicData uri="http://schemas.openxmlformats.org/drawingml/2006/table">
            <a:tbl>
              <a:tblPr/>
              <a:tblGrid>
                <a:gridCol w="425964">
                  <a:extLst>
                    <a:ext uri="{9D8B030D-6E8A-4147-A177-3AD203B41FA5}">
                      <a16:colId xmlns:a16="http://schemas.microsoft.com/office/drawing/2014/main" val="20000"/>
                    </a:ext>
                  </a:extLst>
                </a:gridCol>
                <a:gridCol w="427010">
                  <a:extLst>
                    <a:ext uri="{9D8B030D-6E8A-4147-A177-3AD203B41FA5}">
                      <a16:colId xmlns:a16="http://schemas.microsoft.com/office/drawing/2014/main" val="20001"/>
                    </a:ext>
                  </a:extLst>
                </a:gridCol>
                <a:gridCol w="425964">
                  <a:extLst>
                    <a:ext uri="{9D8B030D-6E8A-4147-A177-3AD203B41FA5}">
                      <a16:colId xmlns:a16="http://schemas.microsoft.com/office/drawing/2014/main" val="20002"/>
                    </a:ext>
                  </a:extLst>
                </a:gridCol>
                <a:gridCol w="425964">
                  <a:extLst>
                    <a:ext uri="{9D8B030D-6E8A-4147-A177-3AD203B41FA5}">
                      <a16:colId xmlns:a16="http://schemas.microsoft.com/office/drawing/2014/main" val="20003"/>
                    </a:ext>
                  </a:extLst>
                </a:gridCol>
                <a:gridCol w="425964">
                  <a:extLst>
                    <a:ext uri="{9D8B030D-6E8A-4147-A177-3AD203B41FA5}">
                      <a16:colId xmlns:a16="http://schemas.microsoft.com/office/drawing/2014/main" val="20004"/>
                    </a:ext>
                  </a:extLst>
                </a:gridCol>
                <a:gridCol w="425964">
                  <a:extLst>
                    <a:ext uri="{9D8B030D-6E8A-4147-A177-3AD203B41FA5}">
                      <a16:colId xmlns:a16="http://schemas.microsoft.com/office/drawing/2014/main" val="20005"/>
                    </a:ext>
                  </a:extLst>
                </a:gridCol>
                <a:gridCol w="425964">
                  <a:extLst>
                    <a:ext uri="{9D8B030D-6E8A-4147-A177-3AD203B41FA5}">
                      <a16:colId xmlns:a16="http://schemas.microsoft.com/office/drawing/2014/main" val="20006"/>
                    </a:ext>
                  </a:extLst>
                </a:gridCol>
                <a:gridCol w="425964">
                  <a:extLst>
                    <a:ext uri="{9D8B030D-6E8A-4147-A177-3AD203B41FA5}">
                      <a16:colId xmlns:a16="http://schemas.microsoft.com/office/drawing/2014/main" val="20007"/>
                    </a:ext>
                  </a:extLst>
                </a:gridCol>
                <a:gridCol w="425964">
                  <a:extLst>
                    <a:ext uri="{9D8B030D-6E8A-4147-A177-3AD203B41FA5}">
                      <a16:colId xmlns:a16="http://schemas.microsoft.com/office/drawing/2014/main" val="20008"/>
                    </a:ext>
                  </a:extLst>
                </a:gridCol>
                <a:gridCol w="425964">
                  <a:extLst>
                    <a:ext uri="{9D8B030D-6E8A-4147-A177-3AD203B41FA5}">
                      <a16:colId xmlns:a16="http://schemas.microsoft.com/office/drawing/2014/main" val="20009"/>
                    </a:ext>
                  </a:extLst>
                </a:gridCol>
                <a:gridCol w="425964">
                  <a:extLst>
                    <a:ext uri="{9D8B030D-6E8A-4147-A177-3AD203B41FA5}">
                      <a16:colId xmlns:a16="http://schemas.microsoft.com/office/drawing/2014/main" val="20010"/>
                    </a:ext>
                  </a:extLst>
                </a:gridCol>
                <a:gridCol w="425964">
                  <a:extLst>
                    <a:ext uri="{9D8B030D-6E8A-4147-A177-3AD203B41FA5}">
                      <a16:colId xmlns:a16="http://schemas.microsoft.com/office/drawing/2014/main" val="20011"/>
                    </a:ext>
                  </a:extLst>
                </a:gridCol>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Text Box 40"/>
          <p:cNvSpPr txBox="1">
            <a:spLocks noChangeArrowheads="1"/>
          </p:cNvSpPr>
          <p:nvPr/>
        </p:nvSpPr>
        <p:spPr bwMode="auto">
          <a:xfrm>
            <a:off x="1559497"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latin typeface="Consolas" panose="020B0609020204030204" pitchFamily="49" charset="0"/>
                <a:cs typeface="Consolas" panose="020B0609020204030204" pitchFamily="49" charset="0"/>
              </a:rPr>
              <a:t>Queue:</a:t>
            </a:r>
          </a:p>
        </p:txBody>
      </p:sp>
      <p:sp>
        <p:nvSpPr>
          <p:cNvPr id="13" name="Oval 12"/>
          <p:cNvSpPr/>
          <p:nvPr/>
        </p:nvSpPr>
        <p:spPr>
          <a:xfrm>
            <a:off x="7608168" y="3933056"/>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4" name="Straight Arrow Connector 13"/>
          <p:cNvCxnSpPr/>
          <p:nvPr/>
        </p:nvCxnSpPr>
        <p:spPr>
          <a:xfrm flipV="1">
            <a:off x="6456040"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2" name="Group 5"/>
          <p:cNvGraphicFramePr>
            <a:graphicFrameLocks noGrp="1"/>
          </p:cNvGraphicFramePr>
          <p:nvPr/>
        </p:nvGraphicFramePr>
        <p:xfrm>
          <a:off x="8832304" y="2348880"/>
          <a:ext cx="1223912" cy="402336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C</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D</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I</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J</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15" name="Oval 14"/>
          <p:cNvSpPr/>
          <p:nvPr/>
        </p:nvSpPr>
        <p:spPr>
          <a:xfrm>
            <a:off x="6677331" y="4429143"/>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6" name="Oval 15"/>
          <p:cNvSpPr/>
          <p:nvPr/>
        </p:nvSpPr>
        <p:spPr>
          <a:xfrm>
            <a:off x="7608168" y="4925230"/>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Footer Placeholder 3">
            <a:extLst>
              <a:ext uri="{FF2B5EF4-FFF2-40B4-BE49-F238E27FC236}">
                <a16:creationId xmlns:a16="http://schemas.microsoft.com/office/drawing/2014/main" id="{26965413-418F-4598-FE09-B6BD7B710EB3}"/>
              </a:ext>
            </a:extLst>
          </p:cNvPr>
          <p:cNvSpPr>
            <a:spLocks noGrp="1"/>
          </p:cNvSpPr>
          <p:nvPr>
            <p:ph type="ftr" sz="quarter" idx="10"/>
          </p:nvPr>
        </p:nvSpPr>
        <p:spPr/>
        <p:txBody>
          <a:bodyPr/>
          <a:lstStyle/>
          <a:p>
            <a:r>
              <a:rPr lang="en-AU"/>
              <a:t>22T2</a:t>
            </a:r>
            <a:endParaRPr lang="en-AU" dirty="0"/>
          </a:p>
        </p:txBody>
      </p:sp>
      <p:sp>
        <p:nvSpPr>
          <p:cNvPr id="7" name="Slide Number Placeholder 6">
            <a:extLst>
              <a:ext uri="{FF2B5EF4-FFF2-40B4-BE49-F238E27FC236}">
                <a16:creationId xmlns:a16="http://schemas.microsoft.com/office/drawing/2014/main" id="{7B3AC1BD-1DCC-95A2-E9AF-E5444A154E50}"/>
              </a:ext>
            </a:extLst>
          </p:cNvPr>
          <p:cNvSpPr>
            <a:spLocks noGrp="1"/>
          </p:cNvSpPr>
          <p:nvPr>
            <p:ph type="sldNum" sz="quarter" idx="11"/>
          </p:nvPr>
        </p:nvSpPr>
        <p:spPr/>
        <p:txBody>
          <a:bodyPr/>
          <a:lstStyle/>
          <a:p>
            <a:fld id="{009375D7-070A-4959-9224-FB5E66F2B1B3}" type="slidenum">
              <a:rPr lang="en-AU" smtClean="0"/>
              <a:pPr/>
              <a:t>169</a:t>
            </a:fld>
            <a:endParaRPr lang="en-AU" dirty="0"/>
          </a:p>
        </p:txBody>
      </p:sp>
    </p:spTree>
    <p:extLst>
      <p:ext uri="{BB962C8B-B14F-4D97-AF65-F5344CB8AC3E}">
        <p14:creationId xmlns:p14="http://schemas.microsoft.com/office/powerpoint/2010/main" val="1649281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7" descr="C:\Users\dwharder\Desktop\a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4449" y="2708920"/>
            <a:ext cx="4486283" cy="24218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marL="357188" indent="-357188">
              <a:buNone/>
            </a:pPr>
            <a:r>
              <a:rPr lang="en-CA" dirty="0"/>
              <a:t>Performing a breadth-first traversal:</a:t>
            </a:r>
          </a:p>
          <a:p>
            <a:pPr lvl="1"/>
            <a:r>
              <a:rPr lang="en-CA" dirty="0"/>
              <a:t>Pop I, The queue is empty:  we are finished</a:t>
            </a:r>
          </a:p>
          <a:p>
            <a:pPr marL="457200" lvl="1" indent="0">
              <a:buNone/>
            </a:pPr>
            <a:r>
              <a:rPr lang="en-CA" dirty="0"/>
              <a:t>			A, B, C, E, D, F, G, H, I</a:t>
            </a:r>
          </a:p>
        </p:txBody>
      </p:sp>
      <p:graphicFrame>
        <p:nvGraphicFramePr>
          <p:cNvPr id="7" name="Table 6"/>
          <p:cNvGraphicFramePr>
            <a:graphicFrameLocks noGrp="1"/>
          </p:cNvGraphicFramePr>
          <p:nvPr/>
        </p:nvGraphicFramePr>
        <p:xfrm>
          <a:off x="3431704" y="5373216"/>
          <a:ext cx="3024336" cy="370840"/>
        </p:xfrm>
        <a:graphic>
          <a:graphicData uri="http://schemas.openxmlformats.org/drawingml/2006/table">
            <a:tbl>
              <a:tblPr firstRow="1" bandRow="1">
                <a:tableStyleId>{2D5ABB26-0587-4C30-8999-92F81FD0307C}</a:tableStyleId>
              </a:tblPr>
              <a:tblGrid>
                <a:gridCol w="504056">
                  <a:extLst>
                    <a:ext uri="{9D8B030D-6E8A-4147-A177-3AD203B41FA5}">
                      <a16:colId xmlns:a16="http://schemas.microsoft.com/office/drawing/2014/main" val="20000"/>
                    </a:ext>
                  </a:extLst>
                </a:gridCol>
                <a:gridCol w="504056">
                  <a:extLst>
                    <a:ext uri="{9D8B030D-6E8A-4147-A177-3AD203B41FA5}">
                      <a16:colId xmlns:a16="http://schemas.microsoft.com/office/drawing/2014/main" val="20001"/>
                    </a:ext>
                  </a:extLst>
                </a:gridCol>
                <a:gridCol w="504056">
                  <a:extLst>
                    <a:ext uri="{9D8B030D-6E8A-4147-A177-3AD203B41FA5}">
                      <a16:colId xmlns:a16="http://schemas.microsoft.com/office/drawing/2014/main" val="20002"/>
                    </a:ext>
                  </a:extLst>
                </a:gridCol>
                <a:gridCol w="504056">
                  <a:extLst>
                    <a:ext uri="{9D8B030D-6E8A-4147-A177-3AD203B41FA5}">
                      <a16:colId xmlns:a16="http://schemas.microsoft.com/office/drawing/2014/main" val="20003"/>
                    </a:ext>
                  </a:extLst>
                </a:gridCol>
                <a:gridCol w="504056">
                  <a:extLst>
                    <a:ext uri="{9D8B030D-6E8A-4147-A177-3AD203B41FA5}">
                      <a16:colId xmlns:a16="http://schemas.microsoft.com/office/drawing/2014/main" val="20004"/>
                    </a:ext>
                  </a:extLst>
                </a:gridCol>
                <a:gridCol w="504056">
                  <a:extLst>
                    <a:ext uri="{9D8B030D-6E8A-4147-A177-3AD203B41FA5}">
                      <a16:colId xmlns:a16="http://schemas.microsoft.com/office/drawing/2014/main" val="20005"/>
                    </a:ext>
                  </a:extLst>
                </a:gridCol>
              </a:tblGrid>
              <a:tr h="370840">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4" name="Footer Placeholder 3">
            <a:extLst>
              <a:ext uri="{FF2B5EF4-FFF2-40B4-BE49-F238E27FC236}">
                <a16:creationId xmlns:a16="http://schemas.microsoft.com/office/drawing/2014/main" id="{639A0766-69E0-94F8-4B5B-CB8790394148}"/>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333BAE6C-56E8-ABBD-B332-CF564893660C}"/>
              </a:ext>
            </a:extLst>
          </p:cNvPr>
          <p:cNvSpPr>
            <a:spLocks noGrp="1"/>
          </p:cNvSpPr>
          <p:nvPr>
            <p:ph type="sldNum" sz="quarter" idx="11"/>
          </p:nvPr>
        </p:nvSpPr>
        <p:spPr/>
        <p:txBody>
          <a:bodyPr/>
          <a:lstStyle/>
          <a:p>
            <a:fld id="{009375D7-070A-4959-9224-FB5E66F2B1B3}" type="slidenum">
              <a:rPr lang="en-AU" smtClean="0"/>
              <a:pPr/>
              <a:t>17</a:t>
            </a:fld>
            <a:endParaRPr lang="en-AU" dirty="0"/>
          </a:p>
        </p:txBody>
      </p:sp>
    </p:spTree>
    <p:extLst>
      <p:ext uri="{BB962C8B-B14F-4D97-AF65-F5344CB8AC3E}">
        <p14:creationId xmlns:p14="http://schemas.microsoft.com/office/powerpoint/2010/main" val="124915093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a:buNone/>
            </a:pPr>
            <a:r>
              <a:rPr lang="en-US" altLang="en-US" sz="2400" dirty="0">
                <a:latin typeface="Arial" charset="0"/>
                <a:cs typeface="Arial" charset="0"/>
              </a:rPr>
              <a:t>Pop the front of the queue</a:t>
            </a:r>
          </a:p>
          <a:p>
            <a:pPr lvl="1"/>
            <a:r>
              <a:rPr lang="en-US" altLang="en-US" sz="2000" dirty="0">
                <a:solidFill>
                  <a:prstClr val="black"/>
                </a:solidFill>
                <a:latin typeface="Arial" charset="0"/>
                <a:cs typeface="Arial" charset="0"/>
              </a:rPr>
              <a:t>G has two neighbors:  E and L</a:t>
            </a:r>
            <a:endParaRPr lang="en-US" altLang="en-US" sz="2000" dirty="0">
              <a:latin typeface="Arial" charset="0"/>
              <a:cs typeface="Arial" charset="0"/>
            </a:endParaRPr>
          </a:p>
          <a:p>
            <a:pPr lvl="1"/>
            <a:r>
              <a:rPr lang="en-US" altLang="en-US" sz="2000" dirty="0">
                <a:latin typeface="Arial" charset="0"/>
                <a:cs typeface="Arial" charset="0"/>
              </a:rPr>
              <a:t>Decrement their in-degrees</a:t>
            </a:r>
          </a:p>
          <a:p>
            <a:pPr lvl="2"/>
            <a:r>
              <a:rPr lang="en-US" altLang="en-US" sz="1800" dirty="0">
                <a:latin typeface="Arial" charset="0"/>
                <a:cs typeface="Arial" charset="0"/>
              </a:rPr>
              <a:t>E is decremented to zero, so push it onto the queue</a:t>
            </a:r>
          </a:p>
          <a:p>
            <a:pPr lvl="1"/>
            <a:endParaRPr lang="en-US" altLang="en-US" dirty="0">
              <a:latin typeface="Arial" charset="0"/>
              <a:cs typeface="Arial" charset="0"/>
            </a:endParaRPr>
          </a:p>
          <a:p>
            <a:pPr marL="457200" lvl="1" indent="0">
              <a:buNone/>
            </a:pPr>
            <a:endParaRPr lang="en-US" altLang="en-US" dirty="0">
              <a:solidFill>
                <a:prstClr val="black"/>
              </a:solidFill>
              <a:latin typeface="Arial" charset="0"/>
              <a:cs typeface="Arial" charset="0"/>
            </a:endParaRPr>
          </a:p>
          <a:p>
            <a:pPr lvl="1"/>
            <a:endParaRPr lang="en-US" altLang="en-US" dirty="0">
              <a:latin typeface="Arial" charset="0"/>
              <a:cs typeface="Arial" charset="0"/>
            </a:endParaRPr>
          </a:p>
          <a:p>
            <a:pPr>
              <a:buNone/>
            </a:pPr>
            <a:endParaRPr lang="en-US" altLang="en-US" dirty="0">
              <a:latin typeface="Arial" charset="0"/>
              <a:cs typeface="Arial" charset="0"/>
            </a:endParaRPr>
          </a:p>
          <a:p>
            <a:pPr>
              <a:buNone/>
            </a:pPr>
            <a:endParaRPr lang="en-US" altLang="en-US" dirty="0">
              <a:latin typeface="Arial" charset="0"/>
              <a:cs typeface="Arial" charset="0"/>
            </a:endParaRPr>
          </a:p>
        </p:txBody>
      </p:sp>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6"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nvGraphicFramePr>
        <p:xfrm>
          <a:off x="2495550" y="5734051"/>
          <a:ext cx="5112614" cy="447675"/>
        </p:xfrm>
        <a:graphic>
          <a:graphicData uri="http://schemas.openxmlformats.org/drawingml/2006/table">
            <a:tbl>
              <a:tblPr/>
              <a:tblGrid>
                <a:gridCol w="425964">
                  <a:extLst>
                    <a:ext uri="{9D8B030D-6E8A-4147-A177-3AD203B41FA5}">
                      <a16:colId xmlns:a16="http://schemas.microsoft.com/office/drawing/2014/main" val="20000"/>
                    </a:ext>
                  </a:extLst>
                </a:gridCol>
                <a:gridCol w="427010">
                  <a:extLst>
                    <a:ext uri="{9D8B030D-6E8A-4147-A177-3AD203B41FA5}">
                      <a16:colId xmlns:a16="http://schemas.microsoft.com/office/drawing/2014/main" val="20001"/>
                    </a:ext>
                  </a:extLst>
                </a:gridCol>
                <a:gridCol w="425964">
                  <a:extLst>
                    <a:ext uri="{9D8B030D-6E8A-4147-A177-3AD203B41FA5}">
                      <a16:colId xmlns:a16="http://schemas.microsoft.com/office/drawing/2014/main" val="20002"/>
                    </a:ext>
                  </a:extLst>
                </a:gridCol>
                <a:gridCol w="425964">
                  <a:extLst>
                    <a:ext uri="{9D8B030D-6E8A-4147-A177-3AD203B41FA5}">
                      <a16:colId xmlns:a16="http://schemas.microsoft.com/office/drawing/2014/main" val="20003"/>
                    </a:ext>
                  </a:extLst>
                </a:gridCol>
                <a:gridCol w="425964">
                  <a:extLst>
                    <a:ext uri="{9D8B030D-6E8A-4147-A177-3AD203B41FA5}">
                      <a16:colId xmlns:a16="http://schemas.microsoft.com/office/drawing/2014/main" val="20004"/>
                    </a:ext>
                  </a:extLst>
                </a:gridCol>
                <a:gridCol w="425964">
                  <a:extLst>
                    <a:ext uri="{9D8B030D-6E8A-4147-A177-3AD203B41FA5}">
                      <a16:colId xmlns:a16="http://schemas.microsoft.com/office/drawing/2014/main" val="20005"/>
                    </a:ext>
                  </a:extLst>
                </a:gridCol>
                <a:gridCol w="425964">
                  <a:extLst>
                    <a:ext uri="{9D8B030D-6E8A-4147-A177-3AD203B41FA5}">
                      <a16:colId xmlns:a16="http://schemas.microsoft.com/office/drawing/2014/main" val="20006"/>
                    </a:ext>
                  </a:extLst>
                </a:gridCol>
                <a:gridCol w="425964">
                  <a:extLst>
                    <a:ext uri="{9D8B030D-6E8A-4147-A177-3AD203B41FA5}">
                      <a16:colId xmlns:a16="http://schemas.microsoft.com/office/drawing/2014/main" val="20007"/>
                    </a:ext>
                  </a:extLst>
                </a:gridCol>
                <a:gridCol w="425964">
                  <a:extLst>
                    <a:ext uri="{9D8B030D-6E8A-4147-A177-3AD203B41FA5}">
                      <a16:colId xmlns:a16="http://schemas.microsoft.com/office/drawing/2014/main" val="20008"/>
                    </a:ext>
                  </a:extLst>
                </a:gridCol>
                <a:gridCol w="425964">
                  <a:extLst>
                    <a:ext uri="{9D8B030D-6E8A-4147-A177-3AD203B41FA5}">
                      <a16:colId xmlns:a16="http://schemas.microsoft.com/office/drawing/2014/main" val="20009"/>
                    </a:ext>
                  </a:extLst>
                </a:gridCol>
                <a:gridCol w="425964">
                  <a:extLst>
                    <a:ext uri="{9D8B030D-6E8A-4147-A177-3AD203B41FA5}">
                      <a16:colId xmlns:a16="http://schemas.microsoft.com/office/drawing/2014/main" val="20010"/>
                    </a:ext>
                  </a:extLst>
                </a:gridCol>
                <a:gridCol w="425964">
                  <a:extLst>
                    <a:ext uri="{9D8B030D-6E8A-4147-A177-3AD203B41FA5}">
                      <a16:colId xmlns:a16="http://schemas.microsoft.com/office/drawing/2014/main" val="20011"/>
                    </a:ext>
                  </a:extLst>
                </a:gridCol>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Text Box 40"/>
          <p:cNvSpPr txBox="1">
            <a:spLocks noChangeArrowheads="1"/>
          </p:cNvSpPr>
          <p:nvPr/>
        </p:nvSpPr>
        <p:spPr bwMode="auto">
          <a:xfrm>
            <a:off x="1559497"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latin typeface="Consolas" panose="020B0609020204030204" pitchFamily="49" charset="0"/>
                <a:cs typeface="Consolas" panose="020B0609020204030204" pitchFamily="49" charset="0"/>
              </a:rPr>
              <a:t>Queue:</a:t>
            </a:r>
          </a:p>
        </p:txBody>
      </p:sp>
      <p:sp>
        <p:nvSpPr>
          <p:cNvPr id="13" name="Oval 12"/>
          <p:cNvSpPr/>
          <p:nvPr/>
        </p:nvSpPr>
        <p:spPr>
          <a:xfrm>
            <a:off x="7608168" y="3933056"/>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4" name="Straight Arrow Connector 13"/>
          <p:cNvCxnSpPr/>
          <p:nvPr/>
        </p:nvCxnSpPr>
        <p:spPr>
          <a:xfrm flipV="1">
            <a:off x="6456040"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2" name="Group 5"/>
          <p:cNvGraphicFramePr>
            <a:graphicFrameLocks noGrp="1"/>
          </p:cNvGraphicFramePr>
          <p:nvPr/>
        </p:nvGraphicFramePr>
        <p:xfrm>
          <a:off x="8832304" y="2348880"/>
          <a:ext cx="1223912" cy="402336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C</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D</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I</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J</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15" name="Oval 14"/>
          <p:cNvSpPr/>
          <p:nvPr/>
        </p:nvSpPr>
        <p:spPr>
          <a:xfrm>
            <a:off x="6677331" y="4429143"/>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6" name="Oval 15"/>
          <p:cNvSpPr/>
          <p:nvPr/>
        </p:nvSpPr>
        <p:spPr>
          <a:xfrm>
            <a:off x="7608168" y="4925230"/>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Footer Placeholder 3">
            <a:extLst>
              <a:ext uri="{FF2B5EF4-FFF2-40B4-BE49-F238E27FC236}">
                <a16:creationId xmlns:a16="http://schemas.microsoft.com/office/drawing/2014/main" id="{19C7419E-B207-CCB3-F7E9-1B1142A43977}"/>
              </a:ext>
            </a:extLst>
          </p:cNvPr>
          <p:cNvSpPr>
            <a:spLocks noGrp="1"/>
          </p:cNvSpPr>
          <p:nvPr>
            <p:ph type="ftr" sz="quarter" idx="10"/>
          </p:nvPr>
        </p:nvSpPr>
        <p:spPr/>
        <p:txBody>
          <a:bodyPr/>
          <a:lstStyle/>
          <a:p>
            <a:r>
              <a:rPr lang="en-AU"/>
              <a:t>22T2</a:t>
            </a:r>
            <a:endParaRPr lang="en-AU" dirty="0"/>
          </a:p>
        </p:txBody>
      </p:sp>
      <p:sp>
        <p:nvSpPr>
          <p:cNvPr id="7" name="Slide Number Placeholder 6">
            <a:extLst>
              <a:ext uri="{FF2B5EF4-FFF2-40B4-BE49-F238E27FC236}">
                <a16:creationId xmlns:a16="http://schemas.microsoft.com/office/drawing/2014/main" id="{14874E76-832B-71D9-1D96-947104329354}"/>
              </a:ext>
            </a:extLst>
          </p:cNvPr>
          <p:cNvSpPr>
            <a:spLocks noGrp="1"/>
          </p:cNvSpPr>
          <p:nvPr>
            <p:ph type="sldNum" sz="quarter" idx="11"/>
          </p:nvPr>
        </p:nvSpPr>
        <p:spPr/>
        <p:txBody>
          <a:bodyPr/>
          <a:lstStyle/>
          <a:p>
            <a:fld id="{009375D7-070A-4959-9224-FB5E66F2B1B3}" type="slidenum">
              <a:rPr lang="en-AU" smtClean="0"/>
              <a:pPr/>
              <a:t>170</a:t>
            </a:fld>
            <a:endParaRPr lang="en-AU" dirty="0"/>
          </a:p>
        </p:txBody>
      </p:sp>
    </p:spTree>
    <p:extLst>
      <p:ext uri="{BB962C8B-B14F-4D97-AF65-F5344CB8AC3E}">
        <p14:creationId xmlns:p14="http://schemas.microsoft.com/office/powerpoint/2010/main" val="9191446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a:buNone/>
            </a:pPr>
            <a:r>
              <a:rPr lang="en-US" altLang="en-US" sz="2400" dirty="0">
                <a:latin typeface="Arial" charset="0"/>
                <a:cs typeface="Arial" charset="0"/>
              </a:rPr>
              <a:t>Pop the front of the queue</a:t>
            </a:r>
          </a:p>
          <a:p>
            <a:pPr>
              <a:buNone/>
            </a:pPr>
            <a:endParaRPr lang="en-US" altLang="en-US" dirty="0">
              <a:latin typeface="Arial" charset="0"/>
              <a:cs typeface="Arial" charset="0"/>
            </a:endParaRPr>
          </a:p>
          <a:p>
            <a:pPr>
              <a:buNone/>
            </a:pPr>
            <a:endParaRPr lang="en-US" altLang="en-US" dirty="0">
              <a:latin typeface="Arial" charset="0"/>
              <a:cs typeface="Arial" charset="0"/>
            </a:endParaRPr>
          </a:p>
        </p:txBody>
      </p:sp>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6"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nvGraphicFramePr>
        <p:xfrm>
          <a:off x="2495550" y="5734051"/>
          <a:ext cx="5112614" cy="447675"/>
        </p:xfrm>
        <a:graphic>
          <a:graphicData uri="http://schemas.openxmlformats.org/drawingml/2006/table">
            <a:tbl>
              <a:tblPr/>
              <a:tblGrid>
                <a:gridCol w="425964">
                  <a:extLst>
                    <a:ext uri="{9D8B030D-6E8A-4147-A177-3AD203B41FA5}">
                      <a16:colId xmlns:a16="http://schemas.microsoft.com/office/drawing/2014/main" val="20000"/>
                    </a:ext>
                  </a:extLst>
                </a:gridCol>
                <a:gridCol w="427010">
                  <a:extLst>
                    <a:ext uri="{9D8B030D-6E8A-4147-A177-3AD203B41FA5}">
                      <a16:colId xmlns:a16="http://schemas.microsoft.com/office/drawing/2014/main" val="20001"/>
                    </a:ext>
                  </a:extLst>
                </a:gridCol>
                <a:gridCol w="425964">
                  <a:extLst>
                    <a:ext uri="{9D8B030D-6E8A-4147-A177-3AD203B41FA5}">
                      <a16:colId xmlns:a16="http://schemas.microsoft.com/office/drawing/2014/main" val="20002"/>
                    </a:ext>
                  </a:extLst>
                </a:gridCol>
                <a:gridCol w="425964">
                  <a:extLst>
                    <a:ext uri="{9D8B030D-6E8A-4147-A177-3AD203B41FA5}">
                      <a16:colId xmlns:a16="http://schemas.microsoft.com/office/drawing/2014/main" val="20003"/>
                    </a:ext>
                  </a:extLst>
                </a:gridCol>
                <a:gridCol w="425964">
                  <a:extLst>
                    <a:ext uri="{9D8B030D-6E8A-4147-A177-3AD203B41FA5}">
                      <a16:colId xmlns:a16="http://schemas.microsoft.com/office/drawing/2014/main" val="20004"/>
                    </a:ext>
                  </a:extLst>
                </a:gridCol>
                <a:gridCol w="425964">
                  <a:extLst>
                    <a:ext uri="{9D8B030D-6E8A-4147-A177-3AD203B41FA5}">
                      <a16:colId xmlns:a16="http://schemas.microsoft.com/office/drawing/2014/main" val="20005"/>
                    </a:ext>
                  </a:extLst>
                </a:gridCol>
                <a:gridCol w="425964">
                  <a:extLst>
                    <a:ext uri="{9D8B030D-6E8A-4147-A177-3AD203B41FA5}">
                      <a16:colId xmlns:a16="http://schemas.microsoft.com/office/drawing/2014/main" val="20006"/>
                    </a:ext>
                  </a:extLst>
                </a:gridCol>
                <a:gridCol w="425964">
                  <a:extLst>
                    <a:ext uri="{9D8B030D-6E8A-4147-A177-3AD203B41FA5}">
                      <a16:colId xmlns:a16="http://schemas.microsoft.com/office/drawing/2014/main" val="20007"/>
                    </a:ext>
                  </a:extLst>
                </a:gridCol>
                <a:gridCol w="425964">
                  <a:extLst>
                    <a:ext uri="{9D8B030D-6E8A-4147-A177-3AD203B41FA5}">
                      <a16:colId xmlns:a16="http://schemas.microsoft.com/office/drawing/2014/main" val="20008"/>
                    </a:ext>
                  </a:extLst>
                </a:gridCol>
                <a:gridCol w="425964">
                  <a:extLst>
                    <a:ext uri="{9D8B030D-6E8A-4147-A177-3AD203B41FA5}">
                      <a16:colId xmlns:a16="http://schemas.microsoft.com/office/drawing/2014/main" val="20009"/>
                    </a:ext>
                  </a:extLst>
                </a:gridCol>
                <a:gridCol w="425964">
                  <a:extLst>
                    <a:ext uri="{9D8B030D-6E8A-4147-A177-3AD203B41FA5}">
                      <a16:colId xmlns:a16="http://schemas.microsoft.com/office/drawing/2014/main" val="20010"/>
                    </a:ext>
                  </a:extLst>
                </a:gridCol>
                <a:gridCol w="425964">
                  <a:extLst>
                    <a:ext uri="{9D8B030D-6E8A-4147-A177-3AD203B41FA5}">
                      <a16:colId xmlns:a16="http://schemas.microsoft.com/office/drawing/2014/main" val="20011"/>
                    </a:ext>
                  </a:extLst>
                </a:gridCol>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Text Box 40"/>
          <p:cNvSpPr txBox="1">
            <a:spLocks noChangeArrowheads="1"/>
          </p:cNvSpPr>
          <p:nvPr/>
        </p:nvSpPr>
        <p:spPr bwMode="auto">
          <a:xfrm>
            <a:off x="1559497"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latin typeface="Consolas" panose="020B0609020204030204" pitchFamily="49" charset="0"/>
                <a:cs typeface="Consolas" panose="020B0609020204030204" pitchFamily="49" charset="0"/>
              </a:rPr>
              <a:t>Queue:</a:t>
            </a:r>
          </a:p>
        </p:txBody>
      </p:sp>
      <p:cxnSp>
        <p:nvCxnSpPr>
          <p:cNvPr id="14" name="Straight Arrow Connector 13"/>
          <p:cNvCxnSpPr/>
          <p:nvPr/>
        </p:nvCxnSpPr>
        <p:spPr>
          <a:xfrm flipV="1">
            <a:off x="6456040"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2" name="Group 5"/>
          <p:cNvGraphicFramePr>
            <a:graphicFrameLocks noGrp="1"/>
          </p:cNvGraphicFramePr>
          <p:nvPr/>
        </p:nvGraphicFramePr>
        <p:xfrm>
          <a:off x="8832304" y="2348880"/>
          <a:ext cx="1223912" cy="402336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0</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C</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0</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D</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0</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0</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I</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0</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J</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0</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4" name="Footer Placeholder 3">
            <a:extLst>
              <a:ext uri="{FF2B5EF4-FFF2-40B4-BE49-F238E27FC236}">
                <a16:creationId xmlns:a16="http://schemas.microsoft.com/office/drawing/2014/main" id="{26E6195D-2420-43B5-2E3F-0BCE3C1C731F}"/>
              </a:ext>
            </a:extLst>
          </p:cNvPr>
          <p:cNvSpPr>
            <a:spLocks noGrp="1"/>
          </p:cNvSpPr>
          <p:nvPr>
            <p:ph type="ftr" sz="quarter" idx="10"/>
          </p:nvPr>
        </p:nvSpPr>
        <p:spPr/>
        <p:txBody>
          <a:bodyPr/>
          <a:lstStyle/>
          <a:p>
            <a:r>
              <a:rPr lang="en-AU"/>
              <a:t>22T2</a:t>
            </a:r>
            <a:endParaRPr lang="en-AU" dirty="0"/>
          </a:p>
        </p:txBody>
      </p:sp>
      <p:sp>
        <p:nvSpPr>
          <p:cNvPr id="7" name="Slide Number Placeholder 6">
            <a:extLst>
              <a:ext uri="{FF2B5EF4-FFF2-40B4-BE49-F238E27FC236}">
                <a16:creationId xmlns:a16="http://schemas.microsoft.com/office/drawing/2014/main" id="{36235DE9-D428-62F0-9299-DC572A53E4C8}"/>
              </a:ext>
            </a:extLst>
          </p:cNvPr>
          <p:cNvSpPr>
            <a:spLocks noGrp="1"/>
          </p:cNvSpPr>
          <p:nvPr>
            <p:ph type="sldNum" sz="quarter" idx="11"/>
          </p:nvPr>
        </p:nvSpPr>
        <p:spPr/>
        <p:txBody>
          <a:bodyPr/>
          <a:lstStyle/>
          <a:p>
            <a:fld id="{009375D7-070A-4959-9224-FB5E66F2B1B3}" type="slidenum">
              <a:rPr lang="en-AU" smtClean="0"/>
              <a:pPr/>
              <a:t>171</a:t>
            </a:fld>
            <a:endParaRPr lang="en-AU" dirty="0"/>
          </a:p>
        </p:txBody>
      </p:sp>
    </p:spTree>
    <p:extLst>
      <p:ext uri="{BB962C8B-B14F-4D97-AF65-F5344CB8AC3E}">
        <p14:creationId xmlns:p14="http://schemas.microsoft.com/office/powerpoint/2010/main" val="373976233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a:buNone/>
            </a:pPr>
            <a:r>
              <a:rPr lang="en-US" altLang="en-US" sz="2400" dirty="0">
                <a:latin typeface="Arial" charset="0"/>
                <a:cs typeface="Arial" charset="0"/>
              </a:rPr>
              <a:t>Pop the front of the queue</a:t>
            </a:r>
          </a:p>
          <a:p>
            <a:pPr lvl="1"/>
            <a:r>
              <a:rPr lang="en-US" altLang="en-US" sz="2000" dirty="0">
                <a:solidFill>
                  <a:prstClr val="black"/>
                </a:solidFill>
                <a:latin typeface="Arial" charset="0"/>
                <a:cs typeface="Arial" charset="0"/>
              </a:rPr>
              <a:t>K has one neighbors:  L</a:t>
            </a:r>
            <a:endParaRPr lang="en-US" altLang="en-US" sz="2000" dirty="0">
              <a:latin typeface="Arial" charset="0"/>
              <a:cs typeface="Arial" charset="0"/>
            </a:endParaRPr>
          </a:p>
          <a:p>
            <a:pPr marL="457200" lvl="1" indent="0">
              <a:buNone/>
            </a:pPr>
            <a:endParaRPr lang="en-US" altLang="en-US" dirty="0">
              <a:solidFill>
                <a:prstClr val="black"/>
              </a:solidFill>
              <a:latin typeface="Arial" charset="0"/>
              <a:cs typeface="Arial" charset="0"/>
            </a:endParaRPr>
          </a:p>
          <a:p>
            <a:pPr lvl="1"/>
            <a:endParaRPr lang="en-US" altLang="en-US" dirty="0">
              <a:latin typeface="Arial" charset="0"/>
              <a:cs typeface="Arial" charset="0"/>
            </a:endParaRPr>
          </a:p>
          <a:p>
            <a:pPr>
              <a:buNone/>
            </a:pPr>
            <a:endParaRPr lang="en-US" altLang="en-US" dirty="0">
              <a:latin typeface="Arial" charset="0"/>
              <a:cs typeface="Arial" charset="0"/>
            </a:endParaRPr>
          </a:p>
          <a:p>
            <a:pPr>
              <a:buNone/>
            </a:pPr>
            <a:endParaRPr lang="en-US" altLang="en-US" dirty="0">
              <a:latin typeface="Arial" charset="0"/>
              <a:cs typeface="Arial" charset="0"/>
            </a:endParaRPr>
          </a:p>
        </p:txBody>
      </p:sp>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6"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nvGraphicFramePr>
        <p:xfrm>
          <a:off x="2495550" y="5734051"/>
          <a:ext cx="5112614" cy="447675"/>
        </p:xfrm>
        <a:graphic>
          <a:graphicData uri="http://schemas.openxmlformats.org/drawingml/2006/table">
            <a:tbl>
              <a:tblPr/>
              <a:tblGrid>
                <a:gridCol w="425964">
                  <a:extLst>
                    <a:ext uri="{9D8B030D-6E8A-4147-A177-3AD203B41FA5}">
                      <a16:colId xmlns:a16="http://schemas.microsoft.com/office/drawing/2014/main" val="20000"/>
                    </a:ext>
                  </a:extLst>
                </a:gridCol>
                <a:gridCol w="427010">
                  <a:extLst>
                    <a:ext uri="{9D8B030D-6E8A-4147-A177-3AD203B41FA5}">
                      <a16:colId xmlns:a16="http://schemas.microsoft.com/office/drawing/2014/main" val="20001"/>
                    </a:ext>
                  </a:extLst>
                </a:gridCol>
                <a:gridCol w="425964">
                  <a:extLst>
                    <a:ext uri="{9D8B030D-6E8A-4147-A177-3AD203B41FA5}">
                      <a16:colId xmlns:a16="http://schemas.microsoft.com/office/drawing/2014/main" val="20002"/>
                    </a:ext>
                  </a:extLst>
                </a:gridCol>
                <a:gridCol w="425964">
                  <a:extLst>
                    <a:ext uri="{9D8B030D-6E8A-4147-A177-3AD203B41FA5}">
                      <a16:colId xmlns:a16="http://schemas.microsoft.com/office/drawing/2014/main" val="20003"/>
                    </a:ext>
                  </a:extLst>
                </a:gridCol>
                <a:gridCol w="425964">
                  <a:extLst>
                    <a:ext uri="{9D8B030D-6E8A-4147-A177-3AD203B41FA5}">
                      <a16:colId xmlns:a16="http://schemas.microsoft.com/office/drawing/2014/main" val="20004"/>
                    </a:ext>
                  </a:extLst>
                </a:gridCol>
                <a:gridCol w="425964">
                  <a:extLst>
                    <a:ext uri="{9D8B030D-6E8A-4147-A177-3AD203B41FA5}">
                      <a16:colId xmlns:a16="http://schemas.microsoft.com/office/drawing/2014/main" val="20005"/>
                    </a:ext>
                  </a:extLst>
                </a:gridCol>
                <a:gridCol w="425964">
                  <a:extLst>
                    <a:ext uri="{9D8B030D-6E8A-4147-A177-3AD203B41FA5}">
                      <a16:colId xmlns:a16="http://schemas.microsoft.com/office/drawing/2014/main" val="20006"/>
                    </a:ext>
                  </a:extLst>
                </a:gridCol>
                <a:gridCol w="425964">
                  <a:extLst>
                    <a:ext uri="{9D8B030D-6E8A-4147-A177-3AD203B41FA5}">
                      <a16:colId xmlns:a16="http://schemas.microsoft.com/office/drawing/2014/main" val="20007"/>
                    </a:ext>
                  </a:extLst>
                </a:gridCol>
                <a:gridCol w="425964">
                  <a:extLst>
                    <a:ext uri="{9D8B030D-6E8A-4147-A177-3AD203B41FA5}">
                      <a16:colId xmlns:a16="http://schemas.microsoft.com/office/drawing/2014/main" val="20008"/>
                    </a:ext>
                  </a:extLst>
                </a:gridCol>
                <a:gridCol w="425964">
                  <a:extLst>
                    <a:ext uri="{9D8B030D-6E8A-4147-A177-3AD203B41FA5}">
                      <a16:colId xmlns:a16="http://schemas.microsoft.com/office/drawing/2014/main" val="20009"/>
                    </a:ext>
                  </a:extLst>
                </a:gridCol>
                <a:gridCol w="425964">
                  <a:extLst>
                    <a:ext uri="{9D8B030D-6E8A-4147-A177-3AD203B41FA5}">
                      <a16:colId xmlns:a16="http://schemas.microsoft.com/office/drawing/2014/main" val="20010"/>
                    </a:ext>
                  </a:extLst>
                </a:gridCol>
                <a:gridCol w="425964">
                  <a:extLst>
                    <a:ext uri="{9D8B030D-6E8A-4147-A177-3AD203B41FA5}">
                      <a16:colId xmlns:a16="http://schemas.microsoft.com/office/drawing/2014/main" val="20011"/>
                    </a:ext>
                  </a:extLst>
                </a:gridCol>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Text Box 40"/>
          <p:cNvSpPr txBox="1">
            <a:spLocks noChangeArrowheads="1"/>
          </p:cNvSpPr>
          <p:nvPr/>
        </p:nvSpPr>
        <p:spPr bwMode="auto">
          <a:xfrm>
            <a:off x="1559497"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latin typeface="Consolas" panose="020B0609020204030204" pitchFamily="49" charset="0"/>
                <a:cs typeface="Consolas" panose="020B0609020204030204" pitchFamily="49" charset="0"/>
              </a:rPr>
              <a:t>Queue:</a:t>
            </a:r>
          </a:p>
        </p:txBody>
      </p:sp>
      <p:cxnSp>
        <p:nvCxnSpPr>
          <p:cNvPr id="14" name="Straight Arrow Connector 13"/>
          <p:cNvCxnSpPr/>
          <p:nvPr/>
        </p:nvCxnSpPr>
        <p:spPr>
          <a:xfrm flipV="1">
            <a:off x="6888088"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2" name="Group 5"/>
          <p:cNvGraphicFramePr>
            <a:graphicFrameLocks noGrp="1"/>
          </p:cNvGraphicFramePr>
          <p:nvPr/>
        </p:nvGraphicFramePr>
        <p:xfrm>
          <a:off x="8832304" y="2348880"/>
          <a:ext cx="1223912" cy="402336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C</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D</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I</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J</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15" name="Oval 14"/>
          <p:cNvSpPr/>
          <p:nvPr/>
        </p:nvSpPr>
        <p:spPr>
          <a:xfrm>
            <a:off x="6677331" y="4941168"/>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6" name="Oval 15"/>
          <p:cNvSpPr/>
          <p:nvPr/>
        </p:nvSpPr>
        <p:spPr>
          <a:xfrm>
            <a:off x="7608168" y="4925230"/>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Footer Placeholder 3">
            <a:extLst>
              <a:ext uri="{FF2B5EF4-FFF2-40B4-BE49-F238E27FC236}">
                <a16:creationId xmlns:a16="http://schemas.microsoft.com/office/drawing/2014/main" id="{2DC7071E-E2D7-6129-CFDF-624CA513EB4E}"/>
              </a:ext>
            </a:extLst>
          </p:cNvPr>
          <p:cNvSpPr>
            <a:spLocks noGrp="1"/>
          </p:cNvSpPr>
          <p:nvPr>
            <p:ph type="ftr" sz="quarter" idx="10"/>
          </p:nvPr>
        </p:nvSpPr>
        <p:spPr/>
        <p:txBody>
          <a:bodyPr/>
          <a:lstStyle/>
          <a:p>
            <a:r>
              <a:rPr lang="en-AU"/>
              <a:t>22T2</a:t>
            </a:r>
            <a:endParaRPr lang="en-AU" dirty="0"/>
          </a:p>
        </p:txBody>
      </p:sp>
      <p:sp>
        <p:nvSpPr>
          <p:cNvPr id="7" name="Slide Number Placeholder 6">
            <a:extLst>
              <a:ext uri="{FF2B5EF4-FFF2-40B4-BE49-F238E27FC236}">
                <a16:creationId xmlns:a16="http://schemas.microsoft.com/office/drawing/2014/main" id="{58A428A5-AF7C-E51C-3ABF-929B6CF91CBE}"/>
              </a:ext>
            </a:extLst>
          </p:cNvPr>
          <p:cNvSpPr>
            <a:spLocks noGrp="1"/>
          </p:cNvSpPr>
          <p:nvPr>
            <p:ph type="sldNum" sz="quarter" idx="11"/>
          </p:nvPr>
        </p:nvSpPr>
        <p:spPr/>
        <p:txBody>
          <a:bodyPr/>
          <a:lstStyle/>
          <a:p>
            <a:fld id="{009375D7-070A-4959-9224-FB5E66F2B1B3}" type="slidenum">
              <a:rPr lang="en-AU" smtClean="0"/>
              <a:pPr/>
              <a:t>172</a:t>
            </a:fld>
            <a:endParaRPr lang="en-AU" dirty="0"/>
          </a:p>
        </p:txBody>
      </p:sp>
    </p:spTree>
    <p:extLst>
      <p:ext uri="{BB962C8B-B14F-4D97-AF65-F5344CB8AC3E}">
        <p14:creationId xmlns:p14="http://schemas.microsoft.com/office/powerpoint/2010/main" val="325930602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a:buNone/>
            </a:pPr>
            <a:r>
              <a:rPr lang="en-US" altLang="en-US" sz="2400" dirty="0">
                <a:latin typeface="Arial" charset="0"/>
                <a:cs typeface="Arial" charset="0"/>
              </a:rPr>
              <a:t>Pop the front of the queue</a:t>
            </a:r>
          </a:p>
          <a:p>
            <a:pPr lvl="1"/>
            <a:r>
              <a:rPr lang="en-US" altLang="en-US" sz="2000" dirty="0">
                <a:solidFill>
                  <a:prstClr val="black"/>
                </a:solidFill>
                <a:latin typeface="Arial" charset="0"/>
                <a:cs typeface="Arial" charset="0"/>
              </a:rPr>
              <a:t>K has one neighbors:  L</a:t>
            </a:r>
            <a:endParaRPr lang="en-US" altLang="en-US" sz="2000" dirty="0">
              <a:latin typeface="Arial" charset="0"/>
              <a:cs typeface="Arial" charset="0"/>
            </a:endParaRPr>
          </a:p>
          <a:p>
            <a:pPr lvl="1"/>
            <a:r>
              <a:rPr lang="en-US" altLang="en-US" sz="2000" dirty="0">
                <a:latin typeface="Arial" charset="0"/>
                <a:cs typeface="Arial" charset="0"/>
              </a:rPr>
              <a:t>Decrement its in-degree</a:t>
            </a:r>
          </a:p>
          <a:p>
            <a:pPr lvl="1"/>
            <a:endParaRPr lang="en-US" altLang="en-US" dirty="0">
              <a:latin typeface="Arial" charset="0"/>
              <a:cs typeface="Arial" charset="0"/>
            </a:endParaRPr>
          </a:p>
          <a:p>
            <a:pPr>
              <a:buNone/>
            </a:pPr>
            <a:endParaRPr lang="en-US" altLang="en-US" dirty="0">
              <a:latin typeface="Arial" charset="0"/>
              <a:cs typeface="Arial" charset="0"/>
            </a:endParaRPr>
          </a:p>
          <a:p>
            <a:pPr>
              <a:buNone/>
            </a:pPr>
            <a:endParaRPr lang="en-US" altLang="en-US" dirty="0">
              <a:latin typeface="Arial" charset="0"/>
              <a:cs typeface="Arial" charset="0"/>
            </a:endParaRPr>
          </a:p>
        </p:txBody>
      </p:sp>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6"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nvGraphicFramePr>
        <p:xfrm>
          <a:off x="2495550" y="5734051"/>
          <a:ext cx="5112614" cy="447675"/>
        </p:xfrm>
        <a:graphic>
          <a:graphicData uri="http://schemas.openxmlformats.org/drawingml/2006/table">
            <a:tbl>
              <a:tblPr/>
              <a:tblGrid>
                <a:gridCol w="425964">
                  <a:extLst>
                    <a:ext uri="{9D8B030D-6E8A-4147-A177-3AD203B41FA5}">
                      <a16:colId xmlns:a16="http://schemas.microsoft.com/office/drawing/2014/main" val="20000"/>
                    </a:ext>
                  </a:extLst>
                </a:gridCol>
                <a:gridCol w="427010">
                  <a:extLst>
                    <a:ext uri="{9D8B030D-6E8A-4147-A177-3AD203B41FA5}">
                      <a16:colId xmlns:a16="http://schemas.microsoft.com/office/drawing/2014/main" val="20001"/>
                    </a:ext>
                  </a:extLst>
                </a:gridCol>
                <a:gridCol w="425964">
                  <a:extLst>
                    <a:ext uri="{9D8B030D-6E8A-4147-A177-3AD203B41FA5}">
                      <a16:colId xmlns:a16="http://schemas.microsoft.com/office/drawing/2014/main" val="20002"/>
                    </a:ext>
                  </a:extLst>
                </a:gridCol>
                <a:gridCol w="425964">
                  <a:extLst>
                    <a:ext uri="{9D8B030D-6E8A-4147-A177-3AD203B41FA5}">
                      <a16:colId xmlns:a16="http://schemas.microsoft.com/office/drawing/2014/main" val="20003"/>
                    </a:ext>
                  </a:extLst>
                </a:gridCol>
                <a:gridCol w="425964">
                  <a:extLst>
                    <a:ext uri="{9D8B030D-6E8A-4147-A177-3AD203B41FA5}">
                      <a16:colId xmlns:a16="http://schemas.microsoft.com/office/drawing/2014/main" val="20004"/>
                    </a:ext>
                  </a:extLst>
                </a:gridCol>
                <a:gridCol w="425964">
                  <a:extLst>
                    <a:ext uri="{9D8B030D-6E8A-4147-A177-3AD203B41FA5}">
                      <a16:colId xmlns:a16="http://schemas.microsoft.com/office/drawing/2014/main" val="20005"/>
                    </a:ext>
                  </a:extLst>
                </a:gridCol>
                <a:gridCol w="425964">
                  <a:extLst>
                    <a:ext uri="{9D8B030D-6E8A-4147-A177-3AD203B41FA5}">
                      <a16:colId xmlns:a16="http://schemas.microsoft.com/office/drawing/2014/main" val="20006"/>
                    </a:ext>
                  </a:extLst>
                </a:gridCol>
                <a:gridCol w="425964">
                  <a:extLst>
                    <a:ext uri="{9D8B030D-6E8A-4147-A177-3AD203B41FA5}">
                      <a16:colId xmlns:a16="http://schemas.microsoft.com/office/drawing/2014/main" val="20007"/>
                    </a:ext>
                  </a:extLst>
                </a:gridCol>
                <a:gridCol w="425964">
                  <a:extLst>
                    <a:ext uri="{9D8B030D-6E8A-4147-A177-3AD203B41FA5}">
                      <a16:colId xmlns:a16="http://schemas.microsoft.com/office/drawing/2014/main" val="20008"/>
                    </a:ext>
                  </a:extLst>
                </a:gridCol>
                <a:gridCol w="425964">
                  <a:extLst>
                    <a:ext uri="{9D8B030D-6E8A-4147-A177-3AD203B41FA5}">
                      <a16:colId xmlns:a16="http://schemas.microsoft.com/office/drawing/2014/main" val="20009"/>
                    </a:ext>
                  </a:extLst>
                </a:gridCol>
                <a:gridCol w="425964">
                  <a:extLst>
                    <a:ext uri="{9D8B030D-6E8A-4147-A177-3AD203B41FA5}">
                      <a16:colId xmlns:a16="http://schemas.microsoft.com/office/drawing/2014/main" val="20010"/>
                    </a:ext>
                  </a:extLst>
                </a:gridCol>
                <a:gridCol w="425964">
                  <a:extLst>
                    <a:ext uri="{9D8B030D-6E8A-4147-A177-3AD203B41FA5}">
                      <a16:colId xmlns:a16="http://schemas.microsoft.com/office/drawing/2014/main" val="20011"/>
                    </a:ext>
                  </a:extLst>
                </a:gridCol>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Text Box 40"/>
          <p:cNvSpPr txBox="1">
            <a:spLocks noChangeArrowheads="1"/>
          </p:cNvSpPr>
          <p:nvPr/>
        </p:nvSpPr>
        <p:spPr bwMode="auto">
          <a:xfrm>
            <a:off x="1559497"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latin typeface="Consolas" panose="020B0609020204030204" pitchFamily="49" charset="0"/>
                <a:cs typeface="Consolas" panose="020B0609020204030204" pitchFamily="49" charset="0"/>
              </a:rPr>
              <a:t>Queue:</a:t>
            </a:r>
          </a:p>
        </p:txBody>
      </p:sp>
      <p:graphicFrame>
        <p:nvGraphicFramePr>
          <p:cNvPr id="12" name="Group 5"/>
          <p:cNvGraphicFramePr>
            <a:graphicFrameLocks noGrp="1"/>
          </p:cNvGraphicFramePr>
          <p:nvPr/>
        </p:nvGraphicFramePr>
        <p:xfrm>
          <a:off x="8832304" y="2348880"/>
          <a:ext cx="1223912" cy="402336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C</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D</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I</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J</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15" name="Oval 14"/>
          <p:cNvSpPr/>
          <p:nvPr/>
        </p:nvSpPr>
        <p:spPr>
          <a:xfrm>
            <a:off x="6677331" y="4941168"/>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6" name="Oval 15"/>
          <p:cNvSpPr/>
          <p:nvPr/>
        </p:nvSpPr>
        <p:spPr>
          <a:xfrm>
            <a:off x="7608168" y="4925230"/>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3" name="Straight Arrow Connector 12"/>
          <p:cNvCxnSpPr/>
          <p:nvPr/>
        </p:nvCxnSpPr>
        <p:spPr>
          <a:xfrm flipV="1">
            <a:off x="6888088"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AC17D39D-E002-E411-9AB6-0ADC4BFC40D7}"/>
              </a:ext>
            </a:extLst>
          </p:cNvPr>
          <p:cNvSpPr>
            <a:spLocks noGrp="1"/>
          </p:cNvSpPr>
          <p:nvPr>
            <p:ph type="ftr" sz="quarter" idx="10"/>
          </p:nvPr>
        </p:nvSpPr>
        <p:spPr/>
        <p:txBody>
          <a:bodyPr/>
          <a:lstStyle/>
          <a:p>
            <a:r>
              <a:rPr lang="en-AU"/>
              <a:t>22T2</a:t>
            </a:r>
            <a:endParaRPr lang="en-AU" dirty="0"/>
          </a:p>
        </p:txBody>
      </p:sp>
      <p:sp>
        <p:nvSpPr>
          <p:cNvPr id="7" name="Slide Number Placeholder 6">
            <a:extLst>
              <a:ext uri="{FF2B5EF4-FFF2-40B4-BE49-F238E27FC236}">
                <a16:creationId xmlns:a16="http://schemas.microsoft.com/office/drawing/2014/main" id="{4F012F3A-B28E-6E5F-FADF-2139B19F0B6D}"/>
              </a:ext>
            </a:extLst>
          </p:cNvPr>
          <p:cNvSpPr>
            <a:spLocks noGrp="1"/>
          </p:cNvSpPr>
          <p:nvPr>
            <p:ph type="sldNum" sz="quarter" idx="11"/>
          </p:nvPr>
        </p:nvSpPr>
        <p:spPr/>
        <p:txBody>
          <a:bodyPr/>
          <a:lstStyle/>
          <a:p>
            <a:fld id="{009375D7-070A-4959-9224-FB5E66F2B1B3}" type="slidenum">
              <a:rPr lang="en-AU" smtClean="0"/>
              <a:pPr/>
              <a:t>173</a:t>
            </a:fld>
            <a:endParaRPr lang="en-AU" dirty="0"/>
          </a:p>
        </p:txBody>
      </p:sp>
    </p:spTree>
    <p:extLst>
      <p:ext uri="{BB962C8B-B14F-4D97-AF65-F5344CB8AC3E}">
        <p14:creationId xmlns:p14="http://schemas.microsoft.com/office/powerpoint/2010/main" val="35011237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a:buNone/>
            </a:pPr>
            <a:r>
              <a:rPr lang="en-US" altLang="en-US" sz="2400" dirty="0">
                <a:latin typeface="Arial" charset="0"/>
                <a:cs typeface="Arial" charset="0"/>
              </a:rPr>
              <a:t>Pop the front of the queue</a:t>
            </a:r>
          </a:p>
          <a:p>
            <a:pPr lvl="1"/>
            <a:r>
              <a:rPr lang="en-US" altLang="en-US" sz="2000" dirty="0">
                <a:solidFill>
                  <a:prstClr val="black"/>
                </a:solidFill>
                <a:latin typeface="Arial" charset="0"/>
                <a:cs typeface="Arial" charset="0"/>
              </a:rPr>
              <a:t>K has one neighbors:  L</a:t>
            </a:r>
            <a:endParaRPr lang="en-US" altLang="en-US" sz="2000" dirty="0">
              <a:latin typeface="Arial" charset="0"/>
              <a:cs typeface="Arial" charset="0"/>
            </a:endParaRPr>
          </a:p>
          <a:p>
            <a:pPr lvl="1"/>
            <a:r>
              <a:rPr lang="en-US" altLang="en-US" sz="2000" dirty="0">
                <a:latin typeface="Arial" charset="0"/>
                <a:cs typeface="Arial" charset="0"/>
              </a:rPr>
              <a:t>Decrement its in-degree</a:t>
            </a:r>
          </a:p>
          <a:p>
            <a:pPr lvl="2"/>
            <a:r>
              <a:rPr lang="en-US" altLang="en-US" sz="1800" dirty="0">
                <a:latin typeface="Arial" charset="0"/>
                <a:cs typeface="Arial" charset="0"/>
              </a:rPr>
              <a:t>L is decremented to zero, so push it onto the queue</a:t>
            </a:r>
          </a:p>
          <a:p>
            <a:pPr lvl="1"/>
            <a:endParaRPr lang="en-US" altLang="en-US" dirty="0">
              <a:latin typeface="Arial" charset="0"/>
              <a:cs typeface="Arial" charset="0"/>
            </a:endParaRPr>
          </a:p>
          <a:p>
            <a:pPr lvl="1"/>
            <a:endParaRPr lang="en-US" altLang="en-US" dirty="0">
              <a:latin typeface="Arial" charset="0"/>
              <a:cs typeface="Arial" charset="0"/>
            </a:endParaRPr>
          </a:p>
          <a:p>
            <a:pPr>
              <a:buNone/>
            </a:pPr>
            <a:endParaRPr lang="en-US" altLang="en-US" dirty="0">
              <a:latin typeface="Arial" charset="0"/>
              <a:cs typeface="Arial" charset="0"/>
            </a:endParaRPr>
          </a:p>
          <a:p>
            <a:pPr>
              <a:buNone/>
            </a:pPr>
            <a:endParaRPr lang="en-US" altLang="en-US" dirty="0">
              <a:latin typeface="Arial" charset="0"/>
              <a:cs typeface="Arial" charset="0"/>
            </a:endParaRPr>
          </a:p>
        </p:txBody>
      </p:sp>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6"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nvGraphicFramePr>
        <p:xfrm>
          <a:off x="2495550" y="5734051"/>
          <a:ext cx="5112614" cy="447675"/>
        </p:xfrm>
        <a:graphic>
          <a:graphicData uri="http://schemas.openxmlformats.org/drawingml/2006/table">
            <a:tbl>
              <a:tblPr/>
              <a:tblGrid>
                <a:gridCol w="425964">
                  <a:extLst>
                    <a:ext uri="{9D8B030D-6E8A-4147-A177-3AD203B41FA5}">
                      <a16:colId xmlns:a16="http://schemas.microsoft.com/office/drawing/2014/main" val="20000"/>
                    </a:ext>
                  </a:extLst>
                </a:gridCol>
                <a:gridCol w="427010">
                  <a:extLst>
                    <a:ext uri="{9D8B030D-6E8A-4147-A177-3AD203B41FA5}">
                      <a16:colId xmlns:a16="http://schemas.microsoft.com/office/drawing/2014/main" val="20001"/>
                    </a:ext>
                  </a:extLst>
                </a:gridCol>
                <a:gridCol w="425964">
                  <a:extLst>
                    <a:ext uri="{9D8B030D-6E8A-4147-A177-3AD203B41FA5}">
                      <a16:colId xmlns:a16="http://schemas.microsoft.com/office/drawing/2014/main" val="20002"/>
                    </a:ext>
                  </a:extLst>
                </a:gridCol>
                <a:gridCol w="425964">
                  <a:extLst>
                    <a:ext uri="{9D8B030D-6E8A-4147-A177-3AD203B41FA5}">
                      <a16:colId xmlns:a16="http://schemas.microsoft.com/office/drawing/2014/main" val="20003"/>
                    </a:ext>
                  </a:extLst>
                </a:gridCol>
                <a:gridCol w="425964">
                  <a:extLst>
                    <a:ext uri="{9D8B030D-6E8A-4147-A177-3AD203B41FA5}">
                      <a16:colId xmlns:a16="http://schemas.microsoft.com/office/drawing/2014/main" val="20004"/>
                    </a:ext>
                  </a:extLst>
                </a:gridCol>
                <a:gridCol w="425964">
                  <a:extLst>
                    <a:ext uri="{9D8B030D-6E8A-4147-A177-3AD203B41FA5}">
                      <a16:colId xmlns:a16="http://schemas.microsoft.com/office/drawing/2014/main" val="20005"/>
                    </a:ext>
                  </a:extLst>
                </a:gridCol>
                <a:gridCol w="425964">
                  <a:extLst>
                    <a:ext uri="{9D8B030D-6E8A-4147-A177-3AD203B41FA5}">
                      <a16:colId xmlns:a16="http://schemas.microsoft.com/office/drawing/2014/main" val="20006"/>
                    </a:ext>
                  </a:extLst>
                </a:gridCol>
                <a:gridCol w="425964">
                  <a:extLst>
                    <a:ext uri="{9D8B030D-6E8A-4147-A177-3AD203B41FA5}">
                      <a16:colId xmlns:a16="http://schemas.microsoft.com/office/drawing/2014/main" val="20007"/>
                    </a:ext>
                  </a:extLst>
                </a:gridCol>
                <a:gridCol w="425964">
                  <a:extLst>
                    <a:ext uri="{9D8B030D-6E8A-4147-A177-3AD203B41FA5}">
                      <a16:colId xmlns:a16="http://schemas.microsoft.com/office/drawing/2014/main" val="20008"/>
                    </a:ext>
                  </a:extLst>
                </a:gridCol>
                <a:gridCol w="425964">
                  <a:extLst>
                    <a:ext uri="{9D8B030D-6E8A-4147-A177-3AD203B41FA5}">
                      <a16:colId xmlns:a16="http://schemas.microsoft.com/office/drawing/2014/main" val="20009"/>
                    </a:ext>
                  </a:extLst>
                </a:gridCol>
                <a:gridCol w="425964">
                  <a:extLst>
                    <a:ext uri="{9D8B030D-6E8A-4147-A177-3AD203B41FA5}">
                      <a16:colId xmlns:a16="http://schemas.microsoft.com/office/drawing/2014/main" val="20010"/>
                    </a:ext>
                  </a:extLst>
                </a:gridCol>
                <a:gridCol w="425964">
                  <a:extLst>
                    <a:ext uri="{9D8B030D-6E8A-4147-A177-3AD203B41FA5}">
                      <a16:colId xmlns:a16="http://schemas.microsoft.com/office/drawing/2014/main" val="20011"/>
                    </a:ext>
                  </a:extLst>
                </a:gridCol>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Text Box 40"/>
          <p:cNvSpPr txBox="1">
            <a:spLocks noChangeArrowheads="1"/>
          </p:cNvSpPr>
          <p:nvPr/>
        </p:nvSpPr>
        <p:spPr bwMode="auto">
          <a:xfrm>
            <a:off x="1559497"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latin typeface="Consolas" panose="020B0609020204030204" pitchFamily="49" charset="0"/>
                <a:cs typeface="Consolas" panose="020B0609020204030204" pitchFamily="49" charset="0"/>
              </a:rPr>
              <a:t>Queue:</a:t>
            </a:r>
          </a:p>
        </p:txBody>
      </p:sp>
      <p:graphicFrame>
        <p:nvGraphicFramePr>
          <p:cNvPr id="12" name="Group 5"/>
          <p:cNvGraphicFramePr>
            <a:graphicFrameLocks noGrp="1"/>
          </p:cNvGraphicFramePr>
          <p:nvPr/>
        </p:nvGraphicFramePr>
        <p:xfrm>
          <a:off x="8832304" y="2348880"/>
          <a:ext cx="1223912" cy="402336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C</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D</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I</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J</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15" name="Oval 14"/>
          <p:cNvSpPr/>
          <p:nvPr/>
        </p:nvSpPr>
        <p:spPr>
          <a:xfrm>
            <a:off x="6677331" y="4941168"/>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6" name="Oval 15"/>
          <p:cNvSpPr/>
          <p:nvPr/>
        </p:nvSpPr>
        <p:spPr>
          <a:xfrm>
            <a:off x="7608168" y="4925230"/>
            <a:ext cx="432048" cy="43204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3" name="Straight Arrow Connector 12"/>
          <p:cNvCxnSpPr/>
          <p:nvPr/>
        </p:nvCxnSpPr>
        <p:spPr>
          <a:xfrm flipV="1">
            <a:off x="6888088"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BCF38788-C35B-49AD-879D-A043B0B93729}"/>
              </a:ext>
            </a:extLst>
          </p:cNvPr>
          <p:cNvSpPr>
            <a:spLocks noGrp="1"/>
          </p:cNvSpPr>
          <p:nvPr>
            <p:ph type="ftr" sz="quarter" idx="10"/>
          </p:nvPr>
        </p:nvSpPr>
        <p:spPr/>
        <p:txBody>
          <a:bodyPr/>
          <a:lstStyle/>
          <a:p>
            <a:r>
              <a:rPr lang="en-AU"/>
              <a:t>22T2</a:t>
            </a:r>
            <a:endParaRPr lang="en-AU" dirty="0"/>
          </a:p>
        </p:txBody>
      </p:sp>
      <p:sp>
        <p:nvSpPr>
          <p:cNvPr id="7" name="Slide Number Placeholder 6">
            <a:extLst>
              <a:ext uri="{FF2B5EF4-FFF2-40B4-BE49-F238E27FC236}">
                <a16:creationId xmlns:a16="http://schemas.microsoft.com/office/drawing/2014/main" id="{838C3F40-E0E2-8198-B693-A9672331F757}"/>
              </a:ext>
            </a:extLst>
          </p:cNvPr>
          <p:cNvSpPr>
            <a:spLocks noGrp="1"/>
          </p:cNvSpPr>
          <p:nvPr>
            <p:ph type="sldNum" sz="quarter" idx="11"/>
          </p:nvPr>
        </p:nvSpPr>
        <p:spPr/>
        <p:txBody>
          <a:bodyPr/>
          <a:lstStyle/>
          <a:p>
            <a:fld id="{009375D7-070A-4959-9224-FB5E66F2B1B3}" type="slidenum">
              <a:rPr lang="en-AU" smtClean="0"/>
              <a:pPr/>
              <a:t>174</a:t>
            </a:fld>
            <a:endParaRPr lang="en-AU" dirty="0"/>
          </a:p>
        </p:txBody>
      </p:sp>
    </p:spTree>
    <p:extLst>
      <p:ext uri="{BB962C8B-B14F-4D97-AF65-F5344CB8AC3E}">
        <p14:creationId xmlns:p14="http://schemas.microsoft.com/office/powerpoint/2010/main" val="300033034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a:buNone/>
            </a:pPr>
            <a:r>
              <a:rPr lang="en-US" altLang="en-US" sz="2400" dirty="0">
                <a:latin typeface="Arial" charset="0"/>
                <a:cs typeface="Arial" charset="0"/>
              </a:rPr>
              <a:t>Pop the front of the queue</a:t>
            </a:r>
          </a:p>
          <a:p>
            <a:pPr>
              <a:buNone/>
            </a:pPr>
            <a:endParaRPr lang="en-US" altLang="en-US" dirty="0">
              <a:latin typeface="Arial" charset="0"/>
              <a:cs typeface="Arial" charset="0"/>
            </a:endParaRPr>
          </a:p>
          <a:p>
            <a:pPr>
              <a:buNone/>
            </a:pPr>
            <a:endParaRPr lang="en-US" altLang="en-US" dirty="0">
              <a:latin typeface="Arial" charset="0"/>
              <a:cs typeface="Arial" charset="0"/>
            </a:endParaRPr>
          </a:p>
        </p:txBody>
      </p:sp>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6"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nvGraphicFramePr>
        <p:xfrm>
          <a:off x="2495550" y="5734051"/>
          <a:ext cx="5112614" cy="447675"/>
        </p:xfrm>
        <a:graphic>
          <a:graphicData uri="http://schemas.openxmlformats.org/drawingml/2006/table">
            <a:tbl>
              <a:tblPr/>
              <a:tblGrid>
                <a:gridCol w="425964">
                  <a:extLst>
                    <a:ext uri="{9D8B030D-6E8A-4147-A177-3AD203B41FA5}">
                      <a16:colId xmlns:a16="http://schemas.microsoft.com/office/drawing/2014/main" val="20000"/>
                    </a:ext>
                  </a:extLst>
                </a:gridCol>
                <a:gridCol w="427010">
                  <a:extLst>
                    <a:ext uri="{9D8B030D-6E8A-4147-A177-3AD203B41FA5}">
                      <a16:colId xmlns:a16="http://schemas.microsoft.com/office/drawing/2014/main" val="20001"/>
                    </a:ext>
                  </a:extLst>
                </a:gridCol>
                <a:gridCol w="425964">
                  <a:extLst>
                    <a:ext uri="{9D8B030D-6E8A-4147-A177-3AD203B41FA5}">
                      <a16:colId xmlns:a16="http://schemas.microsoft.com/office/drawing/2014/main" val="20002"/>
                    </a:ext>
                  </a:extLst>
                </a:gridCol>
                <a:gridCol w="425964">
                  <a:extLst>
                    <a:ext uri="{9D8B030D-6E8A-4147-A177-3AD203B41FA5}">
                      <a16:colId xmlns:a16="http://schemas.microsoft.com/office/drawing/2014/main" val="20003"/>
                    </a:ext>
                  </a:extLst>
                </a:gridCol>
                <a:gridCol w="425964">
                  <a:extLst>
                    <a:ext uri="{9D8B030D-6E8A-4147-A177-3AD203B41FA5}">
                      <a16:colId xmlns:a16="http://schemas.microsoft.com/office/drawing/2014/main" val="20004"/>
                    </a:ext>
                  </a:extLst>
                </a:gridCol>
                <a:gridCol w="425964">
                  <a:extLst>
                    <a:ext uri="{9D8B030D-6E8A-4147-A177-3AD203B41FA5}">
                      <a16:colId xmlns:a16="http://schemas.microsoft.com/office/drawing/2014/main" val="20005"/>
                    </a:ext>
                  </a:extLst>
                </a:gridCol>
                <a:gridCol w="425964">
                  <a:extLst>
                    <a:ext uri="{9D8B030D-6E8A-4147-A177-3AD203B41FA5}">
                      <a16:colId xmlns:a16="http://schemas.microsoft.com/office/drawing/2014/main" val="20006"/>
                    </a:ext>
                  </a:extLst>
                </a:gridCol>
                <a:gridCol w="425964">
                  <a:extLst>
                    <a:ext uri="{9D8B030D-6E8A-4147-A177-3AD203B41FA5}">
                      <a16:colId xmlns:a16="http://schemas.microsoft.com/office/drawing/2014/main" val="20007"/>
                    </a:ext>
                  </a:extLst>
                </a:gridCol>
                <a:gridCol w="425964">
                  <a:extLst>
                    <a:ext uri="{9D8B030D-6E8A-4147-A177-3AD203B41FA5}">
                      <a16:colId xmlns:a16="http://schemas.microsoft.com/office/drawing/2014/main" val="20008"/>
                    </a:ext>
                  </a:extLst>
                </a:gridCol>
                <a:gridCol w="425964">
                  <a:extLst>
                    <a:ext uri="{9D8B030D-6E8A-4147-A177-3AD203B41FA5}">
                      <a16:colId xmlns:a16="http://schemas.microsoft.com/office/drawing/2014/main" val="20009"/>
                    </a:ext>
                  </a:extLst>
                </a:gridCol>
                <a:gridCol w="425964">
                  <a:extLst>
                    <a:ext uri="{9D8B030D-6E8A-4147-A177-3AD203B41FA5}">
                      <a16:colId xmlns:a16="http://schemas.microsoft.com/office/drawing/2014/main" val="20010"/>
                    </a:ext>
                  </a:extLst>
                </a:gridCol>
                <a:gridCol w="425964">
                  <a:extLst>
                    <a:ext uri="{9D8B030D-6E8A-4147-A177-3AD203B41FA5}">
                      <a16:colId xmlns:a16="http://schemas.microsoft.com/office/drawing/2014/main" val="20011"/>
                    </a:ext>
                  </a:extLst>
                </a:gridCol>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Text Box 40"/>
          <p:cNvSpPr txBox="1">
            <a:spLocks noChangeArrowheads="1"/>
          </p:cNvSpPr>
          <p:nvPr/>
        </p:nvSpPr>
        <p:spPr bwMode="auto">
          <a:xfrm>
            <a:off x="1559497"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latin typeface="Consolas" panose="020B0609020204030204" pitchFamily="49" charset="0"/>
                <a:cs typeface="Consolas" panose="020B0609020204030204" pitchFamily="49" charset="0"/>
              </a:rPr>
              <a:t>Queue:</a:t>
            </a:r>
          </a:p>
        </p:txBody>
      </p:sp>
      <p:graphicFrame>
        <p:nvGraphicFramePr>
          <p:cNvPr id="12" name="Group 5"/>
          <p:cNvGraphicFramePr>
            <a:graphicFrameLocks noGrp="1"/>
          </p:cNvGraphicFramePr>
          <p:nvPr/>
        </p:nvGraphicFramePr>
        <p:xfrm>
          <a:off x="8832304" y="2348880"/>
          <a:ext cx="1223912" cy="402336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0</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C</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0</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D</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0</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0</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I</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0</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J</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0</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cxnSp>
        <p:nvCxnSpPr>
          <p:cNvPr id="13" name="Straight Arrow Connector 12"/>
          <p:cNvCxnSpPr/>
          <p:nvPr/>
        </p:nvCxnSpPr>
        <p:spPr>
          <a:xfrm flipV="1">
            <a:off x="6888088"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9B4D7C62-8393-1E9E-D54E-29C94ABBDB2B}"/>
              </a:ext>
            </a:extLst>
          </p:cNvPr>
          <p:cNvSpPr>
            <a:spLocks noGrp="1"/>
          </p:cNvSpPr>
          <p:nvPr>
            <p:ph type="ftr" sz="quarter" idx="10"/>
          </p:nvPr>
        </p:nvSpPr>
        <p:spPr/>
        <p:txBody>
          <a:bodyPr/>
          <a:lstStyle/>
          <a:p>
            <a:r>
              <a:rPr lang="en-AU"/>
              <a:t>22T2</a:t>
            </a:r>
            <a:endParaRPr lang="en-AU" dirty="0"/>
          </a:p>
        </p:txBody>
      </p:sp>
      <p:sp>
        <p:nvSpPr>
          <p:cNvPr id="7" name="Slide Number Placeholder 6">
            <a:extLst>
              <a:ext uri="{FF2B5EF4-FFF2-40B4-BE49-F238E27FC236}">
                <a16:creationId xmlns:a16="http://schemas.microsoft.com/office/drawing/2014/main" id="{9EF82888-8542-04B9-DFA5-ECE4720521C4}"/>
              </a:ext>
            </a:extLst>
          </p:cNvPr>
          <p:cNvSpPr>
            <a:spLocks noGrp="1"/>
          </p:cNvSpPr>
          <p:nvPr>
            <p:ph type="sldNum" sz="quarter" idx="11"/>
          </p:nvPr>
        </p:nvSpPr>
        <p:spPr/>
        <p:txBody>
          <a:bodyPr/>
          <a:lstStyle/>
          <a:p>
            <a:fld id="{009375D7-070A-4959-9224-FB5E66F2B1B3}" type="slidenum">
              <a:rPr lang="en-AU" smtClean="0"/>
              <a:pPr/>
              <a:t>175</a:t>
            </a:fld>
            <a:endParaRPr lang="en-AU" dirty="0"/>
          </a:p>
        </p:txBody>
      </p:sp>
    </p:spTree>
    <p:extLst>
      <p:ext uri="{BB962C8B-B14F-4D97-AF65-F5344CB8AC3E}">
        <p14:creationId xmlns:p14="http://schemas.microsoft.com/office/powerpoint/2010/main" val="206622616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a:buNone/>
            </a:pPr>
            <a:r>
              <a:rPr lang="en-US" altLang="en-US" sz="2400" dirty="0">
                <a:latin typeface="Arial" charset="0"/>
                <a:cs typeface="Arial" charset="0"/>
              </a:rPr>
              <a:t>Pop the front of the queue</a:t>
            </a:r>
          </a:p>
          <a:p>
            <a:pPr lvl="1"/>
            <a:r>
              <a:rPr lang="en-US" altLang="en-US" sz="2000" dirty="0">
                <a:solidFill>
                  <a:prstClr val="black"/>
                </a:solidFill>
                <a:latin typeface="Arial" charset="0"/>
                <a:cs typeface="Arial" charset="0"/>
              </a:rPr>
              <a:t>E has no neighbors—it is a </a:t>
            </a:r>
            <a:r>
              <a:rPr lang="en-US" altLang="en-US" sz="2000" i="1" dirty="0">
                <a:solidFill>
                  <a:prstClr val="black"/>
                </a:solidFill>
                <a:latin typeface="Arial" charset="0"/>
                <a:cs typeface="Arial" charset="0"/>
              </a:rPr>
              <a:t>sink</a:t>
            </a:r>
            <a:endParaRPr lang="en-US" altLang="en-US" sz="2000" i="1" dirty="0">
              <a:latin typeface="Arial" charset="0"/>
              <a:cs typeface="Arial" charset="0"/>
            </a:endParaRPr>
          </a:p>
          <a:p>
            <a:pPr lvl="1"/>
            <a:endParaRPr lang="en-US" altLang="en-US" dirty="0">
              <a:latin typeface="Arial" charset="0"/>
              <a:cs typeface="Arial" charset="0"/>
            </a:endParaRPr>
          </a:p>
          <a:p>
            <a:pPr>
              <a:buNone/>
            </a:pPr>
            <a:endParaRPr lang="en-US" altLang="en-US" dirty="0">
              <a:latin typeface="Arial" charset="0"/>
              <a:cs typeface="Arial" charset="0"/>
            </a:endParaRPr>
          </a:p>
          <a:p>
            <a:pPr>
              <a:buNone/>
            </a:pPr>
            <a:endParaRPr lang="en-US" altLang="en-US" dirty="0">
              <a:latin typeface="Arial" charset="0"/>
              <a:cs typeface="Arial" charset="0"/>
            </a:endParaRPr>
          </a:p>
        </p:txBody>
      </p:sp>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6"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nvGraphicFramePr>
        <p:xfrm>
          <a:off x="2495550" y="5734051"/>
          <a:ext cx="5112614" cy="447675"/>
        </p:xfrm>
        <a:graphic>
          <a:graphicData uri="http://schemas.openxmlformats.org/drawingml/2006/table">
            <a:tbl>
              <a:tblPr/>
              <a:tblGrid>
                <a:gridCol w="425964">
                  <a:extLst>
                    <a:ext uri="{9D8B030D-6E8A-4147-A177-3AD203B41FA5}">
                      <a16:colId xmlns:a16="http://schemas.microsoft.com/office/drawing/2014/main" val="20000"/>
                    </a:ext>
                  </a:extLst>
                </a:gridCol>
                <a:gridCol w="427010">
                  <a:extLst>
                    <a:ext uri="{9D8B030D-6E8A-4147-A177-3AD203B41FA5}">
                      <a16:colId xmlns:a16="http://schemas.microsoft.com/office/drawing/2014/main" val="20001"/>
                    </a:ext>
                  </a:extLst>
                </a:gridCol>
                <a:gridCol w="425964">
                  <a:extLst>
                    <a:ext uri="{9D8B030D-6E8A-4147-A177-3AD203B41FA5}">
                      <a16:colId xmlns:a16="http://schemas.microsoft.com/office/drawing/2014/main" val="20002"/>
                    </a:ext>
                  </a:extLst>
                </a:gridCol>
                <a:gridCol w="425964">
                  <a:extLst>
                    <a:ext uri="{9D8B030D-6E8A-4147-A177-3AD203B41FA5}">
                      <a16:colId xmlns:a16="http://schemas.microsoft.com/office/drawing/2014/main" val="20003"/>
                    </a:ext>
                  </a:extLst>
                </a:gridCol>
                <a:gridCol w="425964">
                  <a:extLst>
                    <a:ext uri="{9D8B030D-6E8A-4147-A177-3AD203B41FA5}">
                      <a16:colId xmlns:a16="http://schemas.microsoft.com/office/drawing/2014/main" val="20004"/>
                    </a:ext>
                  </a:extLst>
                </a:gridCol>
                <a:gridCol w="425964">
                  <a:extLst>
                    <a:ext uri="{9D8B030D-6E8A-4147-A177-3AD203B41FA5}">
                      <a16:colId xmlns:a16="http://schemas.microsoft.com/office/drawing/2014/main" val="20005"/>
                    </a:ext>
                  </a:extLst>
                </a:gridCol>
                <a:gridCol w="425964">
                  <a:extLst>
                    <a:ext uri="{9D8B030D-6E8A-4147-A177-3AD203B41FA5}">
                      <a16:colId xmlns:a16="http://schemas.microsoft.com/office/drawing/2014/main" val="20006"/>
                    </a:ext>
                  </a:extLst>
                </a:gridCol>
                <a:gridCol w="425964">
                  <a:extLst>
                    <a:ext uri="{9D8B030D-6E8A-4147-A177-3AD203B41FA5}">
                      <a16:colId xmlns:a16="http://schemas.microsoft.com/office/drawing/2014/main" val="20007"/>
                    </a:ext>
                  </a:extLst>
                </a:gridCol>
                <a:gridCol w="425964">
                  <a:extLst>
                    <a:ext uri="{9D8B030D-6E8A-4147-A177-3AD203B41FA5}">
                      <a16:colId xmlns:a16="http://schemas.microsoft.com/office/drawing/2014/main" val="20008"/>
                    </a:ext>
                  </a:extLst>
                </a:gridCol>
                <a:gridCol w="425964">
                  <a:extLst>
                    <a:ext uri="{9D8B030D-6E8A-4147-A177-3AD203B41FA5}">
                      <a16:colId xmlns:a16="http://schemas.microsoft.com/office/drawing/2014/main" val="20009"/>
                    </a:ext>
                  </a:extLst>
                </a:gridCol>
                <a:gridCol w="425964">
                  <a:extLst>
                    <a:ext uri="{9D8B030D-6E8A-4147-A177-3AD203B41FA5}">
                      <a16:colId xmlns:a16="http://schemas.microsoft.com/office/drawing/2014/main" val="20010"/>
                    </a:ext>
                  </a:extLst>
                </a:gridCol>
                <a:gridCol w="425964">
                  <a:extLst>
                    <a:ext uri="{9D8B030D-6E8A-4147-A177-3AD203B41FA5}">
                      <a16:colId xmlns:a16="http://schemas.microsoft.com/office/drawing/2014/main" val="20011"/>
                    </a:ext>
                  </a:extLst>
                </a:gridCol>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Text Box 40"/>
          <p:cNvSpPr txBox="1">
            <a:spLocks noChangeArrowheads="1"/>
          </p:cNvSpPr>
          <p:nvPr/>
        </p:nvSpPr>
        <p:spPr bwMode="auto">
          <a:xfrm>
            <a:off x="1559497"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latin typeface="Consolas" panose="020B0609020204030204" pitchFamily="49" charset="0"/>
                <a:cs typeface="Consolas" panose="020B0609020204030204" pitchFamily="49" charset="0"/>
              </a:rPr>
              <a:t>Queue:</a:t>
            </a:r>
          </a:p>
        </p:txBody>
      </p:sp>
      <p:graphicFrame>
        <p:nvGraphicFramePr>
          <p:cNvPr id="12" name="Group 5"/>
          <p:cNvGraphicFramePr>
            <a:graphicFrameLocks noGrp="1"/>
          </p:cNvGraphicFramePr>
          <p:nvPr/>
        </p:nvGraphicFramePr>
        <p:xfrm>
          <a:off x="8832304" y="2348880"/>
          <a:ext cx="1223912" cy="402336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C</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D</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I</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J</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15" name="Oval 14"/>
          <p:cNvSpPr/>
          <p:nvPr/>
        </p:nvSpPr>
        <p:spPr>
          <a:xfrm>
            <a:off x="7628185" y="3939737"/>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cxnSp>
        <p:nvCxnSpPr>
          <p:cNvPr id="13" name="Straight Arrow Connector 12"/>
          <p:cNvCxnSpPr/>
          <p:nvPr/>
        </p:nvCxnSpPr>
        <p:spPr>
          <a:xfrm flipV="1">
            <a:off x="7320136"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A52B2025-9966-A9BA-081A-5A8F3C7705EF}"/>
              </a:ext>
            </a:extLst>
          </p:cNvPr>
          <p:cNvSpPr>
            <a:spLocks noGrp="1"/>
          </p:cNvSpPr>
          <p:nvPr>
            <p:ph type="ftr" sz="quarter" idx="10"/>
          </p:nvPr>
        </p:nvSpPr>
        <p:spPr/>
        <p:txBody>
          <a:bodyPr/>
          <a:lstStyle/>
          <a:p>
            <a:r>
              <a:rPr lang="en-AU"/>
              <a:t>22T2</a:t>
            </a:r>
            <a:endParaRPr lang="en-AU" dirty="0"/>
          </a:p>
        </p:txBody>
      </p:sp>
      <p:sp>
        <p:nvSpPr>
          <p:cNvPr id="7" name="Slide Number Placeholder 6">
            <a:extLst>
              <a:ext uri="{FF2B5EF4-FFF2-40B4-BE49-F238E27FC236}">
                <a16:creationId xmlns:a16="http://schemas.microsoft.com/office/drawing/2014/main" id="{C5E24B1E-8F48-7AC9-C39B-92047F7CD294}"/>
              </a:ext>
            </a:extLst>
          </p:cNvPr>
          <p:cNvSpPr>
            <a:spLocks noGrp="1"/>
          </p:cNvSpPr>
          <p:nvPr>
            <p:ph type="sldNum" sz="quarter" idx="11"/>
          </p:nvPr>
        </p:nvSpPr>
        <p:spPr/>
        <p:txBody>
          <a:bodyPr/>
          <a:lstStyle/>
          <a:p>
            <a:fld id="{009375D7-070A-4959-9224-FB5E66F2B1B3}" type="slidenum">
              <a:rPr lang="en-AU" smtClean="0"/>
              <a:pPr/>
              <a:t>176</a:t>
            </a:fld>
            <a:endParaRPr lang="en-AU" dirty="0"/>
          </a:p>
        </p:txBody>
      </p:sp>
    </p:spTree>
    <p:extLst>
      <p:ext uri="{BB962C8B-B14F-4D97-AF65-F5344CB8AC3E}">
        <p14:creationId xmlns:p14="http://schemas.microsoft.com/office/powerpoint/2010/main" val="292167723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a:buNone/>
            </a:pPr>
            <a:r>
              <a:rPr lang="en-US" altLang="en-US" sz="2400" dirty="0">
                <a:latin typeface="Arial" charset="0"/>
                <a:cs typeface="Arial" charset="0"/>
              </a:rPr>
              <a:t>Pop the front of the queue</a:t>
            </a:r>
          </a:p>
          <a:p>
            <a:pPr>
              <a:buNone/>
            </a:pPr>
            <a:endParaRPr lang="en-US" altLang="en-US" dirty="0">
              <a:latin typeface="Arial" charset="0"/>
              <a:cs typeface="Arial" charset="0"/>
            </a:endParaRPr>
          </a:p>
        </p:txBody>
      </p:sp>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6"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nvGraphicFramePr>
        <p:xfrm>
          <a:off x="2495550" y="5734051"/>
          <a:ext cx="5112614" cy="447675"/>
        </p:xfrm>
        <a:graphic>
          <a:graphicData uri="http://schemas.openxmlformats.org/drawingml/2006/table">
            <a:tbl>
              <a:tblPr/>
              <a:tblGrid>
                <a:gridCol w="425964">
                  <a:extLst>
                    <a:ext uri="{9D8B030D-6E8A-4147-A177-3AD203B41FA5}">
                      <a16:colId xmlns:a16="http://schemas.microsoft.com/office/drawing/2014/main" val="20000"/>
                    </a:ext>
                  </a:extLst>
                </a:gridCol>
                <a:gridCol w="427010">
                  <a:extLst>
                    <a:ext uri="{9D8B030D-6E8A-4147-A177-3AD203B41FA5}">
                      <a16:colId xmlns:a16="http://schemas.microsoft.com/office/drawing/2014/main" val="20001"/>
                    </a:ext>
                  </a:extLst>
                </a:gridCol>
                <a:gridCol w="425964">
                  <a:extLst>
                    <a:ext uri="{9D8B030D-6E8A-4147-A177-3AD203B41FA5}">
                      <a16:colId xmlns:a16="http://schemas.microsoft.com/office/drawing/2014/main" val="20002"/>
                    </a:ext>
                  </a:extLst>
                </a:gridCol>
                <a:gridCol w="425964">
                  <a:extLst>
                    <a:ext uri="{9D8B030D-6E8A-4147-A177-3AD203B41FA5}">
                      <a16:colId xmlns:a16="http://schemas.microsoft.com/office/drawing/2014/main" val="20003"/>
                    </a:ext>
                  </a:extLst>
                </a:gridCol>
                <a:gridCol w="425964">
                  <a:extLst>
                    <a:ext uri="{9D8B030D-6E8A-4147-A177-3AD203B41FA5}">
                      <a16:colId xmlns:a16="http://schemas.microsoft.com/office/drawing/2014/main" val="20004"/>
                    </a:ext>
                  </a:extLst>
                </a:gridCol>
                <a:gridCol w="425964">
                  <a:extLst>
                    <a:ext uri="{9D8B030D-6E8A-4147-A177-3AD203B41FA5}">
                      <a16:colId xmlns:a16="http://schemas.microsoft.com/office/drawing/2014/main" val="20005"/>
                    </a:ext>
                  </a:extLst>
                </a:gridCol>
                <a:gridCol w="425964">
                  <a:extLst>
                    <a:ext uri="{9D8B030D-6E8A-4147-A177-3AD203B41FA5}">
                      <a16:colId xmlns:a16="http://schemas.microsoft.com/office/drawing/2014/main" val="20006"/>
                    </a:ext>
                  </a:extLst>
                </a:gridCol>
                <a:gridCol w="425964">
                  <a:extLst>
                    <a:ext uri="{9D8B030D-6E8A-4147-A177-3AD203B41FA5}">
                      <a16:colId xmlns:a16="http://schemas.microsoft.com/office/drawing/2014/main" val="20007"/>
                    </a:ext>
                  </a:extLst>
                </a:gridCol>
                <a:gridCol w="425964">
                  <a:extLst>
                    <a:ext uri="{9D8B030D-6E8A-4147-A177-3AD203B41FA5}">
                      <a16:colId xmlns:a16="http://schemas.microsoft.com/office/drawing/2014/main" val="20008"/>
                    </a:ext>
                  </a:extLst>
                </a:gridCol>
                <a:gridCol w="425964">
                  <a:extLst>
                    <a:ext uri="{9D8B030D-6E8A-4147-A177-3AD203B41FA5}">
                      <a16:colId xmlns:a16="http://schemas.microsoft.com/office/drawing/2014/main" val="20009"/>
                    </a:ext>
                  </a:extLst>
                </a:gridCol>
                <a:gridCol w="425964">
                  <a:extLst>
                    <a:ext uri="{9D8B030D-6E8A-4147-A177-3AD203B41FA5}">
                      <a16:colId xmlns:a16="http://schemas.microsoft.com/office/drawing/2014/main" val="20010"/>
                    </a:ext>
                  </a:extLst>
                </a:gridCol>
                <a:gridCol w="425964">
                  <a:extLst>
                    <a:ext uri="{9D8B030D-6E8A-4147-A177-3AD203B41FA5}">
                      <a16:colId xmlns:a16="http://schemas.microsoft.com/office/drawing/2014/main" val="20011"/>
                    </a:ext>
                  </a:extLst>
                </a:gridCol>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Text Box 40"/>
          <p:cNvSpPr txBox="1">
            <a:spLocks noChangeArrowheads="1"/>
          </p:cNvSpPr>
          <p:nvPr/>
        </p:nvSpPr>
        <p:spPr bwMode="auto">
          <a:xfrm>
            <a:off x="1559497"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latin typeface="Consolas" panose="020B0609020204030204" pitchFamily="49" charset="0"/>
                <a:cs typeface="Consolas" panose="020B0609020204030204" pitchFamily="49" charset="0"/>
              </a:rPr>
              <a:t>Queue:</a:t>
            </a:r>
          </a:p>
        </p:txBody>
      </p:sp>
      <p:graphicFrame>
        <p:nvGraphicFramePr>
          <p:cNvPr id="12" name="Group 5"/>
          <p:cNvGraphicFramePr>
            <a:graphicFrameLocks noGrp="1"/>
          </p:cNvGraphicFramePr>
          <p:nvPr/>
        </p:nvGraphicFramePr>
        <p:xfrm>
          <a:off x="8832304" y="2348880"/>
          <a:ext cx="1223912" cy="402336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0</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C</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0</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D</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0</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0</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I</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0</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J</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0</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15" name="Oval 14"/>
          <p:cNvSpPr/>
          <p:nvPr/>
        </p:nvSpPr>
        <p:spPr>
          <a:xfrm>
            <a:off x="7619718" y="4932701"/>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cxnSp>
        <p:nvCxnSpPr>
          <p:cNvPr id="11" name="Straight Arrow Connector 10"/>
          <p:cNvCxnSpPr/>
          <p:nvPr/>
        </p:nvCxnSpPr>
        <p:spPr>
          <a:xfrm flipV="1">
            <a:off x="7320136"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24AC53EB-4437-5A87-A90D-4707DE4FCC3F}"/>
              </a:ext>
            </a:extLst>
          </p:cNvPr>
          <p:cNvSpPr>
            <a:spLocks noGrp="1"/>
          </p:cNvSpPr>
          <p:nvPr>
            <p:ph type="ftr" sz="quarter" idx="10"/>
          </p:nvPr>
        </p:nvSpPr>
        <p:spPr/>
        <p:txBody>
          <a:bodyPr/>
          <a:lstStyle/>
          <a:p>
            <a:r>
              <a:rPr lang="en-AU"/>
              <a:t>22T2</a:t>
            </a:r>
            <a:endParaRPr lang="en-AU" dirty="0"/>
          </a:p>
        </p:txBody>
      </p:sp>
      <p:sp>
        <p:nvSpPr>
          <p:cNvPr id="7" name="Slide Number Placeholder 6">
            <a:extLst>
              <a:ext uri="{FF2B5EF4-FFF2-40B4-BE49-F238E27FC236}">
                <a16:creationId xmlns:a16="http://schemas.microsoft.com/office/drawing/2014/main" id="{E62665E1-F141-474D-5396-DD923132A25A}"/>
              </a:ext>
            </a:extLst>
          </p:cNvPr>
          <p:cNvSpPr>
            <a:spLocks noGrp="1"/>
          </p:cNvSpPr>
          <p:nvPr>
            <p:ph type="sldNum" sz="quarter" idx="11"/>
          </p:nvPr>
        </p:nvSpPr>
        <p:spPr/>
        <p:txBody>
          <a:bodyPr/>
          <a:lstStyle/>
          <a:p>
            <a:fld id="{009375D7-070A-4959-9224-FB5E66F2B1B3}" type="slidenum">
              <a:rPr lang="en-AU" smtClean="0"/>
              <a:pPr/>
              <a:t>177</a:t>
            </a:fld>
            <a:endParaRPr lang="en-AU" dirty="0"/>
          </a:p>
        </p:txBody>
      </p:sp>
    </p:spTree>
    <p:extLst>
      <p:ext uri="{BB962C8B-B14F-4D97-AF65-F5344CB8AC3E}">
        <p14:creationId xmlns:p14="http://schemas.microsoft.com/office/powerpoint/2010/main" val="282813656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a:buNone/>
            </a:pPr>
            <a:r>
              <a:rPr lang="en-US" altLang="en-US" sz="2400" dirty="0">
                <a:latin typeface="Arial" charset="0"/>
                <a:cs typeface="Arial" charset="0"/>
              </a:rPr>
              <a:t>Pop the front of the queue</a:t>
            </a:r>
          </a:p>
          <a:p>
            <a:pPr lvl="1"/>
            <a:r>
              <a:rPr lang="en-US" altLang="en-US" sz="2000" dirty="0">
                <a:solidFill>
                  <a:prstClr val="black"/>
                </a:solidFill>
                <a:latin typeface="Arial" charset="0"/>
                <a:cs typeface="Arial" charset="0"/>
              </a:rPr>
              <a:t>L has no neighbors—it is also a </a:t>
            </a:r>
            <a:r>
              <a:rPr lang="en-US" altLang="en-US" sz="2000" i="1" dirty="0">
                <a:solidFill>
                  <a:prstClr val="black"/>
                </a:solidFill>
                <a:latin typeface="Arial" charset="0"/>
                <a:cs typeface="Arial" charset="0"/>
              </a:rPr>
              <a:t>sink</a:t>
            </a:r>
            <a:endParaRPr lang="en-US" altLang="en-US" sz="2000" i="1" dirty="0">
              <a:latin typeface="Arial" charset="0"/>
              <a:cs typeface="Arial" charset="0"/>
            </a:endParaRPr>
          </a:p>
          <a:p>
            <a:pPr lvl="1"/>
            <a:endParaRPr lang="en-US" altLang="en-US" dirty="0">
              <a:latin typeface="Arial" charset="0"/>
              <a:cs typeface="Arial" charset="0"/>
            </a:endParaRPr>
          </a:p>
          <a:p>
            <a:pPr>
              <a:buNone/>
            </a:pPr>
            <a:endParaRPr lang="en-US" altLang="en-US" dirty="0">
              <a:latin typeface="Arial" charset="0"/>
              <a:cs typeface="Arial" charset="0"/>
            </a:endParaRPr>
          </a:p>
          <a:p>
            <a:pPr>
              <a:buNone/>
            </a:pPr>
            <a:endParaRPr lang="en-US" altLang="en-US" dirty="0">
              <a:latin typeface="Arial" charset="0"/>
              <a:cs typeface="Arial" charset="0"/>
            </a:endParaRPr>
          </a:p>
        </p:txBody>
      </p:sp>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6"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nvGraphicFramePr>
        <p:xfrm>
          <a:off x="2495550" y="5734051"/>
          <a:ext cx="5112614" cy="447675"/>
        </p:xfrm>
        <a:graphic>
          <a:graphicData uri="http://schemas.openxmlformats.org/drawingml/2006/table">
            <a:tbl>
              <a:tblPr/>
              <a:tblGrid>
                <a:gridCol w="425964">
                  <a:extLst>
                    <a:ext uri="{9D8B030D-6E8A-4147-A177-3AD203B41FA5}">
                      <a16:colId xmlns:a16="http://schemas.microsoft.com/office/drawing/2014/main" val="20000"/>
                    </a:ext>
                  </a:extLst>
                </a:gridCol>
                <a:gridCol w="427010">
                  <a:extLst>
                    <a:ext uri="{9D8B030D-6E8A-4147-A177-3AD203B41FA5}">
                      <a16:colId xmlns:a16="http://schemas.microsoft.com/office/drawing/2014/main" val="20001"/>
                    </a:ext>
                  </a:extLst>
                </a:gridCol>
                <a:gridCol w="425964">
                  <a:extLst>
                    <a:ext uri="{9D8B030D-6E8A-4147-A177-3AD203B41FA5}">
                      <a16:colId xmlns:a16="http://schemas.microsoft.com/office/drawing/2014/main" val="20002"/>
                    </a:ext>
                  </a:extLst>
                </a:gridCol>
                <a:gridCol w="425964">
                  <a:extLst>
                    <a:ext uri="{9D8B030D-6E8A-4147-A177-3AD203B41FA5}">
                      <a16:colId xmlns:a16="http://schemas.microsoft.com/office/drawing/2014/main" val="20003"/>
                    </a:ext>
                  </a:extLst>
                </a:gridCol>
                <a:gridCol w="425964">
                  <a:extLst>
                    <a:ext uri="{9D8B030D-6E8A-4147-A177-3AD203B41FA5}">
                      <a16:colId xmlns:a16="http://schemas.microsoft.com/office/drawing/2014/main" val="20004"/>
                    </a:ext>
                  </a:extLst>
                </a:gridCol>
                <a:gridCol w="425964">
                  <a:extLst>
                    <a:ext uri="{9D8B030D-6E8A-4147-A177-3AD203B41FA5}">
                      <a16:colId xmlns:a16="http://schemas.microsoft.com/office/drawing/2014/main" val="20005"/>
                    </a:ext>
                  </a:extLst>
                </a:gridCol>
                <a:gridCol w="425964">
                  <a:extLst>
                    <a:ext uri="{9D8B030D-6E8A-4147-A177-3AD203B41FA5}">
                      <a16:colId xmlns:a16="http://schemas.microsoft.com/office/drawing/2014/main" val="20006"/>
                    </a:ext>
                  </a:extLst>
                </a:gridCol>
                <a:gridCol w="425964">
                  <a:extLst>
                    <a:ext uri="{9D8B030D-6E8A-4147-A177-3AD203B41FA5}">
                      <a16:colId xmlns:a16="http://schemas.microsoft.com/office/drawing/2014/main" val="20007"/>
                    </a:ext>
                  </a:extLst>
                </a:gridCol>
                <a:gridCol w="425964">
                  <a:extLst>
                    <a:ext uri="{9D8B030D-6E8A-4147-A177-3AD203B41FA5}">
                      <a16:colId xmlns:a16="http://schemas.microsoft.com/office/drawing/2014/main" val="20008"/>
                    </a:ext>
                  </a:extLst>
                </a:gridCol>
                <a:gridCol w="425964">
                  <a:extLst>
                    <a:ext uri="{9D8B030D-6E8A-4147-A177-3AD203B41FA5}">
                      <a16:colId xmlns:a16="http://schemas.microsoft.com/office/drawing/2014/main" val="20009"/>
                    </a:ext>
                  </a:extLst>
                </a:gridCol>
                <a:gridCol w="425964">
                  <a:extLst>
                    <a:ext uri="{9D8B030D-6E8A-4147-A177-3AD203B41FA5}">
                      <a16:colId xmlns:a16="http://schemas.microsoft.com/office/drawing/2014/main" val="20010"/>
                    </a:ext>
                  </a:extLst>
                </a:gridCol>
                <a:gridCol w="425964">
                  <a:extLst>
                    <a:ext uri="{9D8B030D-6E8A-4147-A177-3AD203B41FA5}">
                      <a16:colId xmlns:a16="http://schemas.microsoft.com/office/drawing/2014/main" val="20011"/>
                    </a:ext>
                  </a:extLst>
                </a:gridCol>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Text Box 40"/>
          <p:cNvSpPr txBox="1">
            <a:spLocks noChangeArrowheads="1"/>
          </p:cNvSpPr>
          <p:nvPr/>
        </p:nvSpPr>
        <p:spPr bwMode="auto">
          <a:xfrm>
            <a:off x="1559497"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latin typeface="Consolas" panose="020B0609020204030204" pitchFamily="49" charset="0"/>
                <a:cs typeface="Consolas" panose="020B0609020204030204" pitchFamily="49" charset="0"/>
              </a:rPr>
              <a:t>Queue:</a:t>
            </a:r>
          </a:p>
        </p:txBody>
      </p:sp>
      <p:graphicFrame>
        <p:nvGraphicFramePr>
          <p:cNvPr id="12" name="Group 5"/>
          <p:cNvGraphicFramePr>
            <a:graphicFrameLocks noGrp="1"/>
          </p:cNvGraphicFramePr>
          <p:nvPr/>
        </p:nvGraphicFramePr>
        <p:xfrm>
          <a:off x="8832304" y="2348880"/>
          <a:ext cx="1223912" cy="402336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C</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D</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I</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J</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15" name="Oval 14"/>
          <p:cNvSpPr/>
          <p:nvPr/>
        </p:nvSpPr>
        <p:spPr>
          <a:xfrm>
            <a:off x="7619718" y="4932701"/>
            <a:ext cx="432048" cy="432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cxnSp>
        <p:nvCxnSpPr>
          <p:cNvPr id="13" name="Straight Arrow Connector 12"/>
          <p:cNvCxnSpPr/>
          <p:nvPr/>
        </p:nvCxnSpPr>
        <p:spPr>
          <a:xfrm flipV="1">
            <a:off x="7718316"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65F976EC-02C5-D8B0-EEA8-7875D1153F68}"/>
              </a:ext>
            </a:extLst>
          </p:cNvPr>
          <p:cNvSpPr>
            <a:spLocks noGrp="1"/>
          </p:cNvSpPr>
          <p:nvPr>
            <p:ph type="ftr" sz="quarter" idx="10"/>
          </p:nvPr>
        </p:nvSpPr>
        <p:spPr/>
        <p:txBody>
          <a:bodyPr/>
          <a:lstStyle/>
          <a:p>
            <a:r>
              <a:rPr lang="en-AU"/>
              <a:t>22T2</a:t>
            </a:r>
            <a:endParaRPr lang="en-AU" dirty="0"/>
          </a:p>
        </p:txBody>
      </p:sp>
      <p:sp>
        <p:nvSpPr>
          <p:cNvPr id="7" name="Slide Number Placeholder 6">
            <a:extLst>
              <a:ext uri="{FF2B5EF4-FFF2-40B4-BE49-F238E27FC236}">
                <a16:creationId xmlns:a16="http://schemas.microsoft.com/office/drawing/2014/main" id="{EB41F705-647C-D1AA-20A2-C832BAFB5192}"/>
              </a:ext>
            </a:extLst>
          </p:cNvPr>
          <p:cNvSpPr>
            <a:spLocks noGrp="1"/>
          </p:cNvSpPr>
          <p:nvPr>
            <p:ph type="sldNum" sz="quarter" idx="11"/>
          </p:nvPr>
        </p:nvSpPr>
        <p:spPr/>
        <p:txBody>
          <a:bodyPr/>
          <a:lstStyle/>
          <a:p>
            <a:fld id="{009375D7-070A-4959-9224-FB5E66F2B1B3}" type="slidenum">
              <a:rPr lang="en-AU" smtClean="0"/>
              <a:pPr/>
              <a:t>178</a:t>
            </a:fld>
            <a:endParaRPr lang="en-AU" dirty="0"/>
          </a:p>
        </p:txBody>
      </p:sp>
    </p:spTree>
    <p:extLst>
      <p:ext uri="{BB962C8B-B14F-4D97-AF65-F5344CB8AC3E}">
        <p14:creationId xmlns:p14="http://schemas.microsoft.com/office/powerpoint/2010/main" val="26711553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a:buNone/>
            </a:pPr>
            <a:r>
              <a:rPr lang="en-US" altLang="en-US" sz="2400" dirty="0">
                <a:latin typeface="Arial" charset="0"/>
                <a:cs typeface="Arial" charset="0"/>
              </a:rPr>
              <a:t>The queue is empty, so we are done</a:t>
            </a:r>
            <a:endParaRPr lang="en-US" altLang="en-US" sz="2400" i="1" dirty="0">
              <a:latin typeface="Arial" charset="0"/>
              <a:cs typeface="Arial" charset="0"/>
            </a:endParaRPr>
          </a:p>
          <a:p>
            <a:pPr lvl="1"/>
            <a:endParaRPr lang="en-US" altLang="en-US" dirty="0">
              <a:latin typeface="Arial" charset="0"/>
              <a:cs typeface="Arial" charset="0"/>
            </a:endParaRPr>
          </a:p>
          <a:p>
            <a:pPr>
              <a:buNone/>
            </a:pPr>
            <a:endParaRPr lang="en-US" altLang="en-US" dirty="0">
              <a:latin typeface="Arial" charset="0"/>
              <a:cs typeface="Arial" charset="0"/>
            </a:endParaRPr>
          </a:p>
          <a:p>
            <a:pPr>
              <a:buNone/>
            </a:pPr>
            <a:endParaRPr lang="en-US" altLang="en-US" dirty="0">
              <a:latin typeface="Arial" charset="0"/>
              <a:cs typeface="Arial" charset="0"/>
            </a:endParaRPr>
          </a:p>
        </p:txBody>
      </p:sp>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6"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nvGraphicFramePr>
        <p:xfrm>
          <a:off x="2495550" y="5734051"/>
          <a:ext cx="5112614" cy="447675"/>
        </p:xfrm>
        <a:graphic>
          <a:graphicData uri="http://schemas.openxmlformats.org/drawingml/2006/table">
            <a:tbl>
              <a:tblPr/>
              <a:tblGrid>
                <a:gridCol w="425964">
                  <a:extLst>
                    <a:ext uri="{9D8B030D-6E8A-4147-A177-3AD203B41FA5}">
                      <a16:colId xmlns:a16="http://schemas.microsoft.com/office/drawing/2014/main" val="20000"/>
                    </a:ext>
                  </a:extLst>
                </a:gridCol>
                <a:gridCol w="427010">
                  <a:extLst>
                    <a:ext uri="{9D8B030D-6E8A-4147-A177-3AD203B41FA5}">
                      <a16:colId xmlns:a16="http://schemas.microsoft.com/office/drawing/2014/main" val="20001"/>
                    </a:ext>
                  </a:extLst>
                </a:gridCol>
                <a:gridCol w="425964">
                  <a:extLst>
                    <a:ext uri="{9D8B030D-6E8A-4147-A177-3AD203B41FA5}">
                      <a16:colId xmlns:a16="http://schemas.microsoft.com/office/drawing/2014/main" val="20002"/>
                    </a:ext>
                  </a:extLst>
                </a:gridCol>
                <a:gridCol w="425964">
                  <a:extLst>
                    <a:ext uri="{9D8B030D-6E8A-4147-A177-3AD203B41FA5}">
                      <a16:colId xmlns:a16="http://schemas.microsoft.com/office/drawing/2014/main" val="20003"/>
                    </a:ext>
                  </a:extLst>
                </a:gridCol>
                <a:gridCol w="425964">
                  <a:extLst>
                    <a:ext uri="{9D8B030D-6E8A-4147-A177-3AD203B41FA5}">
                      <a16:colId xmlns:a16="http://schemas.microsoft.com/office/drawing/2014/main" val="20004"/>
                    </a:ext>
                  </a:extLst>
                </a:gridCol>
                <a:gridCol w="425964">
                  <a:extLst>
                    <a:ext uri="{9D8B030D-6E8A-4147-A177-3AD203B41FA5}">
                      <a16:colId xmlns:a16="http://schemas.microsoft.com/office/drawing/2014/main" val="20005"/>
                    </a:ext>
                  </a:extLst>
                </a:gridCol>
                <a:gridCol w="425964">
                  <a:extLst>
                    <a:ext uri="{9D8B030D-6E8A-4147-A177-3AD203B41FA5}">
                      <a16:colId xmlns:a16="http://schemas.microsoft.com/office/drawing/2014/main" val="20006"/>
                    </a:ext>
                  </a:extLst>
                </a:gridCol>
                <a:gridCol w="425964">
                  <a:extLst>
                    <a:ext uri="{9D8B030D-6E8A-4147-A177-3AD203B41FA5}">
                      <a16:colId xmlns:a16="http://schemas.microsoft.com/office/drawing/2014/main" val="20007"/>
                    </a:ext>
                  </a:extLst>
                </a:gridCol>
                <a:gridCol w="425964">
                  <a:extLst>
                    <a:ext uri="{9D8B030D-6E8A-4147-A177-3AD203B41FA5}">
                      <a16:colId xmlns:a16="http://schemas.microsoft.com/office/drawing/2014/main" val="20008"/>
                    </a:ext>
                  </a:extLst>
                </a:gridCol>
                <a:gridCol w="425964">
                  <a:extLst>
                    <a:ext uri="{9D8B030D-6E8A-4147-A177-3AD203B41FA5}">
                      <a16:colId xmlns:a16="http://schemas.microsoft.com/office/drawing/2014/main" val="20009"/>
                    </a:ext>
                  </a:extLst>
                </a:gridCol>
                <a:gridCol w="425964">
                  <a:extLst>
                    <a:ext uri="{9D8B030D-6E8A-4147-A177-3AD203B41FA5}">
                      <a16:colId xmlns:a16="http://schemas.microsoft.com/office/drawing/2014/main" val="20010"/>
                    </a:ext>
                  </a:extLst>
                </a:gridCol>
                <a:gridCol w="425964">
                  <a:extLst>
                    <a:ext uri="{9D8B030D-6E8A-4147-A177-3AD203B41FA5}">
                      <a16:colId xmlns:a16="http://schemas.microsoft.com/office/drawing/2014/main" val="20011"/>
                    </a:ext>
                  </a:extLst>
                </a:gridCol>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Text Box 40"/>
          <p:cNvSpPr txBox="1">
            <a:spLocks noChangeArrowheads="1"/>
          </p:cNvSpPr>
          <p:nvPr/>
        </p:nvSpPr>
        <p:spPr bwMode="auto">
          <a:xfrm>
            <a:off x="1559497" y="575865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latin typeface="Consolas" panose="020B0609020204030204" pitchFamily="49" charset="0"/>
                <a:cs typeface="Consolas" panose="020B0609020204030204" pitchFamily="49" charset="0"/>
              </a:rPr>
              <a:t>Queue:</a:t>
            </a:r>
          </a:p>
        </p:txBody>
      </p:sp>
      <p:graphicFrame>
        <p:nvGraphicFramePr>
          <p:cNvPr id="12" name="Group 5"/>
          <p:cNvGraphicFramePr>
            <a:graphicFrameLocks noGrp="1"/>
          </p:cNvGraphicFramePr>
          <p:nvPr/>
        </p:nvGraphicFramePr>
        <p:xfrm>
          <a:off x="8832304" y="2348880"/>
          <a:ext cx="1223912" cy="402336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0</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C</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0</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D</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0</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0</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I</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0</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J</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0</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cxnSp>
        <p:nvCxnSpPr>
          <p:cNvPr id="13" name="Straight Arrow Connector 12"/>
          <p:cNvCxnSpPr/>
          <p:nvPr/>
        </p:nvCxnSpPr>
        <p:spPr>
          <a:xfrm flipV="1">
            <a:off x="7718316" y="616530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721E53DC-347B-6F51-8C6D-C36EB6998969}"/>
              </a:ext>
            </a:extLst>
          </p:cNvPr>
          <p:cNvSpPr>
            <a:spLocks noGrp="1"/>
          </p:cNvSpPr>
          <p:nvPr>
            <p:ph type="ftr" sz="quarter" idx="10"/>
          </p:nvPr>
        </p:nvSpPr>
        <p:spPr/>
        <p:txBody>
          <a:bodyPr/>
          <a:lstStyle/>
          <a:p>
            <a:r>
              <a:rPr lang="en-AU"/>
              <a:t>22T2</a:t>
            </a:r>
            <a:endParaRPr lang="en-AU" dirty="0"/>
          </a:p>
        </p:txBody>
      </p:sp>
      <p:sp>
        <p:nvSpPr>
          <p:cNvPr id="7" name="Slide Number Placeholder 6">
            <a:extLst>
              <a:ext uri="{FF2B5EF4-FFF2-40B4-BE49-F238E27FC236}">
                <a16:creationId xmlns:a16="http://schemas.microsoft.com/office/drawing/2014/main" id="{094C5B17-32B0-2318-4703-10F4D145AB27}"/>
              </a:ext>
            </a:extLst>
          </p:cNvPr>
          <p:cNvSpPr>
            <a:spLocks noGrp="1"/>
          </p:cNvSpPr>
          <p:nvPr>
            <p:ph type="sldNum" sz="quarter" idx="11"/>
          </p:nvPr>
        </p:nvSpPr>
        <p:spPr/>
        <p:txBody>
          <a:bodyPr/>
          <a:lstStyle/>
          <a:p>
            <a:fld id="{009375D7-070A-4959-9224-FB5E66F2B1B3}" type="slidenum">
              <a:rPr lang="en-AU" smtClean="0"/>
              <a:pPr/>
              <a:t>179</a:t>
            </a:fld>
            <a:endParaRPr lang="en-AU" dirty="0"/>
          </a:p>
        </p:txBody>
      </p:sp>
    </p:spTree>
    <p:extLst>
      <p:ext uri="{BB962C8B-B14F-4D97-AF65-F5344CB8AC3E}">
        <p14:creationId xmlns:p14="http://schemas.microsoft.com/office/powerpoint/2010/main" val="947741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357188" indent="-357188">
              <a:buNone/>
            </a:pPr>
            <a:r>
              <a:rPr lang="en-CA" dirty="0">
                <a:solidFill>
                  <a:schemeClr val="accent3"/>
                </a:solidFill>
              </a:rPr>
              <a:t>Coding practice~</a:t>
            </a:r>
          </a:p>
          <a:p>
            <a:pPr marL="357188" indent="-357188">
              <a:buNone/>
            </a:pPr>
            <a:endParaRPr lang="en-CA" dirty="0"/>
          </a:p>
          <a:p>
            <a:pPr marL="357188" indent="-357188">
              <a:buNone/>
            </a:pPr>
            <a:r>
              <a:rPr lang="en-CA" dirty="0"/>
              <a:t>Number of iterations: diameter</a:t>
            </a:r>
          </a:p>
          <a:p>
            <a:pPr marL="357188" indent="-357188">
              <a:buNone/>
            </a:pPr>
            <a:endParaRPr lang="en-CA" dirty="0"/>
          </a:p>
        </p:txBody>
      </p:sp>
      <p:sp>
        <p:nvSpPr>
          <p:cNvPr id="2" name="Title 1"/>
          <p:cNvSpPr>
            <a:spLocks noGrp="1"/>
          </p:cNvSpPr>
          <p:nvPr>
            <p:ph type="title"/>
          </p:nvPr>
        </p:nvSpPr>
        <p:spPr/>
        <p:txBody>
          <a:bodyPr/>
          <a:lstStyle/>
          <a:p>
            <a:r>
              <a:rPr lang="en-CA" dirty="0"/>
              <a:t>BFS</a:t>
            </a:r>
          </a:p>
        </p:txBody>
      </p:sp>
      <p:sp>
        <p:nvSpPr>
          <p:cNvPr id="4" name="Footer Placeholder 3">
            <a:extLst>
              <a:ext uri="{FF2B5EF4-FFF2-40B4-BE49-F238E27FC236}">
                <a16:creationId xmlns:a16="http://schemas.microsoft.com/office/drawing/2014/main" id="{639A0766-69E0-94F8-4B5B-CB8790394148}"/>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333BAE6C-56E8-ABBD-B332-CF564893660C}"/>
              </a:ext>
            </a:extLst>
          </p:cNvPr>
          <p:cNvSpPr>
            <a:spLocks noGrp="1"/>
          </p:cNvSpPr>
          <p:nvPr>
            <p:ph type="sldNum" sz="quarter" idx="11"/>
          </p:nvPr>
        </p:nvSpPr>
        <p:spPr/>
        <p:txBody>
          <a:bodyPr/>
          <a:lstStyle/>
          <a:p>
            <a:fld id="{009375D7-070A-4959-9224-FB5E66F2B1B3}" type="slidenum">
              <a:rPr lang="en-AU" smtClean="0"/>
              <a:pPr/>
              <a:t>18</a:t>
            </a:fld>
            <a:endParaRPr lang="en-AU" dirty="0"/>
          </a:p>
        </p:txBody>
      </p:sp>
    </p:spTree>
    <p:extLst>
      <p:ext uri="{BB962C8B-B14F-4D97-AF65-F5344CB8AC3E}">
        <p14:creationId xmlns:p14="http://schemas.microsoft.com/office/powerpoint/2010/main" val="328012980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a:buNone/>
            </a:pPr>
            <a:r>
              <a:rPr lang="en-US" altLang="en-US" sz="2400" dirty="0">
                <a:latin typeface="Arial" charset="0"/>
                <a:cs typeface="Arial" charset="0"/>
              </a:rPr>
              <a:t>The enqueue order is the topological sorting</a:t>
            </a:r>
          </a:p>
          <a:p>
            <a:pPr>
              <a:buNone/>
            </a:pPr>
            <a:endParaRPr lang="en-US" altLang="en-US" sz="2400" dirty="0">
              <a:latin typeface="Arial" charset="0"/>
              <a:cs typeface="Arial" charset="0"/>
            </a:endParaRPr>
          </a:p>
        </p:txBody>
      </p:sp>
      <p:pic>
        <p:nvPicPr>
          <p:cNvPr id="5"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6" y="3429000"/>
            <a:ext cx="4030663" cy="194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oup 28"/>
          <p:cNvGraphicFramePr>
            <a:graphicFrameLocks noGrp="1"/>
          </p:cNvGraphicFramePr>
          <p:nvPr/>
        </p:nvGraphicFramePr>
        <p:xfrm>
          <a:off x="2495550" y="5734051"/>
          <a:ext cx="5112614" cy="447675"/>
        </p:xfrm>
        <a:graphic>
          <a:graphicData uri="http://schemas.openxmlformats.org/drawingml/2006/table">
            <a:tbl>
              <a:tblPr/>
              <a:tblGrid>
                <a:gridCol w="425964">
                  <a:extLst>
                    <a:ext uri="{9D8B030D-6E8A-4147-A177-3AD203B41FA5}">
                      <a16:colId xmlns:a16="http://schemas.microsoft.com/office/drawing/2014/main" val="20000"/>
                    </a:ext>
                  </a:extLst>
                </a:gridCol>
                <a:gridCol w="427010">
                  <a:extLst>
                    <a:ext uri="{9D8B030D-6E8A-4147-A177-3AD203B41FA5}">
                      <a16:colId xmlns:a16="http://schemas.microsoft.com/office/drawing/2014/main" val="20001"/>
                    </a:ext>
                  </a:extLst>
                </a:gridCol>
                <a:gridCol w="425964">
                  <a:extLst>
                    <a:ext uri="{9D8B030D-6E8A-4147-A177-3AD203B41FA5}">
                      <a16:colId xmlns:a16="http://schemas.microsoft.com/office/drawing/2014/main" val="20002"/>
                    </a:ext>
                  </a:extLst>
                </a:gridCol>
                <a:gridCol w="425964">
                  <a:extLst>
                    <a:ext uri="{9D8B030D-6E8A-4147-A177-3AD203B41FA5}">
                      <a16:colId xmlns:a16="http://schemas.microsoft.com/office/drawing/2014/main" val="20003"/>
                    </a:ext>
                  </a:extLst>
                </a:gridCol>
                <a:gridCol w="425964">
                  <a:extLst>
                    <a:ext uri="{9D8B030D-6E8A-4147-A177-3AD203B41FA5}">
                      <a16:colId xmlns:a16="http://schemas.microsoft.com/office/drawing/2014/main" val="20004"/>
                    </a:ext>
                  </a:extLst>
                </a:gridCol>
                <a:gridCol w="425964">
                  <a:extLst>
                    <a:ext uri="{9D8B030D-6E8A-4147-A177-3AD203B41FA5}">
                      <a16:colId xmlns:a16="http://schemas.microsoft.com/office/drawing/2014/main" val="20005"/>
                    </a:ext>
                  </a:extLst>
                </a:gridCol>
                <a:gridCol w="425964">
                  <a:extLst>
                    <a:ext uri="{9D8B030D-6E8A-4147-A177-3AD203B41FA5}">
                      <a16:colId xmlns:a16="http://schemas.microsoft.com/office/drawing/2014/main" val="20006"/>
                    </a:ext>
                  </a:extLst>
                </a:gridCol>
                <a:gridCol w="425964">
                  <a:extLst>
                    <a:ext uri="{9D8B030D-6E8A-4147-A177-3AD203B41FA5}">
                      <a16:colId xmlns:a16="http://schemas.microsoft.com/office/drawing/2014/main" val="20007"/>
                    </a:ext>
                  </a:extLst>
                </a:gridCol>
                <a:gridCol w="425964">
                  <a:extLst>
                    <a:ext uri="{9D8B030D-6E8A-4147-A177-3AD203B41FA5}">
                      <a16:colId xmlns:a16="http://schemas.microsoft.com/office/drawing/2014/main" val="20008"/>
                    </a:ext>
                  </a:extLst>
                </a:gridCol>
                <a:gridCol w="425964">
                  <a:extLst>
                    <a:ext uri="{9D8B030D-6E8A-4147-A177-3AD203B41FA5}">
                      <a16:colId xmlns:a16="http://schemas.microsoft.com/office/drawing/2014/main" val="20009"/>
                    </a:ext>
                  </a:extLst>
                </a:gridCol>
                <a:gridCol w="425964">
                  <a:extLst>
                    <a:ext uri="{9D8B030D-6E8A-4147-A177-3AD203B41FA5}">
                      <a16:colId xmlns:a16="http://schemas.microsoft.com/office/drawing/2014/main" val="20010"/>
                    </a:ext>
                  </a:extLst>
                </a:gridCol>
                <a:gridCol w="425964">
                  <a:extLst>
                    <a:ext uri="{9D8B030D-6E8A-4147-A177-3AD203B41FA5}">
                      <a16:colId xmlns:a16="http://schemas.microsoft.com/office/drawing/2014/main" val="20011"/>
                    </a:ext>
                  </a:extLst>
                </a:gridCol>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I</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J</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2" name="Group 5"/>
          <p:cNvGraphicFramePr>
            <a:graphicFrameLocks noGrp="1"/>
          </p:cNvGraphicFramePr>
          <p:nvPr/>
        </p:nvGraphicFramePr>
        <p:xfrm>
          <a:off x="8832304" y="2348880"/>
          <a:ext cx="1223912" cy="402336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C</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D</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F</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11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G</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H</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I</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J</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0</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K</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L</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4" name="Footer Placeholder 3">
            <a:extLst>
              <a:ext uri="{FF2B5EF4-FFF2-40B4-BE49-F238E27FC236}">
                <a16:creationId xmlns:a16="http://schemas.microsoft.com/office/drawing/2014/main" id="{222862F2-B055-C853-9163-7EF3898886A4}"/>
              </a:ext>
            </a:extLst>
          </p:cNvPr>
          <p:cNvSpPr>
            <a:spLocks noGrp="1"/>
          </p:cNvSpPr>
          <p:nvPr>
            <p:ph type="ftr" sz="quarter" idx="10"/>
          </p:nvPr>
        </p:nvSpPr>
        <p:spPr/>
        <p:txBody>
          <a:bodyPr/>
          <a:lstStyle/>
          <a:p>
            <a:r>
              <a:rPr lang="en-AU"/>
              <a:t>22T2</a:t>
            </a:r>
            <a:endParaRPr lang="en-AU" dirty="0"/>
          </a:p>
        </p:txBody>
      </p:sp>
      <p:sp>
        <p:nvSpPr>
          <p:cNvPr id="7" name="Slide Number Placeholder 6">
            <a:extLst>
              <a:ext uri="{FF2B5EF4-FFF2-40B4-BE49-F238E27FC236}">
                <a16:creationId xmlns:a16="http://schemas.microsoft.com/office/drawing/2014/main" id="{87605761-6047-D3ED-D97C-740219379247}"/>
              </a:ext>
            </a:extLst>
          </p:cNvPr>
          <p:cNvSpPr>
            <a:spLocks noGrp="1"/>
          </p:cNvSpPr>
          <p:nvPr>
            <p:ph type="sldNum" sz="quarter" idx="11"/>
          </p:nvPr>
        </p:nvSpPr>
        <p:spPr/>
        <p:txBody>
          <a:bodyPr/>
          <a:lstStyle/>
          <a:p>
            <a:fld id="{009375D7-070A-4959-9224-FB5E66F2B1B3}" type="slidenum">
              <a:rPr lang="en-AU" smtClean="0"/>
              <a:pPr/>
              <a:t>180</a:t>
            </a:fld>
            <a:endParaRPr lang="en-AU" dirty="0"/>
          </a:p>
        </p:txBody>
      </p:sp>
    </p:spTree>
    <p:extLst>
      <p:ext uri="{BB962C8B-B14F-4D97-AF65-F5344CB8AC3E}">
        <p14:creationId xmlns:p14="http://schemas.microsoft.com/office/powerpoint/2010/main" val="19949757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Exercise</a:t>
            </a:r>
            <a:endParaRPr lang="en-CA" dirty="0"/>
          </a:p>
        </p:txBody>
      </p:sp>
      <p:sp>
        <p:nvSpPr>
          <p:cNvPr id="3" name="Content Placeholder 2"/>
          <p:cNvSpPr>
            <a:spLocks noGrp="1"/>
          </p:cNvSpPr>
          <p:nvPr>
            <p:ph idx="1"/>
          </p:nvPr>
        </p:nvSpPr>
        <p:spPr/>
        <p:txBody>
          <a:bodyPr/>
          <a:lstStyle/>
          <a:p>
            <a:pPr marL="357188" indent="-357188">
              <a:buNone/>
            </a:pPr>
            <a:r>
              <a:rPr lang="en-CA" altLang="zh-CN" dirty="0"/>
              <a:t>Can you compute the topological sort of the </a:t>
            </a:r>
            <a:r>
              <a:rPr lang="en-US" altLang="zh-CN" dirty="0"/>
              <a:t>following graph</a:t>
            </a:r>
            <a:r>
              <a:rPr lang="en-US" altLang="en-US" dirty="0">
                <a:latin typeface="Arial" charset="0"/>
                <a:cs typeface="Arial" charset="0"/>
              </a:rPr>
              <a:t>?</a:t>
            </a:r>
            <a:r>
              <a:rPr lang="en-CA" dirty="0"/>
              <a:t>	</a:t>
            </a:r>
          </a:p>
        </p:txBody>
      </p:sp>
      <p:grpSp>
        <p:nvGrpSpPr>
          <p:cNvPr id="9" name="组合 8">
            <a:extLst>
              <a:ext uri="{FF2B5EF4-FFF2-40B4-BE49-F238E27FC236}">
                <a16:creationId xmlns:a16="http://schemas.microsoft.com/office/drawing/2014/main" id="{964DB2F3-BA1D-4418-AC53-5F6B9852179E}"/>
              </a:ext>
            </a:extLst>
          </p:cNvPr>
          <p:cNvGrpSpPr/>
          <p:nvPr/>
        </p:nvGrpSpPr>
        <p:grpSpPr>
          <a:xfrm>
            <a:off x="4141440" y="2915653"/>
            <a:ext cx="3754760" cy="2294633"/>
            <a:chOff x="2617440" y="2915652"/>
            <a:chExt cx="3754760" cy="2294633"/>
          </a:xfrm>
        </p:grpSpPr>
        <p:sp>
          <p:nvSpPr>
            <p:cNvPr id="4" name="文本框 3">
              <a:extLst>
                <a:ext uri="{FF2B5EF4-FFF2-40B4-BE49-F238E27FC236}">
                  <a16:creationId xmlns:a16="http://schemas.microsoft.com/office/drawing/2014/main" id="{750E102D-6CB9-45C3-AA65-EAFA74C597F1}"/>
                </a:ext>
              </a:extLst>
            </p:cNvPr>
            <p:cNvSpPr txBox="1"/>
            <p:nvPr/>
          </p:nvSpPr>
          <p:spPr>
            <a:xfrm>
              <a:off x="2617440" y="2996952"/>
              <a:ext cx="288032" cy="400110"/>
            </a:xfrm>
            <a:prstGeom prst="rect">
              <a:avLst/>
            </a:prstGeom>
            <a:noFill/>
          </p:spPr>
          <p:txBody>
            <a:bodyPr wrap="square" rtlCol="0">
              <a:spAutoFit/>
            </a:bodyPr>
            <a:lstStyle/>
            <a:p>
              <a:pPr algn="ctr"/>
              <a:r>
                <a:rPr lang="en-US" altLang="zh-CN" sz="2000" dirty="0"/>
                <a:t>A</a:t>
              </a:r>
              <a:endParaRPr lang="zh-CN" altLang="en-US" sz="2000" dirty="0"/>
            </a:p>
          </p:txBody>
        </p:sp>
        <p:sp>
          <p:nvSpPr>
            <p:cNvPr id="27" name="文本框 26">
              <a:extLst>
                <a:ext uri="{FF2B5EF4-FFF2-40B4-BE49-F238E27FC236}">
                  <a16:creationId xmlns:a16="http://schemas.microsoft.com/office/drawing/2014/main" id="{DB519564-9585-437C-AB56-6737ADD0261C}"/>
                </a:ext>
              </a:extLst>
            </p:cNvPr>
            <p:cNvSpPr txBox="1"/>
            <p:nvPr/>
          </p:nvSpPr>
          <p:spPr>
            <a:xfrm>
              <a:off x="3990550" y="3635484"/>
              <a:ext cx="288032" cy="400110"/>
            </a:xfrm>
            <a:prstGeom prst="rect">
              <a:avLst/>
            </a:prstGeom>
            <a:noFill/>
          </p:spPr>
          <p:txBody>
            <a:bodyPr wrap="square" rtlCol="0">
              <a:spAutoFit/>
            </a:bodyPr>
            <a:lstStyle/>
            <a:p>
              <a:pPr algn="ctr"/>
              <a:r>
                <a:rPr lang="en-US" altLang="zh-CN" sz="2000" dirty="0"/>
                <a:t>D</a:t>
              </a:r>
              <a:endParaRPr lang="zh-CN" altLang="en-US" sz="2000" dirty="0"/>
            </a:p>
          </p:txBody>
        </p:sp>
        <p:sp>
          <p:nvSpPr>
            <p:cNvPr id="28" name="文本框 3">
              <a:extLst>
                <a:ext uri="{FF2B5EF4-FFF2-40B4-BE49-F238E27FC236}">
                  <a16:creationId xmlns:a16="http://schemas.microsoft.com/office/drawing/2014/main" id="{750E102D-6CB9-45C3-AA65-EAFA74C597F1}"/>
                </a:ext>
              </a:extLst>
            </p:cNvPr>
            <p:cNvSpPr txBox="1"/>
            <p:nvPr/>
          </p:nvSpPr>
          <p:spPr>
            <a:xfrm>
              <a:off x="3333537" y="4810175"/>
              <a:ext cx="272275" cy="400110"/>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2000" dirty="0"/>
                <a:t>B</a:t>
              </a:r>
              <a:endParaRPr lang="zh-CN" altLang="en-US" sz="2000" dirty="0"/>
            </a:p>
          </p:txBody>
        </p:sp>
        <p:sp>
          <p:nvSpPr>
            <p:cNvPr id="29" name="文本框 3">
              <a:extLst>
                <a:ext uri="{FF2B5EF4-FFF2-40B4-BE49-F238E27FC236}">
                  <a16:creationId xmlns:a16="http://schemas.microsoft.com/office/drawing/2014/main" id="{6E35BFA5-B723-493D-8FD0-EA11830213C9}"/>
                </a:ext>
              </a:extLst>
            </p:cNvPr>
            <p:cNvSpPr txBox="1"/>
            <p:nvPr/>
          </p:nvSpPr>
          <p:spPr>
            <a:xfrm>
              <a:off x="5004048" y="4380011"/>
              <a:ext cx="288032" cy="400110"/>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2000" dirty="0"/>
                <a:t>C</a:t>
              </a:r>
              <a:endParaRPr lang="zh-CN" altLang="en-US" sz="2000" dirty="0"/>
            </a:p>
          </p:txBody>
        </p:sp>
        <p:sp>
          <p:nvSpPr>
            <p:cNvPr id="30" name="文本框 3">
              <a:extLst>
                <a:ext uri="{FF2B5EF4-FFF2-40B4-BE49-F238E27FC236}">
                  <a16:creationId xmlns:a16="http://schemas.microsoft.com/office/drawing/2014/main" id="{B58E2898-3237-4035-95D3-15A68DB6CFD4}"/>
                </a:ext>
              </a:extLst>
            </p:cNvPr>
            <p:cNvSpPr txBox="1"/>
            <p:nvPr/>
          </p:nvSpPr>
          <p:spPr>
            <a:xfrm>
              <a:off x="6084168" y="2915652"/>
              <a:ext cx="288032" cy="400110"/>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2000" dirty="0"/>
                <a:t>E</a:t>
              </a:r>
              <a:endParaRPr lang="zh-CN" altLang="en-US" sz="2000" dirty="0"/>
            </a:p>
          </p:txBody>
        </p:sp>
        <p:cxnSp>
          <p:nvCxnSpPr>
            <p:cNvPr id="32" name="直接箭头连接符 31">
              <a:extLst>
                <a:ext uri="{FF2B5EF4-FFF2-40B4-BE49-F238E27FC236}">
                  <a16:creationId xmlns:a16="http://schemas.microsoft.com/office/drawing/2014/main" id="{E05396DF-0CE4-4F1A-994B-EF60A05B589F}"/>
                </a:ext>
              </a:extLst>
            </p:cNvPr>
            <p:cNvCxnSpPr>
              <a:cxnSpLocks/>
              <a:endCxn id="27" idx="1"/>
            </p:cNvCxnSpPr>
            <p:nvPr/>
          </p:nvCxnSpPr>
          <p:spPr>
            <a:xfrm>
              <a:off x="2905472" y="3315762"/>
              <a:ext cx="1085078" cy="51977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4" name="直接箭头连接符 33">
              <a:extLst>
                <a:ext uri="{FF2B5EF4-FFF2-40B4-BE49-F238E27FC236}">
                  <a16:creationId xmlns:a16="http://schemas.microsoft.com/office/drawing/2014/main" id="{F6B77907-3B93-409E-87EC-33CFE58ABE9F}"/>
                </a:ext>
              </a:extLst>
            </p:cNvPr>
            <p:cNvCxnSpPr>
              <a:cxnSpLocks/>
            </p:cNvCxnSpPr>
            <p:nvPr/>
          </p:nvCxnSpPr>
          <p:spPr>
            <a:xfrm>
              <a:off x="4270704" y="3933056"/>
              <a:ext cx="783144" cy="50356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7" name="直接箭头连接符 36">
              <a:extLst>
                <a:ext uri="{FF2B5EF4-FFF2-40B4-BE49-F238E27FC236}">
                  <a16:creationId xmlns:a16="http://schemas.microsoft.com/office/drawing/2014/main" id="{FDC5E293-6752-4CB7-A25A-3A664F41C576}"/>
                </a:ext>
              </a:extLst>
            </p:cNvPr>
            <p:cNvCxnSpPr>
              <a:cxnSpLocks/>
            </p:cNvCxnSpPr>
            <p:nvPr/>
          </p:nvCxnSpPr>
          <p:spPr>
            <a:xfrm flipH="1">
              <a:off x="3447466" y="4007196"/>
              <a:ext cx="548470" cy="86196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0" name="直接箭头连接符 39">
              <a:extLst>
                <a:ext uri="{FF2B5EF4-FFF2-40B4-BE49-F238E27FC236}">
                  <a16:creationId xmlns:a16="http://schemas.microsoft.com/office/drawing/2014/main" id="{F6B77907-3B93-409E-87EC-33CFE58ABE9F}"/>
                </a:ext>
              </a:extLst>
            </p:cNvPr>
            <p:cNvCxnSpPr>
              <a:cxnSpLocks/>
              <a:endCxn id="29" idx="1"/>
            </p:cNvCxnSpPr>
            <p:nvPr/>
          </p:nvCxnSpPr>
          <p:spPr>
            <a:xfrm flipV="1">
              <a:off x="3605812" y="4580066"/>
              <a:ext cx="1398236" cy="41852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3" name="直接箭头连接符 42">
              <a:extLst>
                <a:ext uri="{FF2B5EF4-FFF2-40B4-BE49-F238E27FC236}">
                  <a16:creationId xmlns:a16="http://schemas.microsoft.com/office/drawing/2014/main" id="{F6B77907-3B93-409E-87EC-33CFE58ABE9F}"/>
                </a:ext>
              </a:extLst>
            </p:cNvPr>
            <p:cNvCxnSpPr>
              <a:cxnSpLocks/>
              <a:stCxn id="4" idx="3"/>
              <a:endCxn id="30" idx="1"/>
            </p:cNvCxnSpPr>
            <p:nvPr/>
          </p:nvCxnSpPr>
          <p:spPr>
            <a:xfrm flipV="1">
              <a:off x="2905472" y="3115707"/>
              <a:ext cx="3178696" cy="8130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7" name="直接箭头连接符 46">
              <a:extLst>
                <a:ext uri="{FF2B5EF4-FFF2-40B4-BE49-F238E27FC236}">
                  <a16:creationId xmlns:a16="http://schemas.microsoft.com/office/drawing/2014/main" id="{0907AABF-8D71-45CC-A7A3-2D909C02DFE2}"/>
                </a:ext>
              </a:extLst>
            </p:cNvPr>
            <p:cNvCxnSpPr>
              <a:cxnSpLocks/>
            </p:cNvCxnSpPr>
            <p:nvPr/>
          </p:nvCxnSpPr>
          <p:spPr>
            <a:xfrm flipV="1">
              <a:off x="5247776" y="3260783"/>
              <a:ext cx="908400" cy="11763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5" name="Footer Placeholder 4">
            <a:extLst>
              <a:ext uri="{FF2B5EF4-FFF2-40B4-BE49-F238E27FC236}">
                <a16:creationId xmlns:a16="http://schemas.microsoft.com/office/drawing/2014/main" id="{E8ADA347-1367-F432-31A2-9D8D38DC98C6}"/>
              </a:ext>
            </a:extLst>
          </p:cNvPr>
          <p:cNvSpPr>
            <a:spLocks noGrp="1"/>
          </p:cNvSpPr>
          <p:nvPr>
            <p:ph type="ftr" sz="quarter" idx="10"/>
          </p:nvPr>
        </p:nvSpPr>
        <p:spPr/>
        <p:txBody>
          <a:bodyPr/>
          <a:lstStyle/>
          <a:p>
            <a:r>
              <a:rPr lang="en-AU"/>
              <a:t>22T2</a:t>
            </a:r>
            <a:endParaRPr lang="en-AU" dirty="0"/>
          </a:p>
        </p:txBody>
      </p:sp>
      <p:sp>
        <p:nvSpPr>
          <p:cNvPr id="6" name="Slide Number Placeholder 5">
            <a:extLst>
              <a:ext uri="{FF2B5EF4-FFF2-40B4-BE49-F238E27FC236}">
                <a16:creationId xmlns:a16="http://schemas.microsoft.com/office/drawing/2014/main" id="{C59EAD57-C373-0238-18E2-4C7811DD4D62}"/>
              </a:ext>
            </a:extLst>
          </p:cNvPr>
          <p:cNvSpPr>
            <a:spLocks noGrp="1"/>
          </p:cNvSpPr>
          <p:nvPr>
            <p:ph type="sldNum" sz="quarter" idx="11"/>
          </p:nvPr>
        </p:nvSpPr>
        <p:spPr/>
        <p:txBody>
          <a:bodyPr/>
          <a:lstStyle/>
          <a:p>
            <a:fld id="{009375D7-070A-4959-9224-FB5E66F2B1B3}" type="slidenum">
              <a:rPr lang="en-AU" smtClean="0"/>
              <a:pPr/>
              <a:t>181</a:t>
            </a:fld>
            <a:endParaRPr lang="en-AU" dirty="0"/>
          </a:p>
        </p:txBody>
      </p:sp>
    </p:spTree>
    <p:extLst>
      <p:ext uri="{BB962C8B-B14F-4D97-AF65-F5344CB8AC3E}">
        <p14:creationId xmlns:p14="http://schemas.microsoft.com/office/powerpoint/2010/main" val="1412967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Exercise</a:t>
            </a:r>
            <a:endParaRPr lang="en-CA" dirty="0"/>
          </a:p>
        </p:txBody>
      </p:sp>
      <p:sp>
        <p:nvSpPr>
          <p:cNvPr id="29" name="Content Placeholder 2">
            <a:extLst>
              <a:ext uri="{FF2B5EF4-FFF2-40B4-BE49-F238E27FC236}">
                <a16:creationId xmlns:a16="http://schemas.microsoft.com/office/drawing/2014/main" id="{CCDE3C07-0659-4A43-999E-EF7F22549E75}"/>
              </a:ext>
            </a:extLst>
          </p:cNvPr>
          <p:cNvSpPr>
            <a:spLocks noGrp="1"/>
          </p:cNvSpPr>
          <p:nvPr>
            <p:ph idx="1"/>
          </p:nvPr>
        </p:nvSpPr>
        <p:spPr/>
        <p:txBody>
          <a:bodyPr>
            <a:normAutofit/>
          </a:bodyPr>
          <a:lstStyle/>
          <a:p>
            <a:pPr marL="457200" lvl="1" indent="0">
              <a:buNone/>
            </a:pPr>
            <a:r>
              <a:rPr lang="en-CA" sz="2000" dirty="0"/>
              <a:t>Initialize the array of in-degrees and the queue</a:t>
            </a:r>
          </a:p>
        </p:txBody>
      </p:sp>
      <p:graphicFrame>
        <p:nvGraphicFramePr>
          <p:cNvPr id="104" name="Group 28">
            <a:extLst>
              <a:ext uri="{FF2B5EF4-FFF2-40B4-BE49-F238E27FC236}">
                <a16:creationId xmlns:a16="http://schemas.microsoft.com/office/drawing/2014/main" id="{420B8E0A-57E8-4A47-A4D3-6007DEB56B54}"/>
              </a:ext>
            </a:extLst>
          </p:cNvPr>
          <p:cNvGraphicFramePr>
            <a:graphicFrameLocks noGrp="1"/>
          </p:cNvGraphicFramePr>
          <p:nvPr/>
        </p:nvGraphicFramePr>
        <p:xfrm>
          <a:off x="7113095" y="4974277"/>
          <a:ext cx="2130866" cy="447675"/>
        </p:xfrm>
        <a:graphic>
          <a:graphicData uri="http://schemas.openxmlformats.org/drawingml/2006/table">
            <a:tbl>
              <a:tblPr/>
              <a:tblGrid>
                <a:gridCol w="425964">
                  <a:extLst>
                    <a:ext uri="{9D8B030D-6E8A-4147-A177-3AD203B41FA5}">
                      <a16:colId xmlns:a16="http://schemas.microsoft.com/office/drawing/2014/main" val="20000"/>
                    </a:ext>
                  </a:extLst>
                </a:gridCol>
                <a:gridCol w="427010">
                  <a:extLst>
                    <a:ext uri="{9D8B030D-6E8A-4147-A177-3AD203B41FA5}">
                      <a16:colId xmlns:a16="http://schemas.microsoft.com/office/drawing/2014/main" val="20001"/>
                    </a:ext>
                  </a:extLst>
                </a:gridCol>
                <a:gridCol w="425964">
                  <a:extLst>
                    <a:ext uri="{9D8B030D-6E8A-4147-A177-3AD203B41FA5}">
                      <a16:colId xmlns:a16="http://schemas.microsoft.com/office/drawing/2014/main" val="20002"/>
                    </a:ext>
                  </a:extLst>
                </a:gridCol>
                <a:gridCol w="425964">
                  <a:extLst>
                    <a:ext uri="{9D8B030D-6E8A-4147-A177-3AD203B41FA5}">
                      <a16:colId xmlns:a16="http://schemas.microsoft.com/office/drawing/2014/main" val="20003"/>
                    </a:ext>
                  </a:extLst>
                </a:gridCol>
                <a:gridCol w="425964">
                  <a:extLst>
                    <a:ext uri="{9D8B030D-6E8A-4147-A177-3AD203B41FA5}">
                      <a16:colId xmlns:a16="http://schemas.microsoft.com/office/drawing/2014/main" val="20004"/>
                    </a:ext>
                  </a:extLst>
                </a:gridCol>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rgbClr val="FF0000"/>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rgbClr val="FF0000"/>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05" name="Group 5">
            <a:extLst>
              <a:ext uri="{FF2B5EF4-FFF2-40B4-BE49-F238E27FC236}">
                <a16:creationId xmlns:a16="http://schemas.microsoft.com/office/drawing/2014/main" id="{754FF12D-9AAC-4E9E-83B2-9A5A9F8FC49D}"/>
              </a:ext>
            </a:extLst>
          </p:cNvPr>
          <p:cNvGraphicFramePr>
            <a:graphicFrameLocks noGrp="1"/>
          </p:cNvGraphicFramePr>
          <p:nvPr/>
        </p:nvGraphicFramePr>
        <p:xfrm>
          <a:off x="8020049" y="2570560"/>
          <a:ext cx="1223912" cy="167640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D</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cxnSp>
        <p:nvCxnSpPr>
          <p:cNvPr id="38" name="Straight Arrow Connector 7">
            <a:extLst>
              <a:ext uri="{FF2B5EF4-FFF2-40B4-BE49-F238E27FC236}">
                <a16:creationId xmlns:a16="http://schemas.microsoft.com/office/drawing/2014/main" id="{D88C7766-DBA0-4537-8790-8DD60BF7CBD2}"/>
              </a:ext>
            </a:extLst>
          </p:cNvPr>
          <p:cNvCxnSpPr/>
          <p:nvPr/>
        </p:nvCxnSpPr>
        <p:spPr>
          <a:xfrm flipV="1">
            <a:off x="7251556" y="5425479"/>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TextBox 8">
            <a:extLst>
              <a:ext uri="{FF2B5EF4-FFF2-40B4-BE49-F238E27FC236}">
                <a16:creationId xmlns:a16="http://schemas.microsoft.com/office/drawing/2014/main" id="{D67DA178-6556-4FDF-B7C1-85482A24CACA}"/>
              </a:ext>
            </a:extLst>
          </p:cNvPr>
          <p:cNvSpPr txBox="1"/>
          <p:nvPr/>
        </p:nvSpPr>
        <p:spPr>
          <a:xfrm>
            <a:off x="6234144" y="5713512"/>
            <a:ext cx="1755609" cy="307777"/>
          </a:xfrm>
          <a:prstGeom prst="rect">
            <a:avLst/>
          </a:prstGeom>
          <a:noFill/>
        </p:spPr>
        <p:txBody>
          <a:bodyPr wrap="none" rtlCol="0">
            <a:spAutoFit/>
          </a:bodyPr>
          <a:lstStyle/>
          <a:p>
            <a:r>
              <a:rPr lang="en-CA" sz="1400" dirty="0"/>
              <a:t>The queue is empty</a:t>
            </a:r>
          </a:p>
        </p:txBody>
      </p:sp>
      <p:sp>
        <p:nvSpPr>
          <p:cNvPr id="41" name="Text Box 40">
            <a:extLst>
              <a:ext uri="{FF2B5EF4-FFF2-40B4-BE49-F238E27FC236}">
                <a16:creationId xmlns:a16="http://schemas.microsoft.com/office/drawing/2014/main" id="{BEF0859D-3D58-4850-9541-A85CE1B19537}"/>
              </a:ext>
            </a:extLst>
          </p:cNvPr>
          <p:cNvSpPr txBox="1">
            <a:spLocks noChangeArrowheads="1"/>
          </p:cNvSpPr>
          <p:nvPr/>
        </p:nvSpPr>
        <p:spPr bwMode="auto">
          <a:xfrm>
            <a:off x="6183342" y="5018832"/>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latin typeface="Consolas" panose="020B0609020204030204" pitchFamily="49" charset="0"/>
                <a:cs typeface="Consolas" panose="020B0609020204030204" pitchFamily="49" charset="0"/>
              </a:rPr>
              <a:t>Queue:</a:t>
            </a:r>
          </a:p>
        </p:txBody>
      </p:sp>
      <p:grpSp>
        <p:nvGrpSpPr>
          <p:cNvPr id="48" name="组合 47">
            <a:extLst>
              <a:ext uri="{FF2B5EF4-FFF2-40B4-BE49-F238E27FC236}">
                <a16:creationId xmlns:a16="http://schemas.microsoft.com/office/drawing/2014/main" id="{59565103-5F0A-4BB0-B825-134D5D8AFACC}"/>
              </a:ext>
            </a:extLst>
          </p:cNvPr>
          <p:cNvGrpSpPr/>
          <p:nvPr/>
        </p:nvGrpSpPr>
        <p:grpSpPr>
          <a:xfrm>
            <a:off x="2711624" y="2844664"/>
            <a:ext cx="3754760" cy="2294633"/>
            <a:chOff x="2617440" y="2915652"/>
            <a:chExt cx="3754760" cy="2294633"/>
          </a:xfrm>
        </p:grpSpPr>
        <p:sp>
          <p:nvSpPr>
            <p:cNvPr id="49" name="文本框 48">
              <a:extLst>
                <a:ext uri="{FF2B5EF4-FFF2-40B4-BE49-F238E27FC236}">
                  <a16:creationId xmlns:a16="http://schemas.microsoft.com/office/drawing/2014/main" id="{6E914937-F73B-474F-8EF6-445D91B5F8FC}"/>
                </a:ext>
              </a:extLst>
            </p:cNvPr>
            <p:cNvSpPr txBox="1"/>
            <p:nvPr/>
          </p:nvSpPr>
          <p:spPr>
            <a:xfrm>
              <a:off x="2617440" y="2996952"/>
              <a:ext cx="288032" cy="400110"/>
            </a:xfrm>
            <a:prstGeom prst="rect">
              <a:avLst/>
            </a:prstGeom>
            <a:noFill/>
          </p:spPr>
          <p:txBody>
            <a:bodyPr wrap="square" rtlCol="0">
              <a:spAutoFit/>
            </a:bodyPr>
            <a:lstStyle/>
            <a:p>
              <a:pPr algn="ctr"/>
              <a:r>
                <a:rPr lang="en-US" altLang="zh-CN" sz="2000" dirty="0"/>
                <a:t>A</a:t>
              </a:r>
              <a:endParaRPr lang="zh-CN" altLang="en-US" sz="2000" dirty="0"/>
            </a:p>
          </p:txBody>
        </p:sp>
        <p:sp>
          <p:nvSpPr>
            <p:cNvPr id="50" name="文本框 49">
              <a:extLst>
                <a:ext uri="{FF2B5EF4-FFF2-40B4-BE49-F238E27FC236}">
                  <a16:creationId xmlns:a16="http://schemas.microsoft.com/office/drawing/2014/main" id="{8BC9C8B6-BE6F-4591-808E-3F2ADA90D1B6}"/>
                </a:ext>
              </a:extLst>
            </p:cNvPr>
            <p:cNvSpPr txBox="1"/>
            <p:nvPr/>
          </p:nvSpPr>
          <p:spPr>
            <a:xfrm>
              <a:off x="3990550" y="3635484"/>
              <a:ext cx="288032" cy="400110"/>
            </a:xfrm>
            <a:prstGeom prst="rect">
              <a:avLst/>
            </a:prstGeom>
            <a:noFill/>
          </p:spPr>
          <p:txBody>
            <a:bodyPr wrap="square" rtlCol="0">
              <a:spAutoFit/>
            </a:bodyPr>
            <a:lstStyle/>
            <a:p>
              <a:pPr algn="ctr"/>
              <a:r>
                <a:rPr lang="en-US" altLang="zh-CN" sz="2000" dirty="0"/>
                <a:t>D</a:t>
              </a:r>
              <a:endParaRPr lang="zh-CN" altLang="en-US" sz="2000" dirty="0"/>
            </a:p>
          </p:txBody>
        </p:sp>
        <p:sp>
          <p:nvSpPr>
            <p:cNvPr id="51" name="文本框 3">
              <a:extLst>
                <a:ext uri="{FF2B5EF4-FFF2-40B4-BE49-F238E27FC236}">
                  <a16:creationId xmlns:a16="http://schemas.microsoft.com/office/drawing/2014/main" id="{BE2C8D6F-A5AD-48D8-BA43-13A2E7606BF6}"/>
                </a:ext>
              </a:extLst>
            </p:cNvPr>
            <p:cNvSpPr txBox="1"/>
            <p:nvPr/>
          </p:nvSpPr>
          <p:spPr>
            <a:xfrm>
              <a:off x="3333537" y="4810175"/>
              <a:ext cx="272275" cy="400110"/>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2000" dirty="0"/>
                <a:t>B</a:t>
              </a:r>
              <a:endParaRPr lang="zh-CN" altLang="en-US" sz="2000" dirty="0"/>
            </a:p>
          </p:txBody>
        </p:sp>
        <p:sp>
          <p:nvSpPr>
            <p:cNvPr id="52" name="文本框 3">
              <a:extLst>
                <a:ext uri="{FF2B5EF4-FFF2-40B4-BE49-F238E27FC236}">
                  <a16:creationId xmlns:a16="http://schemas.microsoft.com/office/drawing/2014/main" id="{BCE947EE-CDDF-491E-AD16-14B5CD6509FA}"/>
                </a:ext>
              </a:extLst>
            </p:cNvPr>
            <p:cNvSpPr txBox="1"/>
            <p:nvPr/>
          </p:nvSpPr>
          <p:spPr>
            <a:xfrm>
              <a:off x="5004048" y="4380011"/>
              <a:ext cx="288032" cy="400110"/>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2000" dirty="0"/>
                <a:t>C</a:t>
              </a:r>
              <a:endParaRPr lang="zh-CN" altLang="en-US" sz="2000" dirty="0"/>
            </a:p>
          </p:txBody>
        </p:sp>
        <p:sp>
          <p:nvSpPr>
            <p:cNvPr id="53" name="文本框 3">
              <a:extLst>
                <a:ext uri="{FF2B5EF4-FFF2-40B4-BE49-F238E27FC236}">
                  <a16:creationId xmlns:a16="http://schemas.microsoft.com/office/drawing/2014/main" id="{06C64A15-2E7B-44D2-973A-B0FF74EAE261}"/>
                </a:ext>
              </a:extLst>
            </p:cNvPr>
            <p:cNvSpPr txBox="1"/>
            <p:nvPr/>
          </p:nvSpPr>
          <p:spPr>
            <a:xfrm>
              <a:off x="6084168" y="2915652"/>
              <a:ext cx="288032" cy="400110"/>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2000" dirty="0"/>
                <a:t>E</a:t>
              </a:r>
              <a:endParaRPr lang="zh-CN" altLang="en-US" sz="2000" dirty="0"/>
            </a:p>
          </p:txBody>
        </p:sp>
        <p:cxnSp>
          <p:nvCxnSpPr>
            <p:cNvPr id="54" name="直接箭头连接符 53">
              <a:extLst>
                <a:ext uri="{FF2B5EF4-FFF2-40B4-BE49-F238E27FC236}">
                  <a16:creationId xmlns:a16="http://schemas.microsoft.com/office/drawing/2014/main" id="{7181971C-4431-4F0C-ABB1-061195856E83}"/>
                </a:ext>
              </a:extLst>
            </p:cNvPr>
            <p:cNvCxnSpPr>
              <a:cxnSpLocks/>
              <a:endCxn id="50" idx="1"/>
            </p:cNvCxnSpPr>
            <p:nvPr/>
          </p:nvCxnSpPr>
          <p:spPr>
            <a:xfrm>
              <a:off x="2905472" y="3315762"/>
              <a:ext cx="1085078" cy="51977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5" name="直接箭头连接符 54">
              <a:extLst>
                <a:ext uri="{FF2B5EF4-FFF2-40B4-BE49-F238E27FC236}">
                  <a16:creationId xmlns:a16="http://schemas.microsoft.com/office/drawing/2014/main" id="{36A097CD-FF91-4AF0-A85B-21987CB55803}"/>
                </a:ext>
              </a:extLst>
            </p:cNvPr>
            <p:cNvCxnSpPr>
              <a:cxnSpLocks/>
            </p:cNvCxnSpPr>
            <p:nvPr/>
          </p:nvCxnSpPr>
          <p:spPr>
            <a:xfrm>
              <a:off x="4270704" y="3933056"/>
              <a:ext cx="783144" cy="50356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6" name="直接箭头连接符 55">
              <a:extLst>
                <a:ext uri="{FF2B5EF4-FFF2-40B4-BE49-F238E27FC236}">
                  <a16:creationId xmlns:a16="http://schemas.microsoft.com/office/drawing/2014/main" id="{90D10C5E-D83B-41ED-A971-C8F6FEE67336}"/>
                </a:ext>
              </a:extLst>
            </p:cNvPr>
            <p:cNvCxnSpPr>
              <a:cxnSpLocks/>
            </p:cNvCxnSpPr>
            <p:nvPr/>
          </p:nvCxnSpPr>
          <p:spPr>
            <a:xfrm flipH="1">
              <a:off x="3447466" y="4007196"/>
              <a:ext cx="548470" cy="86196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7" name="直接箭头连接符 56">
              <a:extLst>
                <a:ext uri="{FF2B5EF4-FFF2-40B4-BE49-F238E27FC236}">
                  <a16:creationId xmlns:a16="http://schemas.microsoft.com/office/drawing/2014/main" id="{C0F891F5-568D-4BAF-A620-A1D72E820781}"/>
                </a:ext>
              </a:extLst>
            </p:cNvPr>
            <p:cNvCxnSpPr>
              <a:cxnSpLocks/>
              <a:endCxn id="52" idx="1"/>
            </p:cNvCxnSpPr>
            <p:nvPr/>
          </p:nvCxnSpPr>
          <p:spPr>
            <a:xfrm flipV="1">
              <a:off x="3605812" y="4580066"/>
              <a:ext cx="1398236" cy="41852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8" name="直接箭头连接符 57">
              <a:extLst>
                <a:ext uri="{FF2B5EF4-FFF2-40B4-BE49-F238E27FC236}">
                  <a16:creationId xmlns:a16="http://schemas.microsoft.com/office/drawing/2014/main" id="{D04426FC-CCD4-48F8-8D14-D7F42CA98658}"/>
                </a:ext>
              </a:extLst>
            </p:cNvPr>
            <p:cNvCxnSpPr>
              <a:cxnSpLocks/>
              <a:stCxn id="49" idx="3"/>
              <a:endCxn id="53" idx="1"/>
            </p:cNvCxnSpPr>
            <p:nvPr/>
          </p:nvCxnSpPr>
          <p:spPr>
            <a:xfrm flipV="1">
              <a:off x="2905472" y="3115707"/>
              <a:ext cx="3178696" cy="8130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9" name="直接箭头连接符 58">
              <a:extLst>
                <a:ext uri="{FF2B5EF4-FFF2-40B4-BE49-F238E27FC236}">
                  <a16:creationId xmlns:a16="http://schemas.microsoft.com/office/drawing/2014/main" id="{4B8ADE3D-7D65-4991-9B6D-BFB2BA5F87B6}"/>
                </a:ext>
              </a:extLst>
            </p:cNvPr>
            <p:cNvCxnSpPr>
              <a:cxnSpLocks/>
            </p:cNvCxnSpPr>
            <p:nvPr/>
          </p:nvCxnSpPr>
          <p:spPr>
            <a:xfrm flipV="1">
              <a:off x="5247776" y="3260783"/>
              <a:ext cx="908400" cy="11763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3" name="Footer Placeholder 2">
            <a:extLst>
              <a:ext uri="{FF2B5EF4-FFF2-40B4-BE49-F238E27FC236}">
                <a16:creationId xmlns:a16="http://schemas.microsoft.com/office/drawing/2014/main" id="{EC225453-A3E2-3CB4-6D8D-8835C9D0C57C}"/>
              </a:ext>
            </a:extLst>
          </p:cNvPr>
          <p:cNvSpPr>
            <a:spLocks noGrp="1"/>
          </p:cNvSpPr>
          <p:nvPr>
            <p:ph type="ftr" sz="quarter" idx="10"/>
          </p:nvPr>
        </p:nvSpPr>
        <p:spPr/>
        <p:txBody>
          <a:bodyPr/>
          <a:lstStyle/>
          <a:p>
            <a:r>
              <a:rPr lang="en-AU"/>
              <a:t>22T2</a:t>
            </a:r>
            <a:endParaRPr lang="en-AU" dirty="0"/>
          </a:p>
        </p:txBody>
      </p:sp>
      <p:sp>
        <p:nvSpPr>
          <p:cNvPr id="4" name="Slide Number Placeholder 3">
            <a:extLst>
              <a:ext uri="{FF2B5EF4-FFF2-40B4-BE49-F238E27FC236}">
                <a16:creationId xmlns:a16="http://schemas.microsoft.com/office/drawing/2014/main" id="{4BD01AB9-62AC-EF60-6DBA-75839623FF8B}"/>
              </a:ext>
            </a:extLst>
          </p:cNvPr>
          <p:cNvSpPr>
            <a:spLocks noGrp="1"/>
          </p:cNvSpPr>
          <p:nvPr>
            <p:ph type="sldNum" sz="quarter" idx="11"/>
          </p:nvPr>
        </p:nvSpPr>
        <p:spPr/>
        <p:txBody>
          <a:bodyPr/>
          <a:lstStyle/>
          <a:p>
            <a:fld id="{009375D7-070A-4959-9224-FB5E66F2B1B3}" type="slidenum">
              <a:rPr lang="en-AU" smtClean="0"/>
              <a:pPr/>
              <a:t>182</a:t>
            </a:fld>
            <a:endParaRPr lang="en-AU" dirty="0"/>
          </a:p>
        </p:txBody>
      </p:sp>
    </p:spTree>
    <p:extLst>
      <p:ext uri="{BB962C8B-B14F-4D97-AF65-F5344CB8AC3E}">
        <p14:creationId xmlns:p14="http://schemas.microsoft.com/office/powerpoint/2010/main" val="180041464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Exercise</a:t>
            </a:r>
            <a:endParaRPr lang="en-CA" dirty="0"/>
          </a:p>
        </p:txBody>
      </p:sp>
      <p:sp>
        <p:nvSpPr>
          <p:cNvPr id="28" name="Content Placeholder 2">
            <a:extLst>
              <a:ext uri="{FF2B5EF4-FFF2-40B4-BE49-F238E27FC236}">
                <a16:creationId xmlns:a16="http://schemas.microsoft.com/office/drawing/2014/main" id="{7B1E8ECE-22CD-4925-BAF9-482ED9BAC12B}"/>
              </a:ext>
            </a:extLst>
          </p:cNvPr>
          <p:cNvSpPr>
            <a:spLocks noGrp="1"/>
          </p:cNvSpPr>
          <p:nvPr>
            <p:ph idx="1"/>
          </p:nvPr>
        </p:nvSpPr>
        <p:spPr/>
        <p:txBody>
          <a:bodyPr/>
          <a:lstStyle/>
          <a:p>
            <a:pPr>
              <a:buNone/>
            </a:pPr>
            <a:r>
              <a:rPr lang="en-US" sz="2400" dirty="0">
                <a:latin typeface="Arial" charset="0"/>
                <a:cs typeface="Arial" charset="0"/>
              </a:rPr>
              <a:t>P</a:t>
            </a:r>
            <a:r>
              <a:rPr lang="en-US" altLang="en-US" sz="2400" dirty="0">
                <a:latin typeface="Arial" charset="0"/>
                <a:cs typeface="Arial" charset="0"/>
              </a:rPr>
              <a:t>ush A onto the queue</a:t>
            </a:r>
          </a:p>
        </p:txBody>
      </p:sp>
      <p:grpSp>
        <p:nvGrpSpPr>
          <p:cNvPr id="70" name="组合 69">
            <a:extLst>
              <a:ext uri="{FF2B5EF4-FFF2-40B4-BE49-F238E27FC236}">
                <a16:creationId xmlns:a16="http://schemas.microsoft.com/office/drawing/2014/main" id="{5CC90997-8CB2-4D64-A0B3-F75D21566A09}"/>
              </a:ext>
            </a:extLst>
          </p:cNvPr>
          <p:cNvGrpSpPr/>
          <p:nvPr/>
        </p:nvGrpSpPr>
        <p:grpSpPr>
          <a:xfrm>
            <a:off x="2711624" y="2844664"/>
            <a:ext cx="3754760" cy="2294633"/>
            <a:chOff x="2617440" y="2915652"/>
            <a:chExt cx="3754760" cy="2294633"/>
          </a:xfrm>
        </p:grpSpPr>
        <p:sp>
          <p:nvSpPr>
            <p:cNvPr id="71" name="文本框 70">
              <a:extLst>
                <a:ext uri="{FF2B5EF4-FFF2-40B4-BE49-F238E27FC236}">
                  <a16:creationId xmlns:a16="http://schemas.microsoft.com/office/drawing/2014/main" id="{E737679D-C04B-48E3-9322-B20282D11F56}"/>
                </a:ext>
              </a:extLst>
            </p:cNvPr>
            <p:cNvSpPr txBox="1"/>
            <p:nvPr/>
          </p:nvSpPr>
          <p:spPr>
            <a:xfrm>
              <a:off x="2617440" y="2996952"/>
              <a:ext cx="288032" cy="400110"/>
            </a:xfrm>
            <a:prstGeom prst="rect">
              <a:avLst/>
            </a:prstGeom>
            <a:noFill/>
          </p:spPr>
          <p:txBody>
            <a:bodyPr wrap="square" rtlCol="0">
              <a:spAutoFit/>
            </a:bodyPr>
            <a:lstStyle/>
            <a:p>
              <a:pPr algn="ctr"/>
              <a:r>
                <a:rPr lang="en-US" altLang="zh-CN" sz="2000" dirty="0"/>
                <a:t>A</a:t>
              </a:r>
              <a:endParaRPr lang="zh-CN" altLang="en-US" sz="2000" dirty="0"/>
            </a:p>
          </p:txBody>
        </p:sp>
        <p:sp>
          <p:nvSpPr>
            <p:cNvPr id="72" name="文本框 71">
              <a:extLst>
                <a:ext uri="{FF2B5EF4-FFF2-40B4-BE49-F238E27FC236}">
                  <a16:creationId xmlns:a16="http://schemas.microsoft.com/office/drawing/2014/main" id="{60BD614C-701E-4E33-9FB1-2CDA44577B8C}"/>
                </a:ext>
              </a:extLst>
            </p:cNvPr>
            <p:cNvSpPr txBox="1"/>
            <p:nvPr/>
          </p:nvSpPr>
          <p:spPr>
            <a:xfrm>
              <a:off x="3990550" y="3635484"/>
              <a:ext cx="288032" cy="400110"/>
            </a:xfrm>
            <a:prstGeom prst="rect">
              <a:avLst/>
            </a:prstGeom>
            <a:noFill/>
          </p:spPr>
          <p:txBody>
            <a:bodyPr wrap="square" rtlCol="0">
              <a:spAutoFit/>
            </a:bodyPr>
            <a:lstStyle/>
            <a:p>
              <a:pPr algn="ctr"/>
              <a:r>
                <a:rPr lang="en-US" altLang="zh-CN" sz="2000" dirty="0"/>
                <a:t>D</a:t>
              </a:r>
              <a:endParaRPr lang="zh-CN" altLang="en-US" sz="2000" dirty="0"/>
            </a:p>
          </p:txBody>
        </p:sp>
        <p:sp>
          <p:nvSpPr>
            <p:cNvPr id="73" name="文本框 3">
              <a:extLst>
                <a:ext uri="{FF2B5EF4-FFF2-40B4-BE49-F238E27FC236}">
                  <a16:creationId xmlns:a16="http://schemas.microsoft.com/office/drawing/2014/main" id="{21A63BA0-04FA-4B7F-81ED-DE385F8D8D48}"/>
                </a:ext>
              </a:extLst>
            </p:cNvPr>
            <p:cNvSpPr txBox="1"/>
            <p:nvPr/>
          </p:nvSpPr>
          <p:spPr>
            <a:xfrm>
              <a:off x="3333537" y="4810175"/>
              <a:ext cx="272275" cy="400110"/>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2000" dirty="0"/>
                <a:t>B</a:t>
              </a:r>
              <a:endParaRPr lang="zh-CN" altLang="en-US" sz="2000" dirty="0"/>
            </a:p>
          </p:txBody>
        </p:sp>
        <p:sp>
          <p:nvSpPr>
            <p:cNvPr id="74" name="文本框 3">
              <a:extLst>
                <a:ext uri="{FF2B5EF4-FFF2-40B4-BE49-F238E27FC236}">
                  <a16:creationId xmlns:a16="http://schemas.microsoft.com/office/drawing/2014/main" id="{5B89C86C-A407-4197-A295-2365BC60CB2B}"/>
                </a:ext>
              </a:extLst>
            </p:cNvPr>
            <p:cNvSpPr txBox="1"/>
            <p:nvPr/>
          </p:nvSpPr>
          <p:spPr>
            <a:xfrm>
              <a:off x="5004048" y="4380011"/>
              <a:ext cx="288032" cy="400110"/>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2000" dirty="0"/>
                <a:t>C</a:t>
              </a:r>
              <a:endParaRPr lang="zh-CN" altLang="en-US" sz="2000" dirty="0"/>
            </a:p>
          </p:txBody>
        </p:sp>
        <p:sp>
          <p:nvSpPr>
            <p:cNvPr id="75" name="文本框 3">
              <a:extLst>
                <a:ext uri="{FF2B5EF4-FFF2-40B4-BE49-F238E27FC236}">
                  <a16:creationId xmlns:a16="http://schemas.microsoft.com/office/drawing/2014/main" id="{73915631-F795-44FF-A59A-CCCBB2379C15}"/>
                </a:ext>
              </a:extLst>
            </p:cNvPr>
            <p:cNvSpPr txBox="1"/>
            <p:nvPr/>
          </p:nvSpPr>
          <p:spPr>
            <a:xfrm>
              <a:off x="6084168" y="2915652"/>
              <a:ext cx="288032" cy="400110"/>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2000" dirty="0"/>
                <a:t>E</a:t>
              </a:r>
              <a:endParaRPr lang="zh-CN" altLang="en-US" sz="2000" dirty="0"/>
            </a:p>
          </p:txBody>
        </p:sp>
        <p:cxnSp>
          <p:nvCxnSpPr>
            <p:cNvPr id="76" name="直接箭头连接符 75">
              <a:extLst>
                <a:ext uri="{FF2B5EF4-FFF2-40B4-BE49-F238E27FC236}">
                  <a16:creationId xmlns:a16="http://schemas.microsoft.com/office/drawing/2014/main" id="{962C0AF6-D7F7-47EF-B632-1383A3A086B4}"/>
                </a:ext>
              </a:extLst>
            </p:cNvPr>
            <p:cNvCxnSpPr>
              <a:cxnSpLocks/>
              <a:endCxn id="72" idx="1"/>
            </p:cNvCxnSpPr>
            <p:nvPr/>
          </p:nvCxnSpPr>
          <p:spPr>
            <a:xfrm>
              <a:off x="2905472" y="3315762"/>
              <a:ext cx="1085078" cy="51977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7" name="直接箭头连接符 76">
              <a:extLst>
                <a:ext uri="{FF2B5EF4-FFF2-40B4-BE49-F238E27FC236}">
                  <a16:creationId xmlns:a16="http://schemas.microsoft.com/office/drawing/2014/main" id="{4FD47AE8-79A9-4B0D-92C7-991638203500}"/>
                </a:ext>
              </a:extLst>
            </p:cNvPr>
            <p:cNvCxnSpPr>
              <a:cxnSpLocks/>
            </p:cNvCxnSpPr>
            <p:nvPr/>
          </p:nvCxnSpPr>
          <p:spPr>
            <a:xfrm>
              <a:off x="4270704" y="3933056"/>
              <a:ext cx="783144" cy="50356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8" name="直接箭头连接符 77">
              <a:extLst>
                <a:ext uri="{FF2B5EF4-FFF2-40B4-BE49-F238E27FC236}">
                  <a16:creationId xmlns:a16="http://schemas.microsoft.com/office/drawing/2014/main" id="{254668AA-5654-4A2F-B0EC-3CA9211E8F3E}"/>
                </a:ext>
              </a:extLst>
            </p:cNvPr>
            <p:cNvCxnSpPr>
              <a:cxnSpLocks/>
            </p:cNvCxnSpPr>
            <p:nvPr/>
          </p:nvCxnSpPr>
          <p:spPr>
            <a:xfrm flipH="1">
              <a:off x="3447466" y="4007196"/>
              <a:ext cx="548470" cy="86196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9" name="直接箭头连接符 78">
              <a:extLst>
                <a:ext uri="{FF2B5EF4-FFF2-40B4-BE49-F238E27FC236}">
                  <a16:creationId xmlns:a16="http://schemas.microsoft.com/office/drawing/2014/main" id="{F0CB59A7-F032-4A88-B3F3-CD72A17F7215}"/>
                </a:ext>
              </a:extLst>
            </p:cNvPr>
            <p:cNvCxnSpPr>
              <a:cxnSpLocks/>
              <a:endCxn id="74" idx="1"/>
            </p:cNvCxnSpPr>
            <p:nvPr/>
          </p:nvCxnSpPr>
          <p:spPr>
            <a:xfrm flipV="1">
              <a:off x="3605812" y="4580066"/>
              <a:ext cx="1398236" cy="41852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0" name="直接箭头连接符 79">
              <a:extLst>
                <a:ext uri="{FF2B5EF4-FFF2-40B4-BE49-F238E27FC236}">
                  <a16:creationId xmlns:a16="http://schemas.microsoft.com/office/drawing/2014/main" id="{B5B7AE14-CB75-4F77-B306-67EFF05F59F7}"/>
                </a:ext>
              </a:extLst>
            </p:cNvPr>
            <p:cNvCxnSpPr>
              <a:cxnSpLocks/>
              <a:stCxn id="71" idx="3"/>
              <a:endCxn id="75" idx="1"/>
            </p:cNvCxnSpPr>
            <p:nvPr/>
          </p:nvCxnSpPr>
          <p:spPr>
            <a:xfrm flipV="1">
              <a:off x="2905472" y="3115707"/>
              <a:ext cx="3178696" cy="8130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1" name="直接箭头连接符 80">
              <a:extLst>
                <a:ext uri="{FF2B5EF4-FFF2-40B4-BE49-F238E27FC236}">
                  <a16:creationId xmlns:a16="http://schemas.microsoft.com/office/drawing/2014/main" id="{C1352EE4-F7F6-4F3B-B361-B22572CB0293}"/>
                </a:ext>
              </a:extLst>
            </p:cNvPr>
            <p:cNvCxnSpPr>
              <a:cxnSpLocks/>
            </p:cNvCxnSpPr>
            <p:nvPr/>
          </p:nvCxnSpPr>
          <p:spPr>
            <a:xfrm flipV="1">
              <a:off x="5247776" y="3260783"/>
              <a:ext cx="908400" cy="11763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aphicFrame>
        <p:nvGraphicFramePr>
          <p:cNvPr id="27" name="Group 28">
            <a:extLst>
              <a:ext uri="{FF2B5EF4-FFF2-40B4-BE49-F238E27FC236}">
                <a16:creationId xmlns:a16="http://schemas.microsoft.com/office/drawing/2014/main" id="{45203F6C-526C-49E8-8C4C-2B9C16811E20}"/>
              </a:ext>
            </a:extLst>
          </p:cNvPr>
          <p:cNvGraphicFramePr>
            <a:graphicFrameLocks noGrp="1"/>
          </p:cNvGraphicFramePr>
          <p:nvPr/>
        </p:nvGraphicFramePr>
        <p:xfrm>
          <a:off x="7113095" y="4994022"/>
          <a:ext cx="2130866" cy="447675"/>
        </p:xfrm>
        <a:graphic>
          <a:graphicData uri="http://schemas.openxmlformats.org/drawingml/2006/table">
            <a:tbl>
              <a:tblPr/>
              <a:tblGrid>
                <a:gridCol w="425964">
                  <a:extLst>
                    <a:ext uri="{9D8B030D-6E8A-4147-A177-3AD203B41FA5}">
                      <a16:colId xmlns:a16="http://schemas.microsoft.com/office/drawing/2014/main" val="20000"/>
                    </a:ext>
                  </a:extLst>
                </a:gridCol>
                <a:gridCol w="427010">
                  <a:extLst>
                    <a:ext uri="{9D8B030D-6E8A-4147-A177-3AD203B41FA5}">
                      <a16:colId xmlns:a16="http://schemas.microsoft.com/office/drawing/2014/main" val="20001"/>
                    </a:ext>
                  </a:extLst>
                </a:gridCol>
                <a:gridCol w="425964">
                  <a:extLst>
                    <a:ext uri="{9D8B030D-6E8A-4147-A177-3AD203B41FA5}">
                      <a16:colId xmlns:a16="http://schemas.microsoft.com/office/drawing/2014/main" val="20002"/>
                    </a:ext>
                  </a:extLst>
                </a:gridCol>
                <a:gridCol w="425964">
                  <a:extLst>
                    <a:ext uri="{9D8B030D-6E8A-4147-A177-3AD203B41FA5}">
                      <a16:colId xmlns:a16="http://schemas.microsoft.com/office/drawing/2014/main" val="20003"/>
                    </a:ext>
                  </a:extLst>
                </a:gridCol>
                <a:gridCol w="425964">
                  <a:extLst>
                    <a:ext uri="{9D8B030D-6E8A-4147-A177-3AD203B41FA5}">
                      <a16:colId xmlns:a16="http://schemas.microsoft.com/office/drawing/2014/main" val="20004"/>
                    </a:ext>
                  </a:extLst>
                </a:gridCol>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rgbClr val="FF0000"/>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rgbClr val="FF0000"/>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1" name="Group 5">
            <a:extLst>
              <a:ext uri="{FF2B5EF4-FFF2-40B4-BE49-F238E27FC236}">
                <a16:creationId xmlns:a16="http://schemas.microsoft.com/office/drawing/2014/main" id="{AB0FD768-FB93-43E8-8262-4A57104D1336}"/>
              </a:ext>
            </a:extLst>
          </p:cNvPr>
          <p:cNvGraphicFramePr>
            <a:graphicFrameLocks noGrp="1"/>
          </p:cNvGraphicFramePr>
          <p:nvPr/>
        </p:nvGraphicFramePr>
        <p:xfrm>
          <a:off x="8020049" y="2590305"/>
          <a:ext cx="1223912" cy="167640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D</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cxnSp>
        <p:nvCxnSpPr>
          <p:cNvPr id="33" name="Straight Arrow Connector 7">
            <a:extLst>
              <a:ext uri="{FF2B5EF4-FFF2-40B4-BE49-F238E27FC236}">
                <a16:creationId xmlns:a16="http://schemas.microsoft.com/office/drawing/2014/main" id="{7BF350A2-107B-4F52-824F-777003B33E43}"/>
              </a:ext>
            </a:extLst>
          </p:cNvPr>
          <p:cNvCxnSpPr/>
          <p:nvPr/>
        </p:nvCxnSpPr>
        <p:spPr>
          <a:xfrm flipV="1">
            <a:off x="7251556" y="544522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Text Box 40">
            <a:extLst>
              <a:ext uri="{FF2B5EF4-FFF2-40B4-BE49-F238E27FC236}">
                <a16:creationId xmlns:a16="http://schemas.microsoft.com/office/drawing/2014/main" id="{99A23D5F-52C1-4CB1-AB54-164845513A47}"/>
              </a:ext>
            </a:extLst>
          </p:cNvPr>
          <p:cNvSpPr txBox="1">
            <a:spLocks noChangeArrowheads="1"/>
          </p:cNvSpPr>
          <p:nvPr/>
        </p:nvSpPr>
        <p:spPr bwMode="auto">
          <a:xfrm>
            <a:off x="6183342" y="503857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latin typeface="Consolas" panose="020B0609020204030204" pitchFamily="49" charset="0"/>
                <a:cs typeface="Consolas" panose="020B0609020204030204" pitchFamily="49" charset="0"/>
              </a:rPr>
              <a:t>Queue:</a:t>
            </a:r>
          </a:p>
        </p:txBody>
      </p:sp>
      <p:sp>
        <p:nvSpPr>
          <p:cNvPr id="3" name="Footer Placeholder 2">
            <a:extLst>
              <a:ext uri="{FF2B5EF4-FFF2-40B4-BE49-F238E27FC236}">
                <a16:creationId xmlns:a16="http://schemas.microsoft.com/office/drawing/2014/main" id="{5CDE89FF-7523-3B02-C830-14B07AFF45FD}"/>
              </a:ext>
            </a:extLst>
          </p:cNvPr>
          <p:cNvSpPr>
            <a:spLocks noGrp="1"/>
          </p:cNvSpPr>
          <p:nvPr>
            <p:ph type="ftr" sz="quarter" idx="10"/>
          </p:nvPr>
        </p:nvSpPr>
        <p:spPr/>
        <p:txBody>
          <a:bodyPr/>
          <a:lstStyle/>
          <a:p>
            <a:r>
              <a:rPr lang="en-AU"/>
              <a:t>22T2</a:t>
            </a:r>
            <a:endParaRPr lang="en-AU" dirty="0"/>
          </a:p>
        </p:txBody>
      </p:sp>
      <p:sp>
        <p:nvSpPr>
          <p:cNvPr id="4" name="Slide Number Placeholder 3">
            <a:extLst>
              <a:ext uri="{FF2B5EF4-FFF2-40B4-BE49-F238E27FC236}">
                <a16:creationId xmlns:a16="http://schemas.microsoft.com/office/drawing/2014/main" id="{828B51A1-AE82-1A9C-7A3D-8C737D7F0CAD}"/>
              </a:ext>
            </a:extLst>
          </p:cNvPr>
          <p:cNvSpPr>
            <a:spLocks noGrp="1"/>
          </p:cNvSpPr>
          <p:nvPr>
            <p:ph type="sldNum" sz="quarter" idx="11"/>
          </p:nvPr>
        </p:nvSpPr>
        <p:spPr/>
        <p:txBody>
          <a:bodyPr/>
          <a:lstStyle/>
          <a:p>
            <a:fld id="{009375D7-070A-4959-9224-FB5E66F2B1B3}" type="slidenum">
              <a:rPr lang="en-AU" smtClean="0"/>
              <a:pPr/>
              <a:t>183</a:t>
            </a:fld>
            <a:endParaRPr lang="en-AU" dirty="0"/>
          </a:p>
        </p:txBody>
      </p:sp>
    </p:spTree>
    <p:extLst>
      <p:ext uri="{BB962C8B-B14F-4D97-AF65-F5344CB8AC3E}">
        <p14:creationId xmlns:p14="http://schemas.microsoft.com/office/powerpoint/2010/main" val="342813322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Exercise</a:t>
            </a:r>
            <a:endParaRPr lang="en-CA" dirty="0"/>
          </a:p>
        </p:txBody>
      </p:sp>
      <p:sp>
        <p:nvSpPr>
          <p:cNvPr id="28" name="Content Placeholder 2">
            <a:extLst>
              <a:ext uri="{FF2B5EF4-FFF2-40B4-BE49-F238E27FC236}">
                <a16:creationId xmlns:a16="http://schemas.microsoft.com/office/drawing/2014/main" id="{7B1E8ECE-22CD-4925-BAF9-482ED9BAC12B}"/>
              </a:ext>
            </a:extLst>
          </p:cNvPr>
          <p:cNvSpPr>
            <a:spLocks noGrp="1"/>
          </p:cNvSpPr>
          <p:nvPr>
            <p:ph idx="1"/>
          </p:nvPr>
        </p:nvSpPr>
        <p:spPr/>
        <p:txBody>
          <a:bodyPr/>
          <a:lstStyle/>
          <a:p>
            <a:pPr>
              <a:buNone/>
            </a:pPr>
            <a:r>
              <a:rPr lang="en-US" altLang="en-US" sz="2400" dirty="0">
                <a:latin typeface="Arial" charset="0"/>
                <a:cs typeface="Arial" charset="0"/>
              </a:rPr>
              <a:t>Pop the front of the queue</a:t>
            </a:r>
          </a:p>
          <a:p>
            <a:pPr lvl="1">
              <a:buFont typeface="Arial" panose="020B0604020202020204" pitchFamily="34" charset="0"/>
              <a:buChar char="–"/>
            </a:pPr>
            <a:r>
              <a:rPr lang="en-US" altLang="zh-CN" sz="2000" dirty="0">
                <a:latin typeface="Arial" charset="0"/>
                <a:cs typeface="Arial" charset="0"/>
              </a:rPr>
              <a:t>A has two neighbors: D and E</a:t>
            </a:r>
          </a:p>
          <a:p>
            <a:pPr marL="457200" lvl="1" indent="0">
              <a:buNone/>
            </a:pPr>
            <a:endParaRPr lang="en-US" altLang="en-US" dirty="0">
              <a:latin typeface="Arial" charset="0"/>
              <a:cs typeface="Arial" charset="0"/>
            </a:endParaRPr>
          </a:p>
        </p:txBody>
      </p:sp>
      <p:graphicFrame>
        <p:nvGraphicFramePr>
          <p:cNvPr id="29" name="Group 28">
            <a:extLst>
              <a:ext uri="{FF2B5EF4-FFF2-40B4-BE49-F238E27FC236}">
                <a16:creationId xmlns:a16="http://schemas.microsoft.com/office/drawing/2014/main" id="{C4BD88CB-6D7C-4EC3-A88B-AC912651F561}"/>
              </a:ext>
            </a:extLst>
          </p:cNvPr>
          <p:cNvGraphicFramePr>
            <a:graphicFrameLocks noGrp="1"/>
          </p:cNvGraphicFramePr>
          <p:nvPr/>
        </p:nvGraphicFramePr>
        <p:xfrm>
          <a:off x="7113095" y="4994022"/>
          <a:ext cx="2130866" cy="447675"/>
        </p:xfrm>
        <a:graphic>
          <a:graphicData uri="http://schemas.openxmlformats.org/drawingml/2006/table">
            <a:tbl>
              <a:tblPr/>
              <a:tblGrid>
                <a:gridCol w="425964">
                  <a:extLst>
                    <a:ext uri="{9D8B030D-6E8A-4147-A177-3AD203B41FA5}">
                      <a16:colId xmlns:a16="http://schemas.microsoft.com/office/drawing/2014/main" val="20000"/>
                    </a:ext>
                  </a:extLst>
                </a:gridCol>
                <a:gridCol w="427010">
                  <a:extLst>
                    <a:ext uri="{9D8B030D-6E8A-4147-A177-3AD203B41FA5}">
                      <a16:colId xmlns:a16="http://schemas.microsoft.com/office/drawing/2014/main" val="20001"/>
                    </a:ext>
                  </a:extLst>
                </a:gridCol>
                <a:gridCol w="425964">
                  <a:extLst>
                    <a:ext uri="{9D8B030D-6E8A-4147-A177-3AD203B41FA5}">
                      <a16:colId xmlns:a16="http://schemas.microsoft.com/office/drawing/2014/main" val="20002"/>
                    </a:ext>
                  </a:extLst>
                </a:gridCol>
                <a:gridCol w="425964">
                  <a:extLst>
                    <a:ext uri="{9D8B030D-6E8A-4147-A177-3AD203B41FA5}">
                      <a16:colId xmlns:a16="http://schemas.microsoft.com/office/drawing/2014/main" val="20003"/>
                    </a:ext>
                  </a:extLst>
                </a:gridCol>
                <a:gridCol w="425964">
                  <a:extLst>
                    <a:ext uri="{9D8B030D-6E8A-4147-A177-3AD203B41FA5}">
                      <a16:colId xmlns:a16="http://schemas.microsoft.com/office/drawing/2014/main" val="20004"/>
                    </a:ext>
                  </a:extLst>
                </a:gridCol>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rgbClr val="FF0000"/>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rgbClr val="FF0000"/>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0" name="Group 5">
            <a:extLst>
              <a:ext uri="{FF2B5EF4-FFF2-40B4-BE49-F238E27FC236}">
                <a16:creationId xmlns:a16="http://schemas.microsoft.com/office/drawing/2014/main" id="{133BDAB8-7A2D-43DA-8859-BE7890340755}"/>
              </a:ext>
            </a:extLst>
          </p:cNvPr>
          <p:cNvGraphicFramePr>
            <a:graphicFrameLocks noGrp="1"/>
          </p:cNvGraphicFramePr>
          <p:nvPr/>
        </p:nvGraphicFramePr>
        <p:xfrm>
          <a:off x="8020049" y="2590305"/>
          <a:ext cx="1223912" cy="167640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cxnSp>
        <p:nvCxnSpPr>
          <p:cNvPr id="50" name="Straight Arrow Connector 7">
            <a:extLst>
              <a:ext uri="{FF2B5EF4-FFF2-40B4-BE49-F238E27FC236}">
                <a16:creationId xmlns:a16="http://schemas.microsoft.com/office/drawing/2014/main" id="{2BB7C1C5-2122-4FEB-9E24-FD8274A8F8B7}"/>
              </a:ext>
            </a:extLst>
          </p:cNvPr>
          <p:cNvCxnSpPr/>
          <p:nvPr/>
        </p:nvCxnSpPr>
        <p:spPr>
          <a:xfrm flipV="1">
            <a:off x="7680176" y="5441696"/>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Text Box 40">
            <a:extLst>
              <a:ext uri="{FF2B5EF4-FFF2-40B4-BE49-F238E27FC236}">
                <a16:creationId xmlns:a16="http://schemas.microsoft.com/office/drawing/2014/main" id="{B0A561A2-42F6-49C1-A589-0EC11BD2CA44}"/>
              </a:ext>
            </a:extLst>
          </p:cNvPr>
          <p:cNvSpPr txBox="1">
            <a:spLocks noChangeArrowheads="1"/>
          </p:cNvSpPr>
          <p:nvPr/>
        </p:nvSpPr>
        <p:spPr bwMode="auto">
          <a:xfrm>
            <a:off x="6183342" y="503857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latin typeface="Consolas" panose="020B0609020204030204" pitchFamily="49" charset="0"/>
                <a:cs typeface="Consolas" panose="020B0609020204030204" pitchFamily="49" charset="0"/>
              </a:rPr>
              <a:t>Queue:</a:t>
            </a:r>
          </a:p>
        </p:txBody>
      </p:sp>
      <p:sp>
        <p:nvSpPr>
          <p:cNvPr id="3" name="椭圆 2">
            <a:extLst>
              <a:ext uri="{FF2B5EF4-FFF2-40B4-BE49-F238E27FC236}">
                <a16:creationId xmlns:a16="http://schemas.microsoft.com/office/drawing/2014/main" id="{A4051133-54F2-4A75-BE9A-8AFD06F4705F}"/>
              </a:ext>
            </a:extLst>
          </p:cNvPr>
          <p:cNvSpPr/>
          <p:nvPr/>
        </p:nvSpPr>
        <p:spPr>
          <a:xfrm>
            <a:off x="2670506" y="2961097"/>
            <a:ext cx="369332" cy="3693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D33CAD71-2AB8-47B0-BDAD-BEC2CCDE58AA}"/>
              </a:ext>
            </a:extLst>
          </p:cNvPr>
          <p:cNvGrpSpPr/>
          <p:nvPr/>
        </p:nvGrpSpPr>
        <p:grpSpPr>
          <a:xfrm>
            <a:off x="2711624" y="2864409"/>
            <a:ext cx="3754760" cy="2294633"/>
            <a:chOff x="2617440" y="2915652"/>
            <a:chExt cx="3754760" cy="2294633"/>
          </a:xfrm>
        </p:grpSpPr>
        <p:sp>
          <p:nvSpPr>
            <p:cNvPr id="23" name="文本框 22">
              <a:extLst>
                <a:ext uri="{FF2B5EF4-FFF2-40B4-BE49-F238E27FC236}">
                  <a16:creationId xmlns:a16="http://schemas.microsoft.com/office/drawing/2014/main" id="{2A0D1ED6-737E-423B-8B17-65865F7D31C9}"/>
                </a:ext>
              </a:extLst>
            </p:cNvPr>
            <p:cNvSpPr txBox="1"/>
            <p:nvPr/>
          </p:nvSpPr>
          <p:spPr>
            <a:xfrm>
              <a:off x="2617440" y="2996952"/>
              <a:ext cx="288032" cy="400110"/>
            </a:xfrm>
            <a:prstGeom prst="rect">
              <a:avLst/>
            </a:prstGeom>
            <a:noFill/>
          </p:spPr>
          <p:txBody>
            <a:bodyPr wrap="square" rtlCol="0">
              <a:spAutoFit/>
            </a:bodyPr>
            <a:lstStyle/>
            <a:p>
              <a:pPr algn="ctr"/>
              <a:r>
                <a:rPr lang="en-US" altLang="zh-CN" sz="2000" dirty="0"/>
                <a:t>A</a:t>
              </a:r>
              <a:endParaRPr lang="zh-CN" altLang="en-US" sz="2000" dirty="0"/>
            </a:p>
          </p:txBody>
        </p:sp>
        <p:sp>
          <p:nvSpPr>
            <p:cNvPr id="24" name="文本框 23">
              <a:extLst>
                <a:ext uri="{FF2B5EF4-FFF2-40B4-BE49-F238E27FC236}">
                  <a16:creationId xmlns:a16="http://schemas.microsoft.com/office/drawing/2014/main" id="{59E2F48C-95E6-4807-AB74-5359EAD5C544}"/>
                </a:ext>
              </a:extLst>
            </p:cNvPr>
            <p:cNvSpPr txBox="1"/>
            <p:nvPr/>
          </p:nvSpPr>
          <p:spPr>
            <a:xfrm>
              <a:off x="3990550" y="3635484"/>
              <a:ext cx="288032" cy="400110"/>
            </a:xfrm>
            <a:prstGeom prst="rect">
              <a:avLst/>
            </a:prstGeom>
            <a:noFill/>
          </p:spPr>
          <p:txBody>
            <a:bodyPr wrap="square" rtlCol="0">
              <a:spAutoFit/>
            </a:bodyPr>
            <a:lstStyle/>
            <a:p>
              <a:pPr algn="ctr"/>
              <a:r>
                <a:rPr lang="en-US" altLang="zh-CN" sz="2000" dirty="0"/>
                <a:t>D</a:t>
              </a:r>
              <a:endParaRPr lang="zh-CN" altLang="en-US" sz="2000" dirty="0"/>
            </a:p>
          </p:txBody>
        </p:sp>
        <p:sp>
          <p:nvSpPr>
            <p:cNvPr id="25" name="文本框 3">
              <a:extLst>
                <a:ext uri="{FF2B5EF4-FFF2-40B4-BE49-F238E27FC236}">
                  <a16:creationId xmlns:a16="http://schemas.microsoft.com/office/drawing/2014/main" id="{26839AF8-E941-4343-BBF1-819C5709B3BC}"/>
                </a:ext>
              </a:extLst>
            </p:cNvPr>
            <p:cNvSpPr txBox="1"/>
            <p:nvPr/>
          </p:nvSpPr>
          <p:spPr>
            <a:xfrm>
              <a:off x="3333537" y="4810175"/>
              <a:ext cx="272275" cy="400110"/>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2000" dirty="0"/>
                <a:t>B</a:t>
              </a:r>
              <a:endParaRPr lang="zh-CN" altLang="en-US" sz="2000" dirty="0"/>
            </a:p>
          </p:txBody>
        </p:sp>
        <p:sp>
          <p:nvSpPr>
            <p:cNvPr id="26" name="文本框 3">
              <a:extLst>
                <a:ext uri="{FF2B5EF4-FFF2-40B4-BE49-F238E27FC236}">
                  <a16:creationId xmlns:a16="http://schemas.microsoft.com/office/drawing/2014/main" id="{11136335-A31F-4558-BAA1-FB519BE7276A}"/>
                </a:ext>
              </a:extLst>
            </p:cNvPr>
            <p:cNvSpPr txBox="1"/>
            <p:nvPr/>
          </p:nvSpPr>
          <p:spPr>
            <a:xfrm>
              <a:off x="5004048" y="4380011"/>
              <a:ext cx="288032" cy="400110"/>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2000" dirty="0"/>
                <a:t>C</a:t>
              </a:r>
              <a:endParaRPr lang="zh-CN" altLang="en-US" sz="2000" dirty="0"/>
            </a:p>
          </p:txBody>
        </p:sp>
        <p:sp>
          <p:nvSpPr>
            <p:cNvPr id="27" name="文本框 3">
              <a:extLst>
                <a:ext uri="{FF2B5EF4-FFF2-40B4-BE49-F238E27FC236}">
                  <a16:creationId xmlns:a16="http://schemas.microsoft.com/office/drawing/2014/main" id="{625F6536-DFFF-4E9B-85D9-321A0BA514D6}"/>
                </a:ext>
              </a:extLst>
            </p:cNvPr>
            <p:cNvSpPr txBox="1"/>
            <p:nvPr/>
          </p:nvSpPr>
          <p:spPr>
            <a:xfrm>
              <a:off x="6084168" y="2915652"/>
              <a:ext cx="288032" cy="400110"/>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2000" dirty="0"/>
                <a:t>E</a:t>
              </a:r>
              <a:endParaRPr lang="zh-CN" altLang="en-US" sz="2000" dirty="0"/>
            </a:p>
          </p:txBody>
        </p:sp>
        <p:cxnSp>
          <p:nvCxnSpPr>
            <p:cNvPr id="31" name="直接箭头连接符 30">
              <a:extLst>
                <a:ext uri="{FF2B5EF4-FFF2-40B4-BE49-F238E27FC236}">
                  <a16:creationId xmlns:a16="http://schemas.microsoft.com/office/drawing/2014/main" id="{0BEFA672-A068-4DB0-85A1-5DE9940D75E1}"/>
                </a:ext>
              </a:extLst>
            </p:cNvPr>
            <p:cNvCxnSpPr>
              <a:cxnSpLocks/>
              <a:endCxn id="24" idx="1"/>
            </p:cNvCxnSpPr>
            <p:nvPr/>
          </p:nvCxnSpPr>
          <p:spPr>
            <a:xfrm>
              <a:off x="2905472" y="3315762"/>
              <a:ext cx="1085078" cy="51977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3" name="直接箭头连接符 32">
              <a:extLst>
                <a:ext uri="{FF2B5EF4-FFF2-40B4-BE49-F238E27FC236}">
                  <a16:creationId xmlns:a16="http://schemas.microsoft.com/office/drawing/2014/main" id="{AC176384-E939-4905-B900-BDD5C147943B}"/>
                </a:ext>
              </a:extLst>
            </p:cNvPr>
            <p:cNvCxnSpPr>
              <a:cxnSpLocks/>
            </p:cNvCxnSpPr>
            <p:nvPr/>
          </p:nvCxnSpPr>
          <p:spPr>
            <a:xfrm>
              <a:off x="4270704" y="3933056"/>
              <a:ext cx="783144" cy="50356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直接箭头连接符 34">
              <a:extLst>
                <a:ext uri="{FF2B5EF4-FFF2-40B4-BE49-F238E27FC236}">
                  <a16:creationId xmlns:a16="http://schemas.microsoft.com/office/drawing/2014/main" id="{7AB332CD-5784-4081-B914-7ACE876F4E60}"/>
                </a:ext>
              </a:extLst>
            </p:cNvPr>
            <p:cNvCxnSpPr>
              <a:cxnSpLocks/>
            </p:cNvCxnSpPr>
            <p:nvPr/>
          </p:nvCxnSpPr>
          <p:spPr>
            <a:xfrm flipH="1">
              <a:off x="3447466" y="4007196"/>
              <a:ext cx="548470" cy="86196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a:extLst>
                <a:ext uri="{FF2B5EF4-FFF2-40B4-BE49-F238E27FC236}">
                  <a16:creationId xmlns:a16="http://schemas.microsoft.com/office/drawing/2014/main" id="{E80155BE-2448-4956-85FC-9E380B99563F}"/>
                </a:ext>
              </a:extLst>
            </p:cNvPr>
            <p:cNvCxnSpPr>
              <a:cxnSpLocks/>
              <a:endCxn id="26" idx="1"/>
            </p:cNvCxnSpPr>
            <p:nvPr/>
          </p:nvCxnSpPr>
          <p:spPr>
            <a:xfrm flipV="1">
              <a:off x="3605812" y="4580066"/>
              <a:ext cx="1398236" cy="41852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8" name="直接箭头连接符 37">
              <a:extLst>
                <a:ext uri="{FF2B5EF4-FFF2-40B4-BE49-F238E27FC236}">
                  <a16:creationId xmlns:a16="http://schemas.microsoft.com/office/drawing/2014/main" id="{1A743453-7CE8-45B5-BBFC-FDC255C7341B}"/>
                </a:ext>
              </a:extLst>
            </p:cNvPr>
            <p:cNvCxnSpPr>
              <a:cxnSpLocks/>
              <a:stCxn id="23" idx="3"/>
              <a:endCxn id="27" idx="1"/>
            </p:cNvCxnSpPr>
            <p:nvPr/>
          </p:nvCxnSpPr>
          <p:spPr>
            <a:xfrm flipV="1">
              <a:off x="2905472" y="3115707"/>
              <a:ext cx="3178696" cy="8130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9" name="直接箭头连接符 38">
              <a:extLst>
                <a:ext uri="{FF2B5EF4-FFF2-40B4-BE49-F238E27FC236}">
                  <a16:creationId xmlns:a16="http://schemas.microsoft.com/office/drawing/2014/main" id="{8CBC5A03-A9CB-4D86-8C1B-E2B4797CDCBB}"/>
                </a:ext>
              </a:extLst>
            </p:cNvPr>
            <p:cNvCxnSpPr>
              <a:cxnSpLocks/>
            </p:cNvCxnSpPr>
            <p:nvPr/>
          </p:nvCxnSpPr>
          <p:spPr>
            <a:xfrm flipV="1">
              <a:off x="5247776" y="3260783"/>
              <a:ext cx="908400" cy="11763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55" name="椭圆 54">
            <a:extLst>
              <a:ext uri="{FF2B5EF4-FFF2-40B4-BE49-F238E27FC236}">
                <a16:creationId xmlns:a16="http://schemas.microsoft.com/office/drawing/2014/main" id="{B155906B-68AC-4F81-936E-3A3B56A6C05F}"/>
              </a:ext>
            </a:extLst>
          </p:cNvPr>
          <p:cNvSpPr/>
          <p:nvPr/>
        </p:nvSpPr>
        <p:spPr>
          <a:xfrm>
            <a:off x="4032491" y="3586284"/>
            <a:ext cx="369332" cy="369332"/>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FDCC2467-32B2-45F7-9082-99DF2DBBDC3F}"/>
              </a:ext>
            </a:extLst>
          </p:cNvPr>
          <p:cNvSpPr/>
          <p:nvPr/>
        </p:nvSpPr>
        <p:spPr>
          <a:xfrm>
            <a:off x="6128336" y="2875573"/>
            <a:ext cx="369332" cy="369332"/>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Footer Placeholder 3">
            <a:extLst>
              <a:ext uri="{FF2B5EF4-FFF2-40B4-BE49-F238E27FC236}">
                <a16:creationId xmlns:a16="http://schemas.microsoft.com/office/drawing/2014/main" id="{7B04C546-F16C-772E-AD8B-CB6269E0A3E4}"/>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109E9160-34FD-67B1-1048-13380CF0ABC9}"/>
              </a:ext>
            </a:extLst>
          </p:cNvPr>
          <p:cNvSpPr>
            <a:spLocks noGrp="1"/>
          </p:cNvSpPr>
          <p:nvPr>
            <p:ph type="sldNum" sz="quarter" idx="11"/>
          </p:nvPr>
        </p:nvSpPr>
        <p:spPr/>
        <p:txBody>
          <a:bodyPr/>
          <a:lstStyle/>
          <a:p>
            <a:fld id="{009375D7-070A-4959-9224-FB5E66F2B1B3}" type="slidenum">
              <a:rPr lang="en-AU" smtClean="0"/>
              <a:pPr/>
              <a:t>184</a:t>
            </a:fld>
            <a:endParaRPr lang="en-AU" dirty="0"/>
          </a:p>
        </p:txBody>
      </p:sp>
    </p:spTree>
    <p:extLst>
      <p:ext uri="{BB962C8B-B14F-4D97-AF65-F5344CB8AC3E}">
        <p14:creationId xmlns:p14="http://schemas.microsoft.com/office/powerpoint/2010/main" val="26536616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Exercise</a:t>
            </a:r>
            <a:endParaRPr lang="en-CA" dirty="0"/>
          </a:p>
        </p:txBody>
      </p:sp>
      <p:sp>
        <p:nvSpPr>
          <p:cNvPr id="34" name="Content Placeholder 2">
            <a:extLst>
              <a:ext uri="{FF2B5EF4-FFF2-40B4-BE49-F238E27FC236}">
                <a16:creationId xmlns:a16="http://schemas.microsoft.com/office/drawing/2014/main" id="{6C341CBA-202C-4E41-96C3-4B2B79435B52}"/>
              </a:ext>
            </a:extLst>
          </p:cNvPr>
          <p:cNvSpPr>
            <a:spLocks noGrp="1"/>
          </p:cNvSpPr>
          <p:nvPr>
            <p:ph idx="1"/>
          </p:nvPr>
        </p:nvSpPr>
        <p:spPr/>
        <p:txBody>
          <a:bodyPr/>
          <a:lstStyle/>
          <a:p>
            <a:pPr>
              <a:buNone/>
            </a:pPr>
            <a:r>
              <a:rPr lang="en-US" altLang="en-US" sz="2400" dirty="0">
                <a:latin typeface="Arial" charset="0"/>
                <a:cs typeface="Arial" charset="0"/>
              </a:rPr>
              <a:t>Pop the front of the queue</a:t>
            </a:r>
          </a:p>
          <a:p>
            <a:pPr lvl="1">
              <a:buFont typeface="Arial" panose="020B0604020202020204" pitchFamily="34" charset="0"/>
              <a:buChar char="–"/>
            </a:pPr>
            <a:r>
              <a:rPr lang="en-US" altLang="zh-CN" sz="2000" dirty="0">
                <a:latin typeface="Arial" charset="0"/>
                <a:cs typeface="Arial" charset="0"/>
              </a:rPr>
              <a:t>A has two neighbors: D and E</a:t>
            </a:r>
          </a:p>
          <a:p>
            <a:pPr lvl="1">
              <a:buFont typeface="Arial" panose="020B0604020202020204" pitchFamily="34" charset="0"/>
              <a:buChar char="–"/>
            </a:pPr>
            <a:r>
              <a:rPr lang="en-US" altLang="en-US" sz="2000" dirty="0">
                <a:latin typeface="Arial" charset="0"/>
                <a:cs typeface="Arial" charset="0"/>
              </a:rPr>
              <a:t>Decrement </a:t>
            </a:r>
            <a:r>
              <a:rPr lang="en-US" altLang="zh-CN" sz="2000" dirty="0">
                <a:latin typeface="Arial" charset="0"/>
                <a:cs typeface="Arial" charset="0"/>
              </a:rPr>
              <a:t>their</a:t>
            </a:r>
            <a:r>
              <a:rPr lang="en-US" altLang="en-US" sz="2000" dirty="0">
                <a:latin typeface="Arial" charset="0"/>
                <a:cs typeface="Arial" charset="0"/>
              </a:rPr>
              <a:t> in-degree</a:t>
            </a:r>
          </a:p>
          <a:p>
            <a:pPr lvl="1">
              <a:buFont typeface="Arial" panose="020B0604020202020204" pitchFamily="34" charset="0"/>
              <a:buChar char="–"/>
            </a:pPr>
            <a:endParaRPr lang="en-US" altLang="en-US" dirty="0">
              <a:latin typeface="Arial" charset="0"/>
              <a:cs typeface="Arial" charset="0"/>
            </a:endParaRPr>
          </a:p>
          <a:p>
            <a:pPr lvl="1">
              <a:buFont typeface="Arial" panose="020B0604020202020204" pitchFamily="34" charset="0"/>
              <a:buChar char="–"/>
            </a:pPr>
            <a:endParaRPr lang="en-US" altLang="en-US" dirty="0">
              <a:latin typeface="Arial" charset="0"/>
              <a:cs typeface="Arial" charset="0"/>
            </a:endParaRPr>
          </a:p>
          <a:p>
            <a:pPr lvl="1">
              <a:buFont typeface="Arial" panose="020B0604020202020204" pitchFamily="34" charset="0"/>
              <a:buChar char="–"/>
            </a:pPr>
            <a:endParaRPr lang="en-US" altLang="en-US" dirty="0">
              <a:latin typeface="Arial" charset="0"/>
              <a:cs typeface="Arial" charset="0"/>
            </a:endParaRPr>
          </a:p>
        </p:txBody>
      </p:sp>
      <p:graphicFrame>
        <p:nvGraphicFramePr>
          <p:cNvPr id="29" name="Group 28">
            <a:extLst>
              <a:ext uri="{FF2B5EF4-FFF2-40B4-BE49-F238E27FC236}">
                <a16:creationId xmlns:a16="http://schemas.microsoft.com/office/drawing/2014/main" id="{C4BD88CB-6D7C-4EC3-A88B-AC912651F561}"/>
              </a:ext>
            </a:extLst>
          </p:cNvPr>
          <p:cNvGraphicFramePr>
            <a:graphicFrameLocks noGrp="1"/>
          </p:cNvGraphicFramePr>
          <p:nvPr/>
        </p:nvGraphicFramePr>
        <p:xfrm>
          <a:off x="7113095" y="4994022"/>
          <a:ext cx="2130866" cy="447675"/>
        </p:xfrm>
        <a:graphic>
          <a:graphicData uri="http://schemas.openxmlformats.org/drawingml/2006/table">
            <a:tbl>
              <a:tblPr/>
              <a:tblGrid>
                <a:gridCol w="425964">
                  <a:extLst>
                    <a:ext uri="{9D8B030D-6E8A-4147-A177-3AD203B41FA5}">
                      <a16:colId xmlns:a16="http://schemas.microsoft.com/office/drawing/2014/main" val="20000"/>
                    </a:ext>
                  </a:extLst>
                </a:gridCol>
                <a:gridCol w="427010">
                  <a:extLst>
                    <a:ext uri="{9D8B030D-6E8A-4147-A177-3AD203B41FA5}">
                      <a16:colId xmlns:a16="http://schemas.microsoft.com/office/drawing/2014/main" val="20001"/>
                    </a:ext>
                  </a:extLst>
                </a:gridCol>
                <a:gridCol w="425964">
                  <a:extLst>
                    <a:ext uri="{9D8B030D-6E8A-4147-A177-3AD203B41FA5}">
                      <a16:colId xmlns:a16="http://schemas.microsoft.com/office/drawing/2014/main" val="20002"/>
                    </a:ext>
                  </a:extLst>
                </a:gridCol>
                <a:gridCol w="425964">
                  <a:extLst>
                    <a:ext uri="{9D8B030D-6E8A-4147-A177-3AD203B41FA5}">
                      <a16:colId xmlns:a16="http://schemas.microsoft.com/office/drawing/2014/main" val="20003"/>
                    </a:ext>
                  </a:extLst>
                </a:gridCol>
                <a:gridCol w="425964">
                  <a:extLst>
                    <a:ext uri="{9D8B030D-6E8A-4147-A177-3AD203B41FA5}">
                      <a16:colId xmlns:a16="http://schemas.microsoft.com/office/drawing/2014/main" val="20004"/>
                    </a:ext>
                  </a:extLst>
                </a:gridCol>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rgbClr val="FF0000"/>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rgbClr val="FF0000"/>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0" name="Group 5">
            <a:extLst>
              <a:ext uri="{FF2B5EF4-FFF2-40B4-BE49-F238E27FC236}">
                <a16:creationId xmlns:a16="http://schemas.microsoft.com/office/drawing/2014/main" id="{133BDAB8-7A2D-43DA-8859-BE7890340755}"/>
              </a:ext>
            </a:extLst>
          </p:cNvPr>
          <p:cNvGraphicFramePr>
            <a:graphicFrameLocks noGrp="1"/>
          </p:cNvGraphicFramePr>
          <p:nvPr/>
        </p:nvGraphicFramePr>
        <p:xfrm>
          <a:off x="8020049" y="2590305"/>
          <a:ext cx="1223912" cy="167640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a:ln>
                            <a:noFill/>
                          </a:ln>
                          <a:solidFill>
                            <a:srgbClr val="7030A0"/>
                          </a:solidFill>
                          <a:effectLst/>
                          <a:latin typeface="Arial" charset="0"/>
                          <a:cs typeface="Arial" charset="0"/>
                        </a:rPr>
                        <a:t>D</a:t>
                      </a:r>
                      <a:endParaRPr kumimoji="0" lang="en-US" sz="1600" b="1" i="0" u="none" strike="noStrike" cap="none" normalizeH="0" baseline="0" dirty="0">
                        <a:ln>
                          <a:noFill/>
                        </a:ln>
                        <a:solidFill>
                          <a:srgbClr val="7030A0"/>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cxnSp>
        <p:nvCxnSpPr>
          <p:cNvPr id="50" name="Straight Arrow Connector 7">
            <a:extLst>
              <a:ext uri="{FF2B5EF4-FFF2-40B4-BE49-F238E27FC236}">
                <a16:creationId xmlns:a16="http://schemas.microsoft.com/office/drawing/2014/main" id="{2BB7C1C5-2122-4FEB-9E24-FD8274A8F8B7}"/>
              </a:ext>
            </a:extLst>
          </p:cNvPr>
          <p:cNvCxnSpPr/>
          <p:nvPr/>
        </p:nvCxnSpPr>
        <p:spPr>
          <a:xfrm flipV="1">
            <a:off x="7752184" y="5441696"/>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Text Box 40">
            <a:extLst>
              <a:ext uri="{FF2B5EF4-FFF2-40B4-BE49-F238E27FC236}">
                <a16:creationId xmlns:a16="http://schemas.microsoft.com/office/drawing/2014/main" id="{B0A561A2-42F6-49C1-A589-0EC11BD2CA44}"/>
              </a:ext>
            </a:extLst>
          </p:cNvPr>
          <p:cNvSpPr txBox="1">
            <a:spLocks noChangeArrowheads="1"/>
          </p:cNvSpPr>
          <p:nvPr/>
        </p:nvSpPr>
        <p:spPr bwMode="auto">
          <a:xfrm>
            <a:off x="6183342" y="503857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latin typeface="Consolas" panose="020B0609020204030204" pitchFamily="49" charset="0"/>
                <a:cs typeface="Consolas" panose="020B0609020204030204" pitchFamily="49" charset="0"/>
              </a:rPr>
              <a:t>Queue:</a:t>
            </a:r>
          </a:p>
        </p:txBody>
      </p:sp>
      <p:sp>
        <p:nvSpPr>
          <p:cNvPr id="3" name="椭圆 2">
            <a:extLst>
              <a:ext uri="{FF2B5EF4-FFF2-40B4-BE49-F238E27FC236}">
                <a16:creationId xmlns:a16="http://schemas.microsoft.com/office/drawing/2014/main" id="{A4051133-54F2-4A75-BE9A-8AFD06F4705F}"/>
              </a:ext>
            </a:extLst>
          </p:cNvPr>
          <p:cNvSpPr/>
          <p:nvPr/>
        </p:nvSpPr>
        <p:spPr>
          <a:xfrm>
            <a:off x="2670506" y="2961097"/>
            <a:ext cx="369332" cy="3693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D33CAD71-2AB8-47B0-BDAD-BEC2CCDE58AA}"/>
              </a:ext>
            </a:extLst>
          </p:cNvPr>
          <p:cNvGrpSpPr/>
          <p:nvPr/>
        </p:nvGrpSpPr>
        <p:grpSpPr>
          <a:xfrm>
            <a:off x="2711624" y="2864409"/>
            <a:ext cx="3754760" cy="2294633"/>
            <a:chOff x="2617440" y="2915652"/>
            <a:chExt cx="3754760" cy="2294633"/>
          </a:xfrm>
        </p:grpSpPr>
        <p:sp>
          <p:nvSpPr>
            <p:cNvPr id="23" name="文本框 22">
              <a:extLst>
                <a:ext uri="{FF2B5EF4-FFF2-40B4-BE49-F238E27FC236}">
                  <a16:creationId xmlns:a16="http://schemas.microsoft.com/office/drawing/2014/main" id="{2A0D1ED6-737E-423B-8B17-65865F7D31C9}"/>
                </a:ext>
              </a:extLst>
            </p:cNvPr>
            <p:cNvSpPr txBox="1"/>
            <p:nvPr/>
          </p:nvSpPr>
          <p:spPr>
            <a:xfrm>
              <a:off x="2617440" y="2996952"/>
              <a:ext cx="288032" cy="400110"/>
            </a:xfrm>
            <a:prstGeom prst="rect">
              <a:avLst/>
            </a:prstGeom>
            <a:noFill/>
          </p:spPr>
          <p:txBody>
            <a:bodyPr wrap="square" rtlCol="0">
              <a:spAutoFit/>
            </a:bodyPr>
            <a:lstStyle/>
            <a:p>
              <a:pPr algn="ctr"/>
              <a:r>
                <a:rPr lang="en-US" altLang="zh-CN" sz="2000" dirty="0"/>
                <a:t>A</a:t>
              </a:r>
              <a:endParaRPr lang="zh-CN" altLang="en-US" sz="2000" dirty="0"/>
            </a:p>
          </p:txBody>
        </p:sp>
        <p:sp>
          <p:nvSpPr>
            <p:cNvPr id="24" name="文本框 23">
              <a:extLst>
                <a:ext uri="{FF2B5EF4-FFF2-40B4-BE49-F238E27FC236}">
                  <a16:creationId xmlns:a16="http://schemas.microsoft.com/office/drawing/2014/main" id="{59E2F48C-95E6-4807-AB74-5359EAD5C544}"/>
                </a:ext>
              </a:extLst>
            </p:cNvPr>
            <p:cNvSpPr txBox="1"/>
            <p:nvPr/>
          </p:nvSpPr>
          <p:spPr>
            <a:xfrm>
              <a:off x="3990550" y="3635484"/>
              <a:ext cx="288032" cy="400110"/>
            </a:xfrm>
            <a:prstGeom prst="rect">
              <a:avLst/>
            </a:prstGeom>
            <a:noFill/>
          </p:spPr>
          <p:txBody>
            <a:bodyPr wrap="square" rtlCol="0">
              <a:spAutoFit/>
            </a:bodyPr>
            <a:lstStyle/>
            <a:p>
              <a:pPr algn="ctr"/>
              <a:r>
                <a:rPr lang="en-US" altLang="zh-CN" sz="2000" dirty="0"/>
                <a:t>D</a:t>
              </a:r>
              <a:endParaRPr lang="zh-CN" altLang="en-US" sz="2000" dirty="0"/>
            </a:p>
          </p:txBody>
        </p:sp>
        <p:sp>
          <p:nvSpPr>
            <p:cNvPr id="25" name="文本框 3">
              <a:extLst>
                <a:ext uri="{FF2B5EF4-FFF2-40B4-BE49-F238E27FC236}">
                  <a16:creationId xmlns:a16="http://schemas.microsoft.com/office/drawing/2014/main" id="{26839AF8-E941-4343-BBF1-819C5709B3BC}"/>
                </a:ext>
              </a:extLst>
            </p:cNvPr>
            <p:cNvSpPr txBox="1"/>
            <p:nvPr/>
          </p:nvSpPr>
          <p:spPr>
            <a:xfrm>
              <a:off x="3333537" y="4810175"/>
              <a:ext cx="272275" cy="400110"/>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2000" dirty="0"/>
                <a:t>B</a:t>
              </a:r>
              <a:endParaRPr lang="zh-CN" altLang="en-US" sz="2000" dirty="0"/>
            </a:p>
          </p:txBody>
        </p:sp>
        <p:sp>
          <p:nvSpPr>
            <p:cNvPr id="26" name="文本框 3">
              <a:extLst>
                <a:ext uri="{FF2B5EF4-FFF2-40B4-BE49-F238E27FC236}">
                  <a16:creationId xmlns:a16="http://schemas.microsoft.com/office/drawing/2014/main" id="{11136335-A31F-4558-BAA1-FB519BE7276A}"/>
                </a:ext>
              </a:extLst>
            </p:cNvPr>
            <p:cNvSpPr txBox="1"/>
            <p:nvPr/>
          </p:nvSpPr>
          <p:spPr>
            <a:xfrm>
              <a:off x="5004048" y="4380011"/>
              <a:ext cx="288032" cy="400110"/>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2000" dirty="0"/>
                <a:t>C</a:t>
              </a:r>
              <a:endParaRPr lang="zh-CN" altLang="en-US" sz="2000" dirty="0"/>
            </a:p>
          </p:txBody>
        </p:sp>
        <p:sp>
          <p:nvSpPr>
            <p:cNvPr id="27" name="文本框 3">
              <a:extLst>
                <a:ext uri="{FF2B5EF4-FFF2-40B4-BE49-F238E27FC236}">
                  <a16:creationId xmlns:a16="http://schemas.microsoft.com/office/drawing/2014/main" id="{625F6536-DFFF-4E9B-85D9-321A0BA514D6}"/>
                </a:ext>
              </a:extLst>
            </p:cNvPr>
            <p:cNvSpPr txBox="1"/>
            <p:nvPr/>
          </p:nvSpPr>
          <p:spPr>
            <a:xfrm>
              <a:off x="6084168" y="2915652"/>
              <a:ext cx="288032" cy="400110"/>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2000" dirty="0"/>
                <a:t>E</a:t>
              </a:r>
              <a:endParaRPr lang="zh-CN" altLang="en-US" sz="2000" dirty="0"/>
            </a:p>
          </p:txBody>
        </p:sp>
        <p:cxnSp>
          <p:nvCxnSpPr>
            <p:cNvPr id="31" name="直接箭头连接符 30">
              <a:extLst>
                <a:ext uri="{FF2B5EF4-FFF2-40B4-BE49-F238E27FC236}">
                  <a16:creationId xmlns:a16="http://schemas.microsoft.com/office/drawing/2014/main" id="{0BEFA672-A068-4DB0-85A1-5DE9940D75E1}"/>
                </a:ext>
              </a:extLst>
            </p:cNvPr>
            <p:cNvCxnSpPr>
              <a:cxnSpLocks/>
              <a:endCxn id="24" idx="1"/>
            </p:cNvCxnSpPr>
            <p:nvPr/>
          </p:nvCxnSpPr>
          <p:spPr>
            <a:xfrm>
              <a:off x="2905472" y="3315762"/>
              <a:ext cx="1085078" cy="51977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3" name="直接箭头连接符 32">
              <a:extLst>
                <a:ext uri="{FF2B5EF4-FFF2-40B4-BE49-F238E27FC236}">
                  <a16:creationId xmlns:a16="http://schemas.microsoft.com/office/drawing/2014/main" id="{AC176384-E939-4905-B900-BDD5C147943B}"/>
                </a:ext>
              </a:extLst>
            </p:cNvPr>
            <p:cNvCxnSpPr>
              <a:cxnSpLocks/>
            </p:cNvCxnSpPr>
            <p:nvPr/>
          </p:nvCxnSpPr>
          <p:spPr>
            <a:xfrm>
              <a:off x="4270704" y="3933056"/>
              <a:ext cx="783144" cy="50356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直接箭头连接符 34">
              <a:extLst>
                <a:ext uri="{FF2B5EF4-FFF2-40B4-BE49-F238E27FC236}">
                  <a16:creationId xmlns:a16="http://schemas.microsoft.com/office/drawing/2014/main" id="{7AB332CD-5784-4081-B914-7ACE876F4E60}"/>
                </a:ext>
              </a:extLst>
            </p:cNvPr>
            <p:cNvCxnSpPr>
              <a:cxnSpLocks/>
            </p:cNvCxnSpPr>
            <p:nvPr/>
          </p:nvCxnSpPr>
          <p:spPr>
            <a:xfrm flipH="1">
              <a:off x="3447466" y="4007196"/>
              <a:ext cx="548470" cy="86196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a:extLst>
                <a:ext uri="{FF2B5EF4-FFF2-40B4-BE49-F238E27FC236}">
                  <a16:creationId xmlns:a16="http://schemas.microsoft.com/office/drawing/2014/main" id="{E80155BE-2448-4956-85FC-9E380B99563F}"/>
                </a:ext>
              </a:extLst>
            </p:cNvPr>
            <p:cNvCxnSpPr>
              <a:cxnSpLocks/>
              <a:endCxn id="26" idx="1"/>
            </p:cNvCxnSpPr>
            <p:nvPr/>
          </p:nvCxnSpPr>
          <p:spPr>
            <a:xfrm flipV="1">
              <a:off x="3605812" y="4580066"/>
              <a:ext cx="1398236" cy="41852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8" name="直接箭头连接符 37">
              <a:extLst>
                <a:ext uri="{FF2B5EF4-FFF2-40B4-BE49-F238E27FC236}">
                  <a16:creationId xmlns:a16="http://schemas.microsoft.com/office/drawing/2014/main" id="{1A743453-7CE8-45B5-BBFC-FDC255C7341B}"/>
                </a:ext>
              </a:extLst>
            </p:cNvPr>
            <p:cNvCxnSpPr>
              <a:cxnSpLocks/>
              <a:stCxn id="23" idx="3"/>
              <a:endCxn id="27" idx="1"/>
            </p:cNvCxnSpPr>
            <p:nvPr/>
          </p:nvCxnSpPr>
          <p:spPr>
            <a:xfrm flipV="1">
              <a:off x="2905472" y="3115707"/>
              <a:ext cx="3178696" cy="8130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9" name="直接箭头连接符 38">
              <a:extLst>
                <a:ext uri="{FF2B5EF4-FFF2-40B4-BE49-F238E27FC236}">
                  <a16:creationId xmlns:a16="http://schemas.microsoft.com/office/drawing/2014/main" id="{8CBC5A03-A9CB-4D86-8C1B-E2B4797CDCBB}"/>
                </a:ext>
              </a:extLst>
            </p:cNvPr>
            <p:cNvCxnSpPr>
              <a:cxnSpLocks/>
            </p:cNvCxnSpPr>
            <p:nvPr/>
          </p:nvCxnSpPr>
          <p:spPr>
            <a:xfrm flipV="1">
              <a:off x="5247776" y="3260783"/>
              <a:ext cx="908400" cy="11763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53" name="椭圆 52">
            <a:extLst>
              <a:ext uri="{FF2B5EF4-FFF2-40B4-BE49-F238E27FC236}">
                <a16:creationId xmlns:a16="http://schemas.microsoft.com/office/drawing/2014/main" id="{B6288A61-6205-4256-95D7-6C5BEEC20679}"/>
              </a:ext>
            </a:extLst>
          </p:cNvPr>
          <p:cNvSpPr/>
          <p:nvPr/>
        </p:nvSpPr>
        <p:spPr>
          <a:xfrm>
            <a:off x="4032491" y="3586284"/>
            <a:ext cx="369332" cy="369332"/>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F32484B8-1C6F-4C2F-8E82-110F25ED565C}"/>
              </a:ext>
            </a:extLst>
          </p:cNvPr>
          <p:cNvSpPr/>
          <p:nvPr/>
        </p:nvSpPr>
        <p:spPr>
          <a:xfrm>
            <a:off x="6128336" y="2875573"/>
            <a:ext cx="369332" cy="369332"/>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Footer Placeholder 3">
            <a:extLst>
              <a:ext uri="{FF2B5EF4-FFF2-40B4-BE49-F238E27FC236}">
                <a16:creationId xmlns:a16="http://schemas.microsoft.com/office/drawing/2014/main" id="{36449D65-0AB2-D6C9-2BD4-A1462166FCF7}"/>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937A5D54-1C54-5512-D167-0109F2A61D4D}"/>
              </a:ext>
            </a:extLst>
          </p:cNvPr>
          <p:cNvSpPr>
            <a:spLocks noGrp="1"/>
          </p:cNvSpPr>
          <p:nvPr>
            <p:ph type="sldNum" sz="quarter" idx="11"/>
          </p:nvPr>
        </p:nvSpPr>
        <p:spPr/>
        <p:txBody>
          <a:bodyPr/>
          <a:lstStyle/>
          <a:p>
            <a:fld id="{009375D7-070A-4959-9224-FB5E66F2B1B3}" type="slidenum">
              <a:rPr lang="en-AU" smtClean="0"/>
              <a:pPr/>
              <a:t>185</a:t>
            </a:fld>
            <a:endParaRPr lang="en-AU" dirty="0"/>
          </a:p>
        </p:txBody>
      </p:sp>
    </p:spTree>
    <p:extLst>
      <p:ext uri="{BB962C8B-B14F-4D97-AF65-F5344CB8AC3E}">
        <p14:creationId xmlns:p14="http://schemas.microsoft.com/office/powerpoint/2010/main" val="425667058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D33CAD71-2AB8-47B0-BDAD-BEC2CCDE58AA}"/>
              </a:ext>
            </a:extLst>
          </p:cNvPr>
          <p:cNvGrpSpPr/>
          <p:nvPr/>
        </p:nvGrpSpPr>
        <p:grpSpPr>
          <a:xfrm>
            <a:off x="2711624" y="2864409"/>
            <a:ext cx="3754760" cy="2294633"/>
            <a:chOff x="2617440" y="2915652"/>
            <a:chExt cx="3754760" cy="2294633"/>
          </a:xfrm>
        </p:grpSpPr>
        <p:sp>
          <p:nvSpPr>
            <p:cNvPr id="23" name="文本框 22">
              <a:extLst>
                <a:ext uri="{FF2B5EF4-FFF2-40B4-BE49-F238E27FC236}">
                  <a16:creationId xmlns:a16="http://schemas.microsoft.com/office/drawing/2014/main" id="{2A0D1ED6-737E-423B-8B17-65865F7D31C9}"/>
                </a:ext>
              </a:extLst>
            </p:cNvPr>
            <p:cNvSpPr txBox="1"/>
            <p:nvPr/>
          </p:nvSpPr>
          <p:spPr>
            <a:xfrm>
              <a:off x="2617440" y="2996952"/>
              <a:ext cx="288032" cy="400110"/>
            </a:xfrm>
            <a:prstGeom prst="rect">
              <a:avLst/>
            </a:prstGeom>
            <a:noFill/>
          </p:spPr>
          <p:txBody>
            <a:bodyPr wrap="square" rtlCol="0">
              <a:spAutoFit/>
            </a:bodyPr>
            <a:lstStyle/>
            <a:p>
              <a:pPr algn="ctr"/>
              <a:r>
                <a:rPr lang="en-US" altLang="zh-CN" sz="2000" dirty="0"/>
                <a:t>A</a:t>
              </a:r>
              <a:endParaRPr lang="zh-CN" altLang="en-US" sz="2000" dirty="0"/>
            </a:p>
          </p:txBody>
        </p:sp>
        <p:sp>
          <p:nvSpPr>
            <p:cNvPr id="24" name="文本框 23">
              <a:extLst>
                <a:ext uri="{FF2B5EF4-FFF2-40B4-BE49-F238E27FC236}">
                  <a16:creationId xmlns:a16="http://schemas.microsoft.com/office/drawing/2014/main" id="{59E2F48C-95E6-4807-AB74-5359EAD5C544}"/>
                </a:ext>
              </a:extLst>
            </p:cNvPr>
            <p:cNvSpPr txBox="1"/>
            <p:nvPr/>
          </p:nvSpPr>
          <p:spPr>
            <a:xfrm>
              <a:off x="3990550" y="3635484"/>
              <a:ext cx="288032" cy="400110"/>
            </a:xfrm>
            <a:prstGeom prst="rect">
              <a:avLst/>
            </a:prstGeom>
            <a:noFill/>
          </p:spPr>
          <p:txBody>
            <a:bodyPr wrap="square" rtlCol="0">
              <a:spAutoFit/>
            </a:bodyPr>
            <a:lstStyle/>
            <a:p>
              <a:pPr algn="ctr"/>
              <a:r>
                <a:rPr lang="en-US" altLang="zh-CN" sz="2000" dirty="0"/>
                <a:t>D</a:t>
              </a:r>
              <a:endParaRPr lang="zh-CN" altLang="en-US" sz="2000" dirty="0"/>
            </a:p>
          </p:txBody>
        </p:sp>
        <p:sp>
          <p:nvSpPr>
            <p:cNvPr id="25" name="文本框 3">
              <a:extLst>
                <a:ext uri="{FF2B5EF4-FFF2-40B4-BE49-F238E27FC236}">
                  <a16:creationId xmlns:a16="http://schemas.microsoft.com/office/drawing/2014/main" id="{26839AF8-E941-4343-BBF1-819C5709B3BC}"/>
                </a:ext>
              </a:extLst>
            </p:cNvPr>
            <p:cNvSpPr txBox="1"/>
            <p:nvPr/>
          </p:nvSpPr>
          <p:spPr>
            <a:xfrm>
              <a:off x="3333537" y="4810175"/>
              <a:ext cx="272275" cy="400110"/>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2000" dirty="0"/>
                <a:t>B</a:t>
              </a:r>
              <a:endParaRPr lang="zh-CN" altLang="en-US" sz="2000" dirty="0"/>
            </a:p>
          </p:txBody>
        </p:sp>
        <p:sp>
          <p:nvSpPr>
            <p:cNvPr id="26" name="文本框 3">
              <a:extLst>
                <a:ext uri="{FF2B5EF4-FFF2-40B4-BE49-F238E27FC236}">
                  <a16:creationId xmlns:a16="http://schemas.microsoft.com/office/drawing/2014/main" id="{11136335-A31F-4558-BAA1-FB519BE7276A}"/>
                </a:ext>
              </a:extLst>
            </p:cNvPr>
            <p:cNvSpPr txBox="1"/>
            <p:nvPr/>
          </p:nvSpPr>
          <p:spPr>
            <a:xfrm>
              <a:off x="5004048" y="4380011"/>
              <a:ext cx="288032" cy="400110"/>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2000" dirty="0"/>
                <a:t>C</a:t>
              </a:r>
              <a:endParaRPr lang="zh-CN" altLang="en-US" sz="2000" dirty="0"/>
            </a:p>
          </p:txBody>
        </p:sp>
        <p:sp>
          <p:nvSpPr>
            <p:cNvPr id="27" name="文本框 3">
              <a:extLst>
                <a:ext uri="{FF2B5EF4-FFF2-40B4-BE49-F238E27FC236}">
                  <a16:creationId xmlns:a16="http://schemas.microsoft.com/office/drawing/2014/main" id="{625F6536-DFFF-4E9B-85D9-321A0BA514D6}"/>
                </a:ext>
              </a:extLst>
            </p:cNvPr>
            <p:cNvSpPr txBox="1"/>
            <p:nvPr/>
          </p:nvSpPr>
          <p:spPr>
            <a:xfrm>
              <a:off x="6084168" y="2915652"/>
              <a:ext cx="288032" cy="400110"/>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2000" dirty="0"/>
                <a:t>E</a:t>
              </a:r>
              <a:endParaRPr lang="zh-CN" altLang="en-US" sz="2000" dirty="0"/>
            </a:p>
          </p:txBody>
        </p:sp>
        <p:cxnSp>
          <p:nvCxnSpPr>
            <p:cNvPr id="31" name="直接箭头连接符 30">
              <a:extLst>
                <a:ext uri="{FF2B5EF4-FFF2-40B4-BE49-F238E27FC236}">
                  <a16:creationId xmlns:a16="http://schemas.microsoft.com/office/drawing/2014/main" id="{0BEFA672-A068-4DB0-85A1-5DE9940D75E1}"/>
                </a:ext>
              </a:extLst>
            </p:cNvPr>
            <p:cNvCxnSpPr>
              <a:cxnSpLocks/>
              <a:endCxn id="24" idx="1"/>
            </p:cNvCxnSpPr>
            <p:nvPr/>
          </p:nvCxnSpPr>
          <p:spPr>
            <a:xfrm>
              <a:off x="2905472" y="3315762"/>
              <a:ext cx="1085078" cy="51977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3" name="直接箭头连接符 32">
              <a:extLst>
                <a:ext uri="{FF2B5EF4-FFF2-40B4-BE49-F238E27FC236}">
                  <a16:creationId xmlns:a16="http://schemas.microsoft.com/office/drawing/2014/main" id="{AC176384-E939-4905-B900-BDD5C147943B}"/>
                </a:ext>
              </a:extLst>
            </p:cNvPr>
            <p:cNvCxnSpPr>
              <a:cxnSpLocks/>
            </p:cNvCxnSpPr>
            <p:nvPr/>
          </p:nvCxnSpPr>
          <p:spPr>
            <a:xfrm>
              <a:off x="4270704" y="3933056"/>
              <a:ext cx="783144" cy="50356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直接箭头连接符 34">
              <a:extLst>
                <a:ext uri="{FF2B5EF4-FFF2-40B4-BE49-F238E27FC236}">
                  <a16:creationId xmlns:a16="http://schemas.microsoft.com/office/drawing/2014/main" id="{7AB332CD-5784-4081-B914-7ACE876F4E60}"/>
                </a:ext>
              </a:extLst>
            </p:cNvPr>
            <p:cNvCxnSpPr>
              <a:cxnSpLocks/>
            </p:cNvCxnSpPr>
            <p:nvPr/>
          </p:nvCxnSpPr>
          <p:spPr>
            <a:xfrm flipH="1">
              <a:off x="3447466" y="4007196"/>
              <a:ext cx="548470" cy="86196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a:extLst>
                <a:ext uri="{FF2B5EF4-FFF2-40B4-BE49-F238E27FC236}">
                  <a16:creationId xmlns:a16="http://schemas.microsoft.com/office/drawing/2014/main" id="{E80155BE-2448-4956-85FC-9E380B99563F}"/>
                </a:ext>
              </a:extLst>
            </p:cNvPr>
            <p:cNvCxnSpPr>
              <a:cxnSpLocks/>
              <a:endCxn id="26" idx="1"/>
            </p:cNvCxnSpPr>
            <p:nvPr/>
          </p:nvCxnSpPr>
          <p:spPr>
            <a:xfrm flipV="1">
              <a:off x="3605812" y="4580066"/>
              <a:ext cx="1398236" cy="41852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8" name="直接箭头连接符 37">
              <a:extLst>
                <a:ext uri="{FF2B5EF4-FFF2-40B4-BE49-F238E27FC236}">
                  <a16:creationId xmlns:a16="http://schemas.microsoft.com/office/drawing/2014/main" id="{1A743453-7CE8-45B5-BBFC-FDC255C7341B}"/>
                </a:ext>
              </a:extLst>
            </p:cNvPr>
            <p:cNvCxnSpPr>
              <a:cxnSpLocks/>
              <a:stCxn id="23" idx="3"/>
              <a:endCxn id="27" idx="1"/>
            </p:cNvCxnSpPr>
            <p:nvPr/>
          </p:nvCxnSpPr>
          <p:spPr>
            <a:xfrm flipV="1">
              <a:off x="2905472" y="3115707"/>
              <a:ext cx="3178696" cy="8130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9" name="直接箭头连接符 38">
              <a:extLst>
                <a:ext uri="{FF2B5EF4-FFF2-40B4-BE49-F238E27FC236}">
                  <a16:creationId xmlns:a16="http://schemas.microsoft.com/office/drawing/2014/main" id="{8CBC5A03-A9CB-4D86-8C1B-E2B4797CDCBB}"/>
                </a:ext>
              </a:extLst>
            </p:cNvPr>
            <p:cNvCxnSpPr>
              <a:cxnSpLocks/>
            </p:cNvCxnSpPr>
            <p:nvPr/>
          </p:nvCxnSpPr>
          <p:spPr>
            <a:xfrm flipV="1">
              <a:off x="5247776" y="3260783"/>
              <a:ext cx="908400" cy="11763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2" name="Title 1"/>
          <p:cNvSpPr>
            <a:spLocks noGrp="1"/>
          </p:cNvSpPr>
          <p:nvPr>
            <p:ph type="title"/>
          </p:nvPr>
        </p:nvSpPr>
        <p:spPr/>
        <p:txBody>
          <a:bodyPr>
            <a:normAutofit/>
          </a:bodyPr>
          <a:lstStyle/>
          <a:p>
            <a:r>
              <a:rPr lang="en-US" altLang="zh-CN" dirty="0"/>
              <a:t>Exercise</a:t>
            </a:r>
            <a:endParaRPr lang="en-CA" dirty="0"/>
          </a:p>
        </p:txBody>
      </p:sp>
      <p:sp>
        <p:nvSpPr>
          <p:cNvPr id="32" name="Content Placeholder 2">
            <a:extLst>
              <a:ext uri="{FF2B5EF4-FFF2-40B4-BE49-F238E27FC236}">
                <a16:creationId xmlns:a16="http://schemas.microsoft.com/office/drawing/2014/main" id="{C2DEBD81-6B40-4C2B-B3F8-376FEC662B4B}"/>
              </a:ext>
            </a:extLst>
          </p:cNvPr>
          <p:cNvSpPr>
            <a:spLocks noGrp="1"/>
          </p:cNvSpPr>
          <p:nvPr>
            <p:ph idx="1"/>
          </p:nvPr>
        </p:nvSpPr>
        <p:spPr/>
        <p:txBody>
          <a:bodyPr/>
          <a:lstStyle/>
          <a:p>
            <a:pPr>
              <a:buNone/>
            </a:pPr>
            <a:r>
              <a:rPr lang="en-US" altLang="en-US" sz="2400" dirty="0">
                <a:latin typeface="Arial" charset="0"/>
                <a:cs typeface="Arial" charset="0"/>
              </a:rPr>
              <a:t>Pop the front of the queue</a:t>
            </a:r>
          </a:p>
          <a:p>
            <a:pPr lvl="1">
              <a:buFont typeface="Arial" panose="020B0604020202020204" pitchFamily="34" charset="0"/>
              <a:buChar char="–"/>
            </a:pPr>
            <a:r>
              <a:rPr lang="en-US" altLang="zh-CN" sz="2000" dirty="0">
                <a:latin typeface="Arial" charset="0"/>
                <a:cs typeface="Arial" charset="0"/>
              </a:rPr>
              <a:t>A has two neighbors: D and E</a:t>
            </a:r>
          </a:p>
          <a:p>
            <a:pPr lvl="1">
              <a:buFont typeface="Arial" panose="020B0604020202020204" pitchFamily="34" charset="0"/>
              <a:buChar char="–"/>
            </a:pPr>
            <a:r>
              <a:rPr lang="en-US" altLang="en-US" sz="2000" dirty="0">
                <a:latin typeface="Arial" charset="0"/>
                <a:cs typeface="Arial" charset="0"/>
              </a:rPr>
              <a:t>Decrement </a:t>
            </a:r>
            <a:r>
              <a:rPr lang="en-US" altLang="zh-CN" sz="2000" dirty="0">
                <a:latin typeface="Arial" charset="0"/>
                <a:cs typeface="Arial" charset="0"/>
              </a:rPr>
              <a:t>their</a:t>
            </a:r>
            <a:r>
              <a:rPr lang="en-US" altLang="en-US" sz="2000" dirty="0">
                <a:latin typeface="Arial" charset="0"/>
                <a:cs typeface="Arial" charset="0"/>
              </a:rPr>
              <a:t> in-degree</a:t>
            </a:r>
          </a:p>
          <a:p>
            <a:pPr marL="1800" lvl="1" indent="0">
              <a:buNone/>
            </a:pPr>
            <a:endParaRPr lang="en-US" altLang="en-US" dirty="0">
              <a:latin typeface="Arial" charset="0"/>
              <a:cs typeface="Arial" charset="0"/>
            </a:endParaRPr>
          </a:p>
          <a:p>
            <a:pPr lvl="1">
              <a:buFont typeface="Arial" panose="020B0604020202020204" pitchFamily="34" charset="0"/>
              <a:buChar char="–"/>
            </a:pPr>
            <a:endParaRPr lang="en-US" altLang="en-US" dirty="0">
              <a:latin typeface="Arial" charset="0"/>
              <a:cs typeface="Arial" charset="0"/>
            </a:endParaRPr>
          </a:p>
          <a:p>
            <a:pPr lvl="1">
              <a:buFont typeface="Arial" panose="020B0604020202020204" pitchFamily="34" charset="0"/>
              <a:buChar char="–"/>
            </a:pPr>
            <a:endParaRPr lang="en-US" altLang="en-US" dirty="0">
              <a:latin typeface="Arial" charset="0"/>
              <a:cs typeface="Arial" charset="0"/>
            </a:endParaRPr>
          </a:p>
        </p:txBody>
      </p:sp>
      <p:graphicFrame>
        <p:nvGraphicFramePr>
          <p:cNvPr id="29" name="Group 28">
            <a:extLst>
              <a:ext uri="{FF2B5EF4-FFF2-40B4-BE49-F238E27FC236}">
                <a16:creationId xmlns:a16="http://schemas.microsoft.com/office/drawing/2014/main" id="{C4BD88CB-6D7C-4EC3-A88B-AC912651F561}"/>
              </a:ext>
            </a:extLst>
          </p:cNvPr>
          <p:cNvGraphicFramePr>
            <a:graphicFrameLocks noGrp="1"/>
          </p:cNvGraphicFramePr>
          <p:nvPr/>
        </p:nvGraphicFramePr>
        <p:xfrm>
          <a:off x="7113095" y="4994022"/>
          <a:ext cx="2130866" cy="447675"/>
        </p:xfrm>
        <a:graphic>
          <a:graphicData uri="http://schemas.openxmlformats.org/drawingml/2006/table">
            <a:tbl>
              <a:tblPr/>
              <a:tblGrid>
                <a:gridCol w="425964">
                  <a:extLst>
                    <a:ext uri="{9D8B030D-6E8A-4147-A177-3AD203B41FA5}">
                      <a16:colId xmlns:a16="http://schemas.microsoft.com/office/drawing/2014/main" val="20000"/>
                    </a:ext>
                  </a:extLst>
                </a:gridCol>
                <a:gridCol w="427010">
                  <a:extLst>
                    <a:ext uri="{9D8B030D-6E8A-4147-A177-3AD203B41FA5}">
                      <a16:colId xmlns:a16="http://schemas.microsoft.com/office/drawing/2014/main" val="20001"/>
                    </a:ext>
                  </a:extLst>
                </a:gridCol>
                <a:gridCol w="425964">
                  <a:extLst>
                    <a:ext uri="{9D8B030D-6E8A-4147-A177-3AD203B41FA5}">
                      <a16:colId xmlns:a16="http://schemas.microsoft.com/office/drawing/2014/main" val="20002"/>
                    </a:ext>
                  </a:extLst>
                </a:gridCol>
                <a:gridCol w="425964">
                  <a:extLst>
                    <a:ext uri="{9D8B030D-6E8A-4147-A177-3AD203B41FA5}">
                      <a16:colId xmlns:a16="http://schemas.microsoft.com/office/drawing/2014/main" val="20003"/>
                    </a:ext>
                  </a:extLst>
                </a:gridCol>
                <a:gridCol w="425964">
                  <a:extLst>
                    <a:ext uri="{9D8B030D-6E8A-4147-A177-3AD203B41FA5}">
                      <a16:colId xmlns:a16="http://schemas.microsoft.com/office/drawing/2014/main" val="20004"/>
                    </a:ext>
                  </a:extLst>
                </a:gridCol>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rgbClr val="FF0000"/>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rgbClr val="FF0000"/>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50" name="Straight Arrow Connector 7">
            <a:extLst>
              <a:ext uri="{FF2B5EF4-FFF2-40B4-BE49-F238E27FC236}">
                <a16:creationId xmlns:a16="http://schemas.microsoft.com/office/drawing/2014/main" id="{2BB7C1C5-2122-4FEB-9E24-FD8274A8F8B7}"/>
              </a:ext>
            </a:extLst>
          </p:cNvPr>
          <p:cNvCxnSpPr/>
          <p:nvPr/>
        </p:nvCxnSpPr>
        <p:spPr>
          <a:xfrm flipV="1">
            <a:off x="7680176" y="544522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Text Box 40">
            <a:extLst>
              <a:ext uri="{FF2B5EF4-FFF2-40B4-BE49-F238E27FC236}">
                <a16:creationId xmlns:a16="http://schemas.microsoft.com/office/drawing/2014/main" id="{B0A561A2-42F6-49C1-A589-0EC11BD2CA44}"/>
              </a:ext>
            </a:extLst>
          </p:cNvPr>
          <p:cNvSpPr txBox="1">
            <a:spLocks noChangeArrowheads="1"/>
          </p:cNvSpPr>
          <p:nvPr/>
        </p:nvSpPr>
        <p:spPr bwMode="auto">
          <a:xfrm>
            <a:off x="6183342" y="503857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latin typeface="Consolas" panose="020B0609020204030204" pitchFamily="49" charset="0"/>
                <a:cs typeface="Consolas" panose="020B0609020204030204" pitchFamily="49" charset="0"/>
              </a:rPr>
              <a:t>Queue:</a:t>
            </a:r>
          </a:p>
        </p:txBody>
      </p:sp>
      <p:sp>
        <p:nvSpPr>
          <p:cNvPr id="53" name="椭圆 52">
            <a:extLst>
              <a:ext uri="{FF2B5EF4-FFF2-40B4-BE49-F238E27FC236}">
                <a16:creationId xmlns:a16="http://schemas.microsoft.com/office/drawing/2014/main" id="{B6288A61-6205-4256-95D7-6C5BEEC20679}"/>
              </a:ext>
            </a:extLst>
          </p:cNvPr>
          <p:cNvSpPr/>
          <p:nvPr/>
        </p:nvSpPr>
        <p:spPr>
          <a:xfrm>
            <a:off x="4032491" y="3586284"/>
            <a:ext cx="369332" cy="3693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4" name="Group 5">
            <a:extLst>
              <a:ext uri="{FF2B5EF4-FFF2-40B4-BE49-F238E27FC236}">
                <a16:creationId xmlns:a16="http://schemas.microsoft.com/office/drawing/2014/main" id="{872E0DDA-675A-4424-A819-18BE8BA7C217}"/>
              </a:ext>
            </a:extLst>
          </p:cNvPr>
          <p:cNvGraphicFramePr>
            <a:graphicFrameLocks noGrp="1"/>
          </p:cNvGraphicFramePr>
          <p:nvPr/>
        </p:nvGraphicFramePr>
        <p:xfrm>
          <a:off x="8020049" y="2590305"/>
          <a:ext cx="1223912" cy="167640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a:ln>
                            <a:noFill/>
                          </a:ln>
                          <a:solidFill>
                            <a:srgbClr val="7030A0"/>
                          </a:solidFill>
                          <a:effectLst/>
                          <a:latin typeface="Arial" charset="0"/>
                          <a:cs typeface="Arial" charset="0"/>
                        </a:rPr>
                        <a:t>D</a:t>
                      </a:r>
                      <a:endParaRPr kumimoji="0" lang="en-US" sz="1600" b="1" i="0" u="none" strike="noStrike" cap="none" normalizeH="0" baseline="0" dirty="0">
                        <a:ln>
                          <a:noFill/>
                        </a:ln>
                        <a:solidFill>
                          <a:srgbClr val="7030A0"/>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3" name="Footer Placeholder 2">
            <a:extLst>
              <a:ext uri="{FF2B5EF4-FFF2-40B4-BE49-F238E27FC236}">
                <a16:creationId xmlns:a16="http://schemas.microsoft.com/office/drawing/2014/main" id="{B4A4F14D-E559-CB29-4975-92A0F37E4104}"/>
              </a:ext>
            </a:extLst>
          </p:cNvPr>
          <p:cNvSpPr>
            <a:spLocks noGrp="1"/>
          </p:cNvSpPr>
          <p:nvPr>
            <p:ph type="ftr" sz="quarter" idx="10"/>
          </p:nvPr>
        </p:nvSpPr>
        <p:spPr/>
        <p:txBody>
          <a:bodyPr/>
          <a:lstStyle/>
          <a:p>
            <a:r>
              <a:rPr lang="en-AU"/>
              <a:t>22T2</a:t>
            </a:r>
            <a:endParaRPr lang="en-AU" dirty="0"/>
          </a:p>
        </p:txBody>
      </p:sp>
      <p:sp>
        <p:nvSpPr>
          <p:cNvPr id="4" name="Slide Number Placeholder 3">
            <a:extLst>
              <a:ext uri="{FF2B5EF4-FFF2-40B4-BE49-F238E27FC236}">
                <a16:creationId xmlns:a16="http://schemas.microsoft.com/office/drawing/2014/main" id="{101D642A-2170-4B53-0DA7-25E735DD25E3}"/>
              </a:ext>
            </a:extLst>
          </p:cNvPr>
          <p:cNvSpPr>
            <a:spLocks noGrp="1"/>
          </p:cNvSpPr>
          <p:nvPr>
            <p:ph type="sldNum" sz="quarter" idx="11"/>
          </p:nvPr>
        </p:nvSpPr>
        <p:spPr/>
        <p:txBody>
          <a:bodyPr/>
          <a:lstStyle/>
          <a:p>
            <a:fld id="{009375D7-070A-4959-9224-FB5E66F2B1B3}" type="slidenum">
              <a:rPr lang="en-AU" smtClean="0"/>
              <a:pPr/>
              <a:t>186</a:t>
            </a:fld>
            <a:endParaRPr lang="en-AU" dirty="0"/>
          </a:p>
        </p:txBody>
      </p:sp>
      <p:sp>
        <p:nvSpPr>
          <p:cNvPr id="28" name="TextBox 27">
            <a:extLst>
              <a:ext uri="{FF2B5EF4-FFF2-40B4-BE49-F238E27FC236}">
                <a16:creationId xmlns:a16="http://schemas.microsoft.com/office/drawing/2014/main" id="{D161F7FA-3A30-3BE9-9EF2-83E7F0BE030F}"/>
              </a:ext>
            </a:extLst>
          </p:cNvPr>
          <p:cNvSpPr txBox="1"/>
          <p:nvPr/>
        </p:nvSpPr>
        <p:spPr>
          <a:xfrm>
            <a:off x="87342" y="5251564"/>
            <a:ext cx="6096000" cy="369332"/>
          </a:xfrm>
          <a:prstGeom prst="rect">
            <a:avLst/>
          </a:prstGeom>
          <a:noFill/>
        </p:spPr>
        <p:txBody>
          <a:bodyPr wrap="square">
            <a:spAutoFit/>
          </a:bodyPr>
          <a:lstStyle/>
          <a:p>
            <a:pPr marL="459000" lvl="2" indent="0">
              <a:buNone/>
            </a:pPr>
            <a:r>
              <a:rPr lang="en-US" altLang="en-US" sz="1800" dirty="0">
                <a:latin typeface="Arial" charset="0"/>
                <a:cs typeface="Arial" charset="0"/>
              </a:rPr>
              <a:t>D is decremented to zero, so push it onto the queue</a:t>
            </a:r>
          </a:p>
        </p:txBody>
      </p:sp>
    </p:spTree>
    <p:extLst>
      <p:ext uri="{BB962C8B-B14F-4D97-AF65-F5344CB8AC3E}">
        <p14:creationId xmlns:p14="http://schemas.microsoft.com/office/powerpoint/2010/main" val="360176344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D33CAD71-2AB8-47B0-BDAD-BEC2CCDE58AA}"/>
              </a:ext>
            </a:extLst>
          </p:cNvPr>
          <p:cNvGrpSpPr/>
          <p:nvPr/>
        </p:nvGrpSpPr>
        <p:grpSpPr>
          <a:xfrm>
            <a:off x="2711624" y="2864409"/>
            <a:ext cx="3754760" cy="2294633"/>
            <a:chOff x="2617440" y="2915652"/>
            <a:chExt cx="3754760" cy="2294633"/>
          </a:xfrm>
        </p:grpSpPr>
        <p:sp>
          <p:nvSpPr>
            <p:cNvPr id="23" name="文本框 22">
              <a:extLst>
                <a:ext uri="{FF2B5EF4-FFF2-40B4-BE49-F238E27FC236}">
                  <a16:creationId xmlns:a16="http://schemas.microsoft.com/office/drawing/2014/main" id="{2A0D1ED6-737E-423B-8B17-65865F7D31C9}"/>
                </a:ext>
              </a:extLst>
            </p:cNvPr>
            <p:cNvSpPr txBox="1"/>
            <p:nvPr/>
          </p:nvSpPr>
          <p:spPr>
            <a:xfrm>
              <a:off x="2617440" y="2996952"/>
              <a:ext cx="288032" cy="400110"/>
            </a:xfrm>
            <a:prstGeom prst="rect">
              <a:avLst/>
            </a:prstGeom>
            <a:noFill/>
          </p:spPr>
          <p:txBody>
            <a:bodyPr wrap="square" rtlCol="0">
              <a:spAutoFit/>
            </a:bodyPr>
            <a:lstStyle/>
            <a:p>
              <a:pPr algn="ctr"/>
              <a:r>
                <a:rPr lang="en-US" altLang="zh-CN" sz="2000" dirty="0"/>
                <a:t>A</a:t>
              </a:r>
              <a:endParaRPr lang="zh-CN" altLang="en-US" sz="2000" dirty="0"/>
            </a:p>
          </p:txBody>
        </p:sp>
        <p:sp>
          <p:nvSpPr>
            <p:cNvPr id="24" name="文本框 23">
              <a:extLst>
                <a:ext uri="{FF2B5EF4-FFF2-40B4-BE49-F238E27FC236}">
                  <a16:creationId xmlns:a16="http://schemas.microsoft.com/office/drawing/2014/main" id="{59E2F48C-95E6-4807-AB74-5359EAD5C544}"/>
                </a:ext>
              </a:extLst>
            </p:cNvPr>
            <p:cNvSpPr txBox="1"/>
            <p:nvPr/>
          </p:nvSpPr>
          <p:spPr>
            <a:xfrm>
              <a:off x="3990550" y="3635484"/>
              <a:ext cx="288032" cy="400110"/>
            </a:xfrm>
            <a:prstGeom prst="rect">
              <a:avLst/>
            </a:prstGeom>
            <a:noFill/>
          </p:spPr>
          <p:txBody>
            <a:bodyPr wrap="square" rtlCol="0">
              <a:spAutoFit/>
            </a:bodyPr>
            <a:lstStyle/>
            <a:p>
              <a:pPr algn="ctr"/>
              <a:r>
                <a:rPr lang="en-US" altLang="zh-CN" sz="2000" dirty="0"/>
                <a:t>D</a:t>
              </a:r>
              <a:endParaRPr lang="zh-CN" altLang="en-US" sz="2000" dirty="0"/>
            </a:p>
          </p:txBody>
        </p:sp>
        <p:sp>
          <p:nvSpPr>
            <p:cNvPr id="25" name="文本框 3">
              <a:extLst>
                <a:ext uri="{FF2B5EF4-FFF2-40B4-BE49-F238E27FC236}">
                  <a16:creationId xmlns:a16="http://schemas.microsoft.com/office/drawing/2014/main" id="{26839AF8-E941-4343-BBF1-819C5709B3BC}"/>
                </a:ext>
              </a:extLst>
            </p:cNvPr>
            <p:cNvSpPr txBox="1"/>
            <p:nvPr/>
          </p:nvSpPr>
          <p:spPr>
            <a:xfrm>
              <a:off x="3333537" y="4810175"/>
              <a:ext cx="272275" cy="400110"/>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2000" dirty="0"/>
                <a:t>B</a:t>
              </a:r>
              <a:endParaRPr lang="zh-CN" altLang="en-US" sz="2000" dirty="0"/>
            </a:p>
          </p:txBody>
        </p:sp>
        <p:sp>
          <p:nvSpPr>
            <p:cNvPr id="26" name="文本框 3">
              <a:extLst>
                <a:ext uri="{FF2B5EF4-FFF2-40B4-BE49-F238E27FC236}">
                  <a16:creationId xmlns:a16="http://schemas.microsoft.com/office/drawing/2014/main" id="{11136335-A31F-4558-BAA1-FB519BE7276A}"/>
                </a:ext>
              </a:extLst>
            </p:cNvPr>
            <p:cNvSpPr txBox="1"/>
            <p:nvPr/>
          </p:nvSpPr>
          <p:spPr>
            <a:xfrm>
              <a:off x="5004048" y="4380011"/>
              <a:ext cx="288032" cy="400110"/>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2000" dirty="0"/>
                <a:t>C</a:t>
              </a:r>
              <a:endParaRPr lang="zh-CN" altLang="en-US" sz="2000" dirty="0"/>
            </a:p>
          </p:txBody>
        </p:sp>
        <p:sp>
          <p:nvSpPr>
            <p:cNvPr id="27" name="文本框 3">
              <a:extLst>
                <a:ext uri="{FF2B5EF4-FFF2-40B4-BE49-F238E27FC236}">
                  <a16:creationId xmlns:a16="http://schemas.microsoft.com/office/drawing/2014/main" id="{625F6536-DFFF-4E9B-85D9-321A0BA514D6}"/>
                </a:ext>
              </a:extLst>
            </p:cNvPr>
            <p:cNvSpPr txBox="1"/>
            <p:nvPr/>
          </p:nvSpPr>
          <p:spPr>
            <a:xfrm>
              <a:off x="6084168" y="2915652"/>
              <a:ext cx="288032" cy="400110"/>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2000" dirty="0"/>
                <a:t>E</a:t>
              </a:r>
              <a:endParaRPr lang="zh-CN" altLang="en-US" sz="2000" dirty="0"/>
            </a:p>
          </p:txBody>
        </p:sp>
        <p:cxnSp>
          <p:nvCxnSpPr>
            <p:cNvPr id="31" name="直接箭头连接符 30">
              <a:extLst>
                <a:ext uri="{FF2B5EF4-FFF2-40B4-BE49-F238E27FC236}">
                  <a16:creationId xmlns:a16="http://schemas.microsoft.com/office/drawing/2014/main" id="{0BEFA672-A068-4DB0-85A1-5DE9940D75E1}"/>
                </a:ext>
              </a:extLst>
            </p:cNvPr>
            <p:cNvCxnSpPr>
              <a:cxnSpLocks/>
              <a:endCxn id="24" idx="1"/>
            </p:cNvCxnSpPr>
            <p:nvPr/>
          </p:nvCxnSpPr>
          <p:spPr>
            <a:xfrm>
              <a:off x="2905472" y="3315762"/>
              <a:ext cx="1085078" cy="51977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3" name="直接箭头连接符 32">
              <a:extLst>
                <a:ext uri="{FF2B5EF4-FFF2-40B4-BE49-F238E27FC236}">
                  <a16:creationId xmlns:a16="http://schemas.microsoft.com/office/drawing/2014/main" id="{AC176384-E939-4905-B900-BDD5C147943B}"/>
                </a:ext>
              </a:extLst>
            </p:cNvPr>
            <p:cNvCxnSpPr>
              <a:cxnSpLocks/>
            </p:cNvCxnSpPr>
            <p:nvPr/>
          </p:nvCxnSpPr>
          <p:spPr>
            <a:xfrm>
              <a:off x="4270704" y="3933056"/>
              <a:ext cx="783144" cy="50356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直接箭头连接符 34">
              <a:extLst>
                <a:ext uri="{FF2B5EF4-FFF2-40B4-BE49-F238E27FC236}">
                  <a16:creationId xmlns:a16="http://schemas.microsoft.com/office/drawing/2014/main" id="{7AB332CD-5784-4081-B914-7ACE876F4E60}"/>
                </a:ext>
              </a:extLst>
            </p:cNvPr>
            <p:cNvCxnSpPr>
              <a:cxnSpLocks/>
            </p:cNvCxnSpPr>
            <p:nvPr/>
          </p:nvCxnSpPr>
          <p:spPr>
            <a:xfrm flipH="1">
              <a:off x="3447466" y="4007196"/>
              <a:ext cx="548470" cy="86196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a:extLst>
                <a:ext uri="{FF2B5EF4-FFF2-40B4-BE49-F238E27FC236}">
                  <a16:creationId xmlns:a16="http://schemas.microsoft.com/office/drawing/2014/main" id="{E80155BE-2448-4956-85FC-9E380B99563F}"/>
                </a:ext>
              </a:extLst>
            </p:cNvPr>
            <p:cNvCxnSpPr>
              <a:cxnSpLocks/>
              <a:endCxn id="26" idx="1"/>
            </p:cNvCxnSpPr>
            <p:nvPr/>
          </p:nvCxnSpPr>
          <p:spPr>
            <a:xfrm flipV="1">
              <a:off x="3605812" y="4580066"/>
              <a:ext cx="1398236" cy="41852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8" name="直接箭头连接符 37">
              <a:extLst>
                <a:ext uri="{FF2B5EF4-FFF2-40B4-BE49-F238E27FC236}">
                  <a16:creationId xmlns:a16="http://schemas.microsoft.com/office/drawing/2014/main" id="{1A743453-7CE8-45B5-BBFC-FDC255C7341B}"/>
                </a:ext>
              </a:extLst>
            </p:cNvPr>
            <p:cNvCxnSpPr>
              <a:cxnSpLocks/>
              <a:stCxn id="23" idx="3"/>
              <a:endCxn id="27" idx="1"/>
            </p:cNvCxnSpPr>
            <p:nvPr/>
          </p:nvCxnSpPr>
          <p:spPr>
            <a:xfrm flipV="1">
              <a:off x="2905472" y="3115707"/>
              <a:ext cx="3178696" cy="8130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9" name="直接箭头连接符 38">
              <a:extLst>
                <a:ext uri="{FF2B5EF4-FFF2-40B4-BE49-F238E27FC236}">
                  <a16:creationId xmlns:a16="http://schemas.microsoft.com/office/drawing/2014/main" id="{8CBC5A03-A9CB-4D86-8C1B-E2B4797CDCBB}"/>
                </a:ext>
              </a:extLst>
            </p:cNvPr>
            <p:cNvCxnSpPr>
              <a:cxnSpLocks/>
            </p:cNvCxnSpPr>
            <p:nvPr/>
          </p:nvCxnSpPr>
          <p:spPr>
            <a:xfrm flipV="1">
              <a:off x="5247776" y="3260783"/>
              <a:ext cx="908400" cy="11763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2" name="Title 1"/>
          <p:cNvSpPr>
            <a:spLocks noGrp="1"/>
          </p:cNvSpPr>
          <p:nvPr>
            <p:ph type="title"/>
          </p:nvPr>
        </p:nvSpPr>
        <p:spPr/>
        <p:txBody>
          <a:bodyPr>
            <a:normAutofit/>
          </a:bodyPr>
          <a:lstStyle/>
          <a:p>
            <a:r>
              <a:rPr lang="en-US" altLang="zh-CN" dirty="0"/>
              <a:t>Exercise</a:t>
            </a:r>
            <a:endParaRPr lang="en-CA" dirty="0"/>
          </a:p>
        </p:txBody>
      </p:sp>
      <p:sp>
        <p:nvSpPr>
          <p:cNvPr id="32" name="Content Placeholder 2">
            <a:extLst>
              <a:ext uri="{FF2B5EF4-FFF2-40B4-BE49-F238E27FC236}">
                <a16:creationId xmlns:a16="http://schemas.microsoft.com/office/drawing/2014/main" id="{C6025334-DCF9-4A4C-9D79-B4810576B163}"/>
              </a:ext>
            </a:extLst>
          </p:cNvPr>
          <p:cNvSpPr>
            <a:spLocks noGrp="1"/>
          </p:cNvSpPr>
          <p:nvPr>
            <p:ph idx="1"/>
          </p:nvPr>
        </p:nvSpPr>
        <p:spPr/>
        <p:txBody>
          <a:bodyPr/>
          <a:lstStyle/>
          <a:p>
            <a:pPr>
              <a:buNone/>
            </a:pPr>
            <a:r>
              <a:rPr lang="en-US" altLang="en-US" sz="2400" dirty="0">
                <a:latin typeface="Arial" charset="0"/>
                <a:cs typeface="Arial" charset="0"/>
              </a:rPr>
              <a:t>Pop the front of the queue</a:t>
            </a:r>
          </a:p>
          <a:p>
            <a:pPr lvl="1">
              <a:buFont typeface="Arial" panose="020B0604020202020204" pitchFamily="34" charset="0"/>
              <a:buChar char="–"/>
            </a:pPr>
            <a:r>
              <a:rPr lang="en-US" altLang="zh-CN" sz="2000" dirty="0">
                <a:latin typeface="Arial" charset="0"/>
                <a:cs typeface="Arial" charset="0"/>
              </a:rPr>
              <a:t>D has two neighbors: B and C</a:t>
            </a:r>
          </a:p>
          <a:p>
            <a:pPr marL="457200" lvl="1" indent="0">
              <a:buNone/>
            </a:pPr>
            <a:endParaRPr lang="en-US" altLang="en-US" dirty="0">
              <a:latin typeface="Arial" charset="0"/>
              <a:cs typeface="Arial" charset="0"/>
            </a:endParaRPr>
          </a:p>
        </p:txBody>
      </p:sp>
      <p:graphicFrame>
        <p:nvGraphicFramePr>
          <p:cNvPr id="29" name="Group 28">
            <a:extLst>
              <a:ext uri="{FF2B5EF4-FFF2-40B4-BE49-F238E27FC236}">
                <a16:creationId xmlns:a16="http://schemas.microsoft.com/office/drawing/2014/main" id="{C4BD88CB-6D7C-4EC3-A88B-AC912651F561}"/>
              </a:ext>
            </a:extLst>
          </p:cNvPr>
          <p:cNvGraphicFramePr>
            <a:graphicFrameLocks noGrp="1"/>
          </p:cNvGraphicFramePr>
          <p:nvPr/>
        </p:nvGraphicFramePr>
        <p:xfrm>
          <a:off x="7113095" y="4994022"/>
          <a:ext cx="2130866" cy="447675"/>
        </p:xfrm>
        <a:graphic>
          <a:graphicData uri="http://schemas.openxmlformats.org/drawingml/2006/table">
            <a:tbl>
              <a:tblPr/>
              <a:tblGrid>
                <a:gridCol w="425964">
                  <a:extLst>
                    <a:ext uri="{9D8B030D-6E8A-4147-A177-3AD203B41FA5}">
                      <a16:colId xmlns:a16="http://schemas.microsoft.com/office/drawing/2014/main" val="20000"/>
                    </a:ext>
                  </a:extLst>
                </a:gridCol>
                <a:gridCol w="427010">
                  <a:extLst>
                    <a:ext uri="{9D8B030D-6E8A-4147-A177-3AD203B41FA5}">
                      <a16:colId xmlns:a16="http://schemas.microsoft.com/office/drawing/2014/main" val="20001"/>
                    </a:ext>
                  </a:extLst>
                </a:gridCol>
                <a:gridCol w="425964">
                  <a:extLst>
                    <a:ext uri="{9D8B030D-6E8A-4147-A177-3AD203B41FA5}">
                      <a16:colId xmlns:a16="http://schemas.microsoft.com/office/drawing/2014/main" val="20002"/>
                    </a:ext>
                  </a:extLst>
                </a:gridCol>
                <a:gridCol w="425964">
                  <a:extLst>
                    <a:ext uri="{9D8B030D-6E8A-4147-A177-3AD203B41FA5}">
                      <a16:colId xmlns:a16="http://schemas.microsoft.com/office/drawing/2014/main" val="20003"/>
                    </a:ext>
                  </a:extLst>
                </a:gridCol>
                <a:gridCol w="425964">
                  <a:extLst>
                    <a:ext uri="{9D8B030D-6E8A-4147-A177-3AD203B41FA5}">
                      <a16:colId xmlns:a16="http://schemas.microsoft.com/office/drawing/2014/main" val="20004"/>
                    </a:ext>
                  </a:extLst>
                </a:gridCol>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rgbClr val="FF0000"/>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rgbClr val="FF0000"/>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0" name="Group 5">
            <a:extLst>
              <a:ext uri="{FF2B5EF4-FFF2-40B4-BE49-F238E27FC236}">
                <a16:creationId xmlns:a16="http://schemas.microsoft.com/office/drawing/2014/main" id="{133BDAB8-7A2D-43DA-8859-BE7890340755}"/>
              </a:ext>
            </a:extLst>
          </p:cNvPr>
          <p:cNvGraphicFramePr>
            <a:graphicFrameLocks noGrp="1"/>
          </p:cNvGraphicFramePr>
          <p:nvPr/>
        </p:nvGraphicFramePr>
        <p:xfrm>
          <a:off x="8020049" y="2590305"/>
          <a:ext cx="1223912" cy="167640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a:ln>
                            <a:noFill/>
                          </a:ln>
                          <a:solidFill>
                            <a:srgbClr val="FF0000"/>
                          </a:solidFill>
                          <a:effectLst/>
                          <a:latin typeface="Arial" charset="0"/>
                          <a:cs typeface="Arial" charset="0"/>
                        </a:rPr>
                        <a:t>D</a:t>
                      </a:r>
                      <a:endParaRPr kumimoji="0" lang="en-US" sz="1600" b="1" i="0" u="none" strike="noStrike" cap="none" normalizeH="0" baseline="0" dirty="0">
                        <a:ln>
                          <a:noFill/>
                        </a:ln>
                        <a:solidFill>
                          <a:srgbClr val="FF0000"/>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cxnSp>
        <p:nvCxnSpPr>
          <p:cNvPr id="50" name="Straight Arrow Connector 7">
            <a:extLst>
              <a:ext uri="{FF2B5EF4-FFF2-40B4-BE49-F238E27FC236}">
                <a16:creationId xmlns:a16="http://schemas.microsoft.com/office/drawing/2014/main" id="{2BB7C1C5-2122-4FEB-9E24-FD8274A8F8B7}"/>
              </a:ext>
            </a:extLst>
          </p:cNvPr>
          <p:cNvCxnSpPr/>
          <p:nvPr/>
        </p:nvCxnSpPr>
        <p:spPr>
          <a:xfrm flipV="1">
            <a:off x="8184232" y="544522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Text Box 40">
            <a:extLst>
              <a:ext uri="{FF2B5EF4-FFF2-40B4-BE49-F238E27FC236}">
                <a16:creationId xmlns:a16="http://schemas.microsoft.com/office/drawing/2014/main" id="{B0A561A2-42F6-49C1-A589-0EC11BD2CA44}"/>
              </a:ext>
            </a:extLst>
          </p:cNvPr>
          <p:cNvSpPr txBox="1">
            <a:spLocks noChangeArrowheads="1"/>
          </p:cNvSpPr>
          <p:nvPr/>
        </p:nvSpPr>
        <p:spPr bwMode="auto">
          <a:xfrm>
            <a:off x="6183342" y="503857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latin typeface="Consolas" panose="020B0609020204030204" pitchFamily="49" charset="0"/>
                <a:cs typeface="Consolas" panose="020B0609020204030204" pitchFamily="49" charset="0"/>
              </a:rPr>
              <a:t>Queue:</a:t>
            </a:r>
          </a:p>
        </p:txBody>
      </p:sp>
      <p:sp>
        <p:nvSpPr>
          <p:cNvPr id="53" name="椭圆 52">
            <a:extLst>
              <a:ext uri="{FF2B5EF4-FFF2-40B4-BE49-F238E27FC236}">
                <a16:creationId xmlns:a16="http://schemas.microsoft.com/office/drawing/2014/main" id="{B6288A61-6205-4256-95D7-6C5BEEC20679}"/>
              </a:ext>
            </a:extLst>
          </p:cNvPr>
          <p:cNvSpPr/>
          <p:nvPr/>
        </p:nvSpPr>
        <p:spPr>
          <a:xfrm>
            <a:off x="4032491" y="3586284"/>
            <a:ext cx="369332" cy="3693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003A991A-F2E1-4E8B-B2A1-4084838EC2BC}"/>
              </a:ext>
            </a:extLst>
          </p:cNvPr>
          <p:cNvSpPr/>
          <p:nvPr/>
        </p:nvSpPr>
        <p:spPr>
          <a:xfrm>
            <a:off x="3356984" y="4774320"/>
            <a:ext cx="369332" cy="369332"/>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26AF0DA8-1C87-43F0-B6A4-CAB5FA987F3F}"/>
              </a:ext>
            </a:extLst>
          </p:cNvPr>
          <p:cNvSpPr/>
          <p:nvPr/>
        </p:nvSpPr>
        <p:spPr>
          <a:xfrm>
            <a:off x="5057582" y="4333607"/>
            <a:ext cx="369332" cy="369332"/>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ooter Placeholder 2">
            <a:extLst>
              <a:ext uri="{FF2B5EF4-FFF2-40B4-BE49-F238E27FC236}">
                <a16:creationId xmlns:a16="http://schemas.microsoft.com/office/drawing/2014/main" id="{6403EB50-9BA2-319F-986B-D4825C0A8003}"/>
              </a:ext>
            </a:extLst>
          </p:cNvPr>
          <p:cNvSpPr>
            <a:spLocks noGrp="1"/>
          </p:cNvSpPr>
          <p:nvPr>
            <p:ph type="ftr" sz="quarter" idx="10"/>
          </p:nvPr>
        </p:nvSpPr>
        <p:spPr/>
        <p:txBody>
          <a:bodyPr/>
          <a:lstStyle/>
          <a:p>
            <a:r>
              <a:rPr lang="en-AU"/>
              <a:t>22T2</a:t>
            </a:r>
            <a:endParaRPr lang="en-AU" dirty="0"/>
          </a:p>
        </p:txBody>
      </p:sp>
      <p:sp>
        <p:nvSpPr>
          <p:cNvPr id="4" name="Slide Number Placeholder 3">
            <a:extLst>
              <a:ext uri="{FF2B5EF4-FFF2-40B4-BE49-F238E27FC236}">
                <a16:creationId xmlns:a16="http://schemas.microsoft.com/office/drawing/2014/main" id="{46A5C2E4-ED2E-D91E-C8D1-8409ACE722A6}"/>
              </a:ext>
            </a:extLst>
          </p:cNvPr>
          <p:cNvSpPr>
            <a:spLocks noGrp="1"/>
          </p:cNvSpPr>
          <p:nvPr>
            <p:ph type="sldNum" sz="quarter" idx="11"/>
          </p:nvPr>
        </p:nvSpPr>
        <p:spPr/>
        <p:txBody>
          <a:bodyPr/>
          <a:lstStyle/>
          <a:p>
            <a:fld id="{009375D7-070A-4959-9224-FB5E66F2B1B3}" type="slidenum">
              <a:rPr lang="en-AU" smtClean="0"/>
              <a:pPr/>
              <a:t>187</a:t>
            </a:fld>
            <a:endParaRPr lang="en-AU" dirty="0"/>
          </a:p>
        </p:txBody>
      </p:sp>
    </p:spTree>
    <p:extLst>
      <p:ext uri="{BB962C8B-B14F-4D97-AF65-F5344CB8AC3E}">
        <p14:creationId xmlns:p14="http://schemas.microsoft.com/office/powerpoint/2010/main" val="173885919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D33CAD71-2AB8-47B0-BDAD-BEC2CCDE58AA}"/>
              </a:ext>
            </a:extLst>
          </p:cNvPr>
          <p:cNvGrpSpPr/>
          <p:nvPr/>
        </p:nvGrpSpPr>
        <p:grpSpPr>
          <a:xfrm>
            <a:off x="2711624" y="2864409"/>
            <a:ext cx="3754760" cy="2294633"/>
            <a:chOff x="2617440" y="2915652"/>
            <a:chExt cx="3754760" cy="2294633"/>
          </a:xfrm>
        </p:grpSpPr>
        <p:sp>
          <p:nvSpPr>
            <p:cNvPr id="23" name="文本框 22">
              <a:extLst>
                <a:ext uri="{FF2B5EF4-FFF2-40B4-BE49-F238E27FC236}">
                  <a16:creationId xmlns:a16="http://schemas.microsoft.com/office/drawing/2014/main" id="{2A0D1ED6-737E-423B-8B17-65865F7D31C9}"/>
                </a:ext>
              </a:extLst>
            </p:cNvPr>
            <p:cNvSpPr txBox="1"/>
            <p:nvPr/>
          </p:nvSpPr>
          <p:spPr>
            <a:xfrm>
              <a:off x="2617440" y="2996952"/>
              <a:ext cx="288032" cy="400110"/>
            </a:xfrm>
            <a:prstGeom prst="rect">
              <a:avLst/>
            </a:prstGeom>
            <a:noFill/>
          </p:spPr>
          <p:txBody>
            <a:bodyPr wrap="square" rtlCol="0">
              <a:spAutoFit/>
            </a:bodyPr>
            <a:lstStyle/>
            <a:p>
              <a:pPr algn="ctr"/>
              <a:r>
                <a:rPr lang="en-US" altLang="zh-CN" sz="2000" dirty="0"/>
                <a:t>A</a:t>
              </a:r>
              <a:endParaRPr lang="zh-CN" altLang="en-US" sz="2000" dirty="0"/>
            </a:p>
          </p:txBody>
        </p:sp>
        <p:sp>
          <p:nvSpPr>
            <p:cNvPr id="24" name="文本框 23">
              <a:extLst>
                <a:ext uri="{FF2B5EF4-FFF2-40B4-BE49-F238E27FC236}">
                  <a16:creationId xmlns:a16="http://schemas.microsoft.com/office/drawing/2014/main" id="{59E2F48C-95E6-4807-AB74-5359EAD5C544}"/>
                </a:ext>
              </a:extLst>
            </p:cNvPr>
            <p:cNvSpPr txBox="1"/>
            <p:nvPr/>
          </p:nvSpPr>
          <p:spPr>
            <a:xfrm>
              <a:off x="3990550" y="3635484"/>
              <a:ext cx="288032" cy="400110"/>
            </a:xfrm>
            <a:prstGeom prst="rect">
              <a:avLst/>
            </a:prstGeom>
            <a:noFill/>
          </p:spPr>
          <p:txBody>
            <a:bodyPr wrap="square" rtlCol="0">
              <a:spAutoFit/>
            </a:bodyPr>
            <a:lstStyle/>
            <a:p>
              <a:pPr algn="ctr"/>
              <a:r>
                <a:rPr lang="en-US" altLang="zh-CN" sz="2000" dirty="0"/>
                <a:t>D</a:t>
              </a:r>
              <a:endParaRPr lang="zh-CN" altLang="en-US" sz="2000" dirty="0"/>
            </a:p>
          </p:txBody>
        </p:sp>
        <p:sp>
          <p:nvSpPr>
            <p:cNvPr id="25" name="文本框 3">
              <a:extLst>
                <a:ext uri="{FF2B5EF4-FFF2-40B4-BE49-F238E27FC236}">
                  <a16:creationId xmlns:a16="http://schemas.microsoft.com/office/drawing/2014/main" id="{26839AF8-E941-4343-BBF1-819C5709B3BC}"/>
                </a:ext>
              </a:extLst>
            </p:cNvPr>
            <p:cNvSpPr txBox="1"/>
            <p:nvPr/>
          </p:nvSpPr>
          <p:spPr>
            <a:xfrm>
              <a:off x="3333537" y="4810175"/>
              <a:ext cx="272275" cy="400110"/>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2000" dirty="0"/>
                <a:t>B</a:t>
              </a:r>
              <a:endParaRPr lang="zh-CN" altLang="en-US" sz="2000" dirty="0"/>
            </a:p>
          </p:txBody>
        </p:sp>
        <p:sp>
          <p:nvSpPr>
            <p:cNvPr id="26" name="文本框 3">
              <a:extLst>
                <a:ext uri="{FF2B5EF4-FFF2-40B4-BE49-F238E27FC236}">
                  <a16:creationId xmlns:a16="http://schemas.microsoft.com/office/drawing/2014/main" id="{11136335-A31F-4558-BAA1-FB519BE7276A}"/>
                </a:ext>
              </a:extLst>
            </p:cNvPr>
            <p:cNvSpPr txBox="1"/>
            <p:nvPr/>
          </p:nvSpPr>
          <p:spPr>
            <a:xfrm>
              <a:off x="5004048" y="4380011"/>
              <a:ext cx="288032" cy="400110"/>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2000" dirty="0"/>
                <a:t>C</a:t>
              </a:r>
              <a:endParaRPr lang="zh-CN" altLang="en-US" sz="2000" dirty="0"/>
            </a:p>
          </p:txBody>
        </p:sp>
        <p:sp>
          <p:nvSpPr>
            <p:cNvPr id="27" name="文本框 3">
              <a:extLst>
                <a:ext uri="{FF2B5EF4-FFF2-40B4-BE49-F238E27FC236}">
                  <a16:creationId xmlns:a16="http://schemas.microsoft.com/office/drawing/2014/main" id="{625F6536-DFFF-4E9B-85D9-321A0BA514D6}"/>
                </a:ext>
              </a:extLst>
            </p:cNvPr>
            <p:cNvSpPr txBox="1"/>
            <p:nvPr/>
          </p:nvSpPr>
          <p:spPr>
            <a:xfrm>
              <a:off x="6084168" y="2915652"/>
              <a:ext cx="288032" cy="400110"/>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2000" dirty="0"/>
                <a:t>E</a:t>
              </a:r>
              <a:endParaRPr lang="zh-CN" altLang="en-US" sz="2000" dirty="0"/>
            </a:p>
          </p:txBody>
        </p:sp>
        <p:cxnSp>
          <p:nvCxnSpPr>
            <p:cNvPr id="31" name="直接箭头连接符 30">
              <a:extLst>
                <a:ext uri="{FF2B5EF4-FFF2-40B4-BE49-F238E27FC236}">
                  <a16:creationId xmlns:a16="http://schemas.microsoft.com/office/drawing/2014/main" id="{0BEFA672-A068-4DB0-85A1-5DE9940D75E1}"/>
                </a:ext>
              </a:extLst>
            </p:cNvPr>
            <p:cNvCxnSpPr>
              <a:cxnSpLocks/>
              <a:endCxn id="24" idx="1"/>
            </p:cNvCxnSpPr>
            <p:nvPr/>
          </p:nvCxnSpPr>
          <p:spPr>
            <a:xfrm>
              <a:off x="2905472" y="3315762"/>
              <a:ext cx="1085078" cy="51977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3" name="直接箭头连接符 32">
              <a:extLst>
                <a:ext uri="{FF2B5EF4-FFF2-40B4-BE49-F238E27FC236}">
                  <a16:creationId xmlns:a16="http://schemas.microsoft.com/office/drawing/2014/main" id="{AC176384-E939-4905-B900-BDD5C147943B}"/>
                </a:ext>
              </a:extLst>
            </p:cNvPr>
            <p:cNvCxnSpPr>
              <a:cxnSpLocks/>
            </p:cNvCxnSpPr>
            <p:nvPr/>
          </p:nvCxnSpPr>
          <p:spPr>
            <a:xfrm>
              <a:off x="4270704" y="3933056"/>
              <a:ext cx="783144" cy="50356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直接箭头连接符 34">
              <a:extLst>
                <a:ext uri="{FF2B5EF4-FFF2-40B4-BE49-F238E27FC236}">
                  <a16:creationId xmlns:a16="http://schemas.microsoft.com/office/drawing/2014/main" id="{7AB332CD-5784-4081-B914-7ACE876F4E60}"/>
                </a:ext>
              </a:extLst>
            </p:cNvPr>
            <p:cNvCxnSpPr>
              <a:cxnSpLocks/>
            </p:cNvCxnSpPr>
            <p:nvPr/>
          </p:nvCxnSpPr>
          <p:spPr>
            <a:xfrm flipH="1">
              <a:off x="3447466" y="4007196"/>
              <a:ext cx="548470" cy="86196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a:extLst>
                <a:ext uri="{FF2B5EF4-FFF2-40B4-BE49-F238E27FC236}">
                  <a16:creationId xmlns:a16="http://schemas.microsoft.com/office/drawing/2014/main" id="{E80155BE-2448-4956-85FC-9E380B99563F}"/>
                </a:ext>
              </a:extLst>
            </p:cNvPr>
            <p:cNvCxnSpPr>
              <a:cxnSpLocks/>
              <a:endCxn id="26" idx="1"/>
            </p:cNvCxnSpPr>
            <p:nvPr/>
          </p:nvCxnSpPr>
          <p:spPr>
            <a:xfrm flipV="1">
              <a:off x="3605812" y="4580066"/>
              <a:ext cx="1398236" cy="41852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8" name="直接箭头连接符 37">
              <a:extLst>
                <a:ext uri="{FF2B5EF4-FFF2-40B4-BE49-F238E27FC236}">
                  <a16:creationId xmlns:a16="http://schemas.microsoft.com/office/drawing/2014/main" id="{1A743453-7CE8-45B5-BBFC-FDC255C7341B}"/>
                </a:ext>
              </a:extLst>
            </p:cNvPr>
            <p:cNvCxnSpPr>
              <a:cxnSpLocks/>
              <a:stCxn id="23" idx="3"/>
              <a:endCxn id="27" idx="1"/>
            </p:cNvCxnSpPr>
            <p:nvPr/>
          </p:nvCxnSpPr>
          <p:spPr>
            <a:xfrm flipV="1">
              <a:off x="2905472" y="3115707"/>
              <a:ext cx="3178696" cy="8130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9" name="直接箭头连接符 38">
              <a:extLst>
                <a:ext uri="{FF2B5EF4-FFF2-40B4-BE49-F238E27FC236}">
                  <a16:creationId xmlns:a16="http://schemas.microsoft.com/office/drawing/2014/main" id="{8CBC5A03-A9CB-4D86-8C1B-E2B4797CDCBB}"/>
                </a:ext>
              </a:extLst>
            </p:cNvPr>
            <p:cNvCxnSpPr>
              <a:cxnSpLocks/>
            </p:cNvCxnSpPr>
            <p:nvPr/>
          </p:nvCxnSpPr>
          <p:spPr>
            <a:xfrm flipV="1">
              <a:off x="5247776" y="3260783"/>
              <a:ext cx="908400" cy="11763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2" name="Title 1"/>
          <p:cNvSpPr>
            <a:spLocks noGrp="1"/>
          </p:cNvSpPr>
          <p:nvPr>
            <p:ph type="title"/>
          </p:nvPr>
        </p:nvSpPr>
        <p:spPr/>
        <p:txBody>
          <a:bodyPr>
            <a:normAutofit/>
          </a:bodyPr>
          <a:lstStyle/>
          <a:p>
            <a:r>
              <a:rPr lang="en-US" altLang="zh-CN" dirty="0"/>
              <a:t>Exercise</a:t>
            </a:r>
            <a:endParaRPr lang="en-CA" dirty="0"/>
          </a:p>
        </p:txBody>
      </p:sp>
      <p:sp>
        <p:nvSpPr>
          <p:cNvPr id="32" name="Content Placeholder 2">
            <a:extLst>
              <a:ext uri="{FF2B5EF4-FFF2-40B4-BE49-F238E27FC236}">
                <a16:creationId xmlns:a16="http://schemas.microsoft.com/office/drawing/2014/main" id="{C6025334-DCF9-4A4C-9D79-B4810576B163}"/>
              </a:ext>
            </a:extLst>
          </p:cNvPr>
          <p:cNvSpPr>
            <a:spLocks noGrp="1"/>
          </p:cNvSpPr>
          <p:nvPr>
            <p:ph idx="1"/>
          </p:nvPr>
        </p:nvSpPr>
        <p:spPr/>
        <p:txBody>
          <a:bodyPr/>
          <a:lstStyle/>
          <a:p>
            <a:pPr>
              <a:buNone/>
            </a:pPr>
            <a:r>
              <a:rPr lang="en-US" altLang="en-US" sz="2400" dirty="0">
                <a:latin typeface="Arial" charset="0"/>
                <a:cs typeface="Arial" charset="0"/>
              </a:rPr>
              <a:t>Pop the front of the queue</a:t>
            </a:r>
          </a:p>
          <a:p>
            <a:pPr lvl="1">
              <a:buFont typeface="Arial" panose="020B0604020202020204" pitchFamily="34" charset="0"/>
              <a:buChar char="–"/>
            </a:pPr>
            <a:r>
              <a:rPr lang="en-US" altLang="zh-CN" sz="2000" dirty="0">
                <a:latin typeface="Arial" charset="0"/>
                <a:cs typeface="Arial" charset="0"/>
              </a:rPr>
              <a:t>D has two neighbors: B and C</a:t>
            </a:r>
          </a:p>
          <a:p>
            <a:pPr lvl="1">
              <a:buFont typeface="Arial" panose="020B0604020202020204" pitchFamily="34" charset="0"/>
              <a:buChar char="–"/>
            </a:pPr>
            <a:r>
              <a:rPr lang="en-US" altLang="en-US" sz="2000" dirty="0">
                <a:latin typeface="Arial" charset="0"/>
                <a:cs typeface="Arial" charset="0"/>
              </a:rPr>
              <a:t>Decrement </a:t>
            </a:r>
            <a:r>
              <a:rPr lang="en-US" altLang="zh-CN" sz="2000" dirty="0">
                <a:latin typeface="Arial" charset="0"/>
                <a:cs typeface="Arial" charset="0"/>
              </a:rPr>
              <a:t>their</a:t>
            </a:r>
            <a:r>
              <a:rPr lang="en-US" altLang="en-US" sz="2000" dirty="0">
                <a:latin typeface="Arial" charset="0"/>
                <a:cs typeface="Arial" charset="0"/>
              </a:rPr>
              <a:t> in-degree</a:t>
            </a:r>
          </a:p>
          <a:p>
            <a:pPr marL="457200" lvl="1" indent="0">
              <a:buNone/>
            </a:pPr>
            <a:endParaRPr lang="en-US" altLang="en-US" dirty="0">
              <a:latin typeface="Arial" charset="0"/>
              <a:cs typeface="Arial" charset="0"/>
            </a:endParaRPr>
          </a:p>
          <a:p>
            <a:pPr lvl="1">
              <a:buFont typeface="Arial" panose="020B0604020202020204" pitchFamily="34" charset="0"/>
              <a:buChar char="–"/>
            </a:pPr>
            <a:endParaRPr lang="en-US" altLang="zh-CN" dirty="0">
              <a:latin typeface="Arial" charset="0"/>
              <a:cs typeface="Arial" charset="0"/>
            </a:endParaRPr>
          </a:p>
          <a:p>
            <a:pPr marL="457200" lvl="1" indent="0">
              <a:buNone/>
            </a:pPr>
            <a:endParaRPr lang="en-US" altLang="en-US" dirty="0">
              <a:latin typeface="Arial" charset="0"/>
              <a:cs typeface="Arial" charset="0"/>
            </a:endParaRPr>
          </a:p>
        </p:txBody>
      </p:sp>
      <p:graphicFrame>
        <p:nvGraphicFramePr>
          <p:cNvPr id="29" name="Group 28">
            <a:extLst>
              <a:ext uri="{FF2B5EF4-FFF2-40B4-BE49-F238E27FC236}">
                <a16:creationId xmlns:a16="http://schemas.microsoft.com/office/drawing/2014/main" id="{C4BD88CB-6D7C-4EC3-A88B-AC912651F561}"/>
              </a:ext>
            </a:extLst>
          </p:cNvPr>
          <p:cNvGraphicFramePr>
            <a:graphicFrameLocks noGrp="1"/>
          </p:cNvGraphicFramePr>
          <p:nvPr/>
        </p:nvGraphicFramePr>
        <p:xfrm>
          <a:off x="7113095" y="4994022"/>
          <a:ext cx="2130866" cy="447675"/>
        </p:xfrm>
        <a:graphic>
          <a:graphicData uri="http://schemas.openxmlformats.org/drawingml/2006/table">
            <a:tbl>
              <a:tblPr/>
              <a:tblGrid>
                <a:gridCol w="425964">
                  <a:extLst>
                    <a:ext uri="{9D8B030D-6E8A-4147-A177-3AD203B41FA5}">
                      <a16:colId xmlns:a16="http://schemas.microsoft.com/office/drawing/2014/main" val="20000"/>
                    </a:ext>
                  </a:extLst>
                </a:gridCol>
                <a:gridCol w="427010">
                  <a:extLst>
                    <a:ext uri="{9D8B030D-6E8A-4147-A177-3AD203B41FA5}">
                      <a16:colId xmlns:a16="http://schemas.microsoft.com/office/drawing/2014/main" val="20001"/>
                    </a:ext>
                  </a:extLst>
                </a:gridCol>
                <a:gridCol w="425964">
                  <a:extLst>
                    <a:ext uri="{9D8B030D-6E8A-4147-A177-3AD203B41FA5}">
                      <a16:colId xmlns:a16="http://schemas.microsoft.com/office/drawing/2014/main" val="20002"/>
                    </a:ext>
                  </a:extLst>
                </a:gridCol>
                <a:gridCol w="425964">
                  <a:extLst>
                    <a:ext uri="{9D8B030D-6E8A-4147-A177-3AD203B41FA5}">
                      <a16:colId xmlns:a16="http://schemas.microsoft.com/office/drawing/2014/main" val="20003"/>
                    </a:ext>
                  </a:extLst>
                </a:gridCol>
                <a:gridCol w="425964">
                  <a:extLst>
                    <a:ext uri="{9D8B030D-6E8A-4147-A177-3AD203B41FA5}">
                      <a16:colId xmlns:a16="http://schemas.microsoft.com/office/drawing/2014/main" val="20004"/>
                    </a:ext>
                  </a:extLst>
                </a:gridCol>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rgbClr val="FF0000"/>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rgbClr val="FF0000"/>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0" name="Group 5">
            <a:extLst>
              <a:ext uri="{FF2B5EF4-FFF2-40B4-BE49-F238E27FC236}">
                <a16:creationId xmlns:a16="http://schemas.microsoft.com/office/drawing/2014/main" id="{133BDAB8-7A2D-43DA-8859-BE7890340755}"/>
              </a:ext>
            </a:extLst>
          </p:cNvPr>
          <p:cNvGraphicFramePr>
            <a:graphicFrameLocks noGrp="1"/>
          </p:cNvGraphicFramePr>
          <p:nvPr/>
        </p:nvGraphicFramePr>
        <p:xfrm>
          <a:off x="8020049" y="2590305"/>
          <a:ext cx="1223912" cy="167640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a:ln>
                            <a:noFill/>
                          </a:ln>
                          <a:solidFill>
                            <a:srgbClr val="FF0000"/>
                          </a:solidFill>
                          <a:effectLst/>
                          <a:latin typeface="Arial" charset="0"/>
                          <a:cs typeface="Arial" charset="0"/>
                        </a:rPr>
                        <a:t>D</a:t>
                      </a:r>
                      <a:endParaRPr kumimoji="0" lang="en-US" sz="1600" b="1" i="0" u="none" strike="noStrike" cap="none" normalizeH="0" baseline="0" dirty="0">
                        <a:ln>
                          <a:noFill/>
                        </a:ln>
                        <a:solidFill>
                          <a:srgbClr val="FF0000"/>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cxnSp>
        <p:nvCxnSpPr>
          <p:cNvPr id="50" name="Straight Arrow Connector 7">
            <a:extLst>
              <a:ext uri="{FF2B5EF4-FFF2-40B4-BE49-F238E27FC236}">
                <a16:creationId xmlns:a16="http://schemas.microsoft.com/office/drawing/2014/main" id="{2BB7C1C5-2122-4FEB-9E24-FD8274A8F8B7}"/>
              </a:ext>
            </a:extLst>
          </p:cNvPr>
          <p:cNvCxnSpPr/>
          <p:nvPr/>
        </p:nvCxnSpPr>
        <p:spPr>
          <a:xfrm flipV="1">
            <a:off x="8112224" y="5441696"/>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Text Box 40">
            <a:extLst>
              <a:ext uri="{FF2B5EF4-FFF2-40B4-BE49-F238E27FC236}">
                <a16:creationId xmlns:a16="http://schemas.microsoft.com/office/drawing/2014/main" id="{B0A561A2-42F6-49C1-A589-0EC11BD2CA44}"/>
              </a:ext>
            </a:extLst>
          </p:cNvPr>
          <p:cNvSpPr txBox="1">
            <a:spLocks noChangeArrowheads="1"/>
          </p:cNvSpPr>
          <p:nvPr/>
        </p:nvSpPr>
        <p:spPr bwMode="auto">
          <a:xfrm>
            <a:off x="6183342" y="503857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latin typeface="Consolas" panose="020B0609020204030204" pitchFamily="49" charset="0"/>
                <a:cs typeface="Consolas" panose="020B0609020204030204" pitchFamily="49" charset="0"/>
              </a:rPr>
              <a:t>Queue:</a:t>
            </a:r>
          </a:p>
        </p:txBody>
      </p:sp>
      <p:sp>
        <p:nvSpPr>
          <p:cNvPr id="53" name="椭圆 52">
            <a:extLst>
              <a:ext uri="{FF2B5EF4-FFF2-40B4-BE49-F238E27FC236}">
                <a16:creationId xmlns:a16="http://schemas.microsoft.com/office/drawing/2014/main" id="{B6288A61-6205-4256-95D7-6C5BEEC20679}"/>
              </a:ext>
            </a:extLst>
          </p:cNvPr>
          <p:cNvSpPr/>
          <p:nvPr/>
        </p:nvSpPr>
        <p:spPr>
          <a:xfrm>
            <a:off x="4032491" y="3586284"/>
            <a:ext cx="369332" cy="3693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003A991A-F2E1-4E8B-B2A1-4084838EC2BC}"/>
              </a:ext>
            </a:extLst>
          </p:cNvPr>
          <p:cNvSpPr/>
          <p:nvPr/>
        </p:nvSpPr>
        <p:spPr>
          <a:xfrm>
            <a:off x="3356984" y="4774320"/>
            <a:ext cx="369332" cy="369332"/>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26AF0DA8-1C87-43F0-B6A4-CAB5FA987F3F}"/>
              </a:ext>
            </a:extLst>
          </p:cNvPr>
          <p:cNvSpPr/>
          <p:nvPr/>
        </p:nvSpPr>
        <p:spPr>
          <a:xfrm>
            <a:off x="5057582" y="4333607"/>
            <a:ext cx="369332" cy="369332"/>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ooter Placeholder 2">
            <a:extLst>
              <a:ext uri="{FF2B5EF4-FFF2-40B4-BE49-F238E27FC236}">
                <a16:creationId xmlns:a16="http://schemas.microsoft.com/office/drawing/2014/main" id="{37D1CF00-8603-CAA9-0C06-91DE625043A5}"/>
              </a:ext>
            </a:extLst>
          </p:cNvPr>
          <p:cNvSpPr>
            <a:spLocks noGrp="1"/>
          </p:cNvSpPr>
          <p:nvPr>
            <p:ph type="ftr" sz="quarter" idx="10"/>
          </p:nvPr>
        </p:nvSpPr>
        <p:spPr/>
        <p:txBody>
          <a:bodyPr/>
          <a:lstStyle/>
          <a:p>
            <a:r>
              <a:rPr lang="en-AU"/>
              <a:t>22T2</a:t>
            </a:r>
            <a:endParaRPr lang="en-AU" dirty="0"/>
          </a:p>
        </p:txBody>
      </p:sp>
      <p:sp>
        <p:nvSpPr>
          <p:cNvPr id="4" name="Slide Number Placeholder 3">
            <a:extLst>
              <a:ext uri="{FF2B5EF4-FFF2-40B4-BE49-F238E27FC236}">
                <a16:creationId xmlns:a16="http://schemas.microsoft.com/office/drawing/2014/main" id="{169622F5-DDBE-D9B3-A6C2-B345F0B6D301}"/>
              </a:ext>
            </a:extLst>
          </p:cNvPr>
          <p:cNvSpPr>
            <a:spLocks noGrp="1"/>
          </p:cNvSpPr>
          <p:nvPr>
            <p:ph type="sldNum" sz="quarter" idx="11"/>
          </p:nvPr>
        </p:nvSpPr>
        <p:spPr/>
        <p:txBody>
          <a:bodyPr/>
          <a:lstStyle/>
          <a:p>
            <a:fld id="{009375D7-070A-4959-9224-FB5E66F2B1B3}" type="slidenum">
              <a:rPr lang="en-AU" smtClean="0"/>
              <a:pPr/>
              <a:t>188</a:t>
            </a:fld>
            <a:endParaRPr lang="en-AU" dirty="0"/>
          </a:p>
        </p:txBody>
      </p:sp>
    </p:spTree>
    <p:extLst>
      <p:ext uri="{BB962C8B-B14F-4D97-AF65-F5344CB8AC3E}">
        <p14:creationId xmlns:p14="http://schemas.microsoft.com/office/powerpoint/2010/main" val="64211619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D33CAD71-2AB8-47B0-BDAD-BEC2CCDE58AA}"/>
              </a:ext>
            </a:extLst>
          </p:cNvPr>
          <p:cNvGrpSpPr/>
          <p:nvPr/>
        </p:nvGrpSpPr>
        <p:grpSpPr>
          <a:xfrm>
            <a:off x="2711624" y="2864409"/>
            <a:ext cx="3754760" cy="2294633"/>
            <a:chOff x="2617440" y="2915652"/>
            <a:chExt cx="3754760" cy="2294633"/>
          </a:xfrm>
        </p:grpSpPr>
        <p:sp>
          <p:nvSpPr>
            <p:cNvPr id="23" name="文本框 22">
              <a:extLst>
                <a:ext uri="{FF2B5EF4-FFF2-40B4-BE49-F238E27FC236}">
                  <a16:creationId xmlns:a16="http://schemas.microsoft.com/office/drawing/2014/main" id="{2A0D1ED6-737E-423B-8B17-65865F7D31C9}"/>
                </a:ext>
              </a:extLst>
            </p:cNvPr>
            <p:cNvSpPr txBox="1"/>
            <p:nvPr/>
          </p:nvSpPr>
          <p:spPr>
            <a:xfrm>
              <a:off x="2617440" y="2996952"/>
              <a:ext cx="288032" cy="400110"/>
            </a:xfrm>
            <a:prstGeom prst="rect">
              <a:avLst/>
            </a:prstGeom>
            <a:noFill/>
          </p:spPr>
          <p:txBody>
            <a:bodyPr wrap="square" rtlCol="0">
              <a:spAutoFit/>
            </a:bodyPr>
            <a:lstStyle/>
            <a:p>
              <a:pPr algn="ctr"/>
              <a:r>
                <a:rPr lang="en-US" altLang="zh-CN" sz="2000" dirty="0"/>
                <a:t>A</a:t>
              </a:r>
              <a:endParaRPr lang="zh-CN" altLang="en-US" sz="2000" dirty="0"/>
            </a:p>
          </p:txBody>
        </p:sp>
        <p:sp>
          <p:nvSpPr>
            <p:cNvPr id="24" name="文本框 23">
              <a:extLst>
                <a:ext uri="{FF2B5EF4-FFF2-40B4-BE49-F238E27FC236}">
                  <a16:creationId xmlns:a16="http://schemas.microsoft.com/office/drawing/2014/main" id="{59E2F48C-95E6-4807-AB74-5359EAD5C544}"/>
                </a:ext>
              </a:extLst>
            </p:cNvPr>
            <p:cNvSpPr txBox="1"/>
            <p:nvPr/>
          </p:nvSpPr>
          <p:spPr>
            <a:xfrm>
              <a:off x="3990550" y="3635484"/>
              <a:ext cx="288032" cy="400110"/>
            </a:xfrm>
            <a:prstGeom prst="rect">
              <a:avLst/>
            </a:prstGeom>
            <a:noFill/>
          </p:spPr>
          <p:txBody>
            <a:bodyPr wrap="square" rtlCol="0">
              <a:spAutoFit/>
            </a:bodyPr>
            <a:lstStyle/>
            <a:p>
              <a:pPr algn="ctr"/>
              <a:r>
                <a:rPr lang="en-US" altLang="zh-CN" sz="2000" dirty="0"/>
                <a:t>D</a:t>
              </a:r>
              <a:endParaRPr lang="zh-CN" altLang="en-US" sz="2000" dirty="0"/>
            </a:p>
          </p:txBody>
        </p:sp>
        <p:sp>
          <p:nvSpPr>
            <p:cNvPr id="25" name="文本框 3">
              <a:extLst>
                <a:ext uri="{FF2B5EF4-FFF2-40B4-BE49-F238E27FC236}">
                  <a16:creationId xmlns:a16="http://schemas.microsoft.com/office/drawing/2014/main" id="{26839AF8-E941-4343-BBF1-819C5709B3BC}"/>
                </a:ext>
              </a:extLst>
            </p:cNvPr>
            <p:cNvSpPr txBox="1"/>
            <p:nvPr/>
          </p:nvSpPr>
          <p:spPr>
            <a:xfrm>
              <a:off x="3333537" y="4810175"/>
              <a:ext cx="272275" cy="400110"/>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2000" dirty="0"/>
                <a:t>B</a:t>
              </a:r>
              <a:endParaRPr lang="zh-CN" altLang="en-US" sz="2000" dirty="0"/>
            </a:p>
          </p:txBody>
        </p:sp>
        <p:sp>
          <p:nvSpPr>
            <p:cNvPr id="26" name="文本框 3">
              <a:extLst>
                <a:ext uri="{FF2B5EF4-FFF2-40B4-BE49-F238E27FC236}">
                  <a16:creationId xmlns:a16="http://schemas.microsoft.com/office/drawing/2014/main" id="{11136335-A31F-4558-BAA1-FB519BE7276A}"/>
                </a:ext>
              </a:extLst>
            </p:cNvPr>
            <p:cNvSpPr txBox="1"/>
            <p:nvPr/>
          </p:nvSpPr>
          <p:spPr>
            <a:xfrm>
              <a:off x="5004048" y="4380011"/>
              <a:ext cx="288032" cy="400110"/>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2000" dirty="0"/>
                <a:t>C</a:t>
              </a:r>
              <a:endParaRPr lang="zh-CN" altLang="en-US" sz="2000" dirty="0"/>
            </a:p>
          </p:txBody>
        </p:sp>
        <p:sp>
          <p:nvSpPr>
            <p:cNvPr id="27" name="文本框 3">
              <a:extLst>
                <a:ext uri="{FF2B5EF4-FFF2-40B4-BE49-F238E27FC236}">
                  <a16:creationId xmlns:a16="http://schemas.microsoft.com/office/drawing/2014/main" id="{625F6536-DFFF-4E9B-85D9-321A0BA514D6}"/>
                </a:ext>
              </a:extLst>
            </p:cNvPr>
            <p:cNvSpPr txBox="1"/>
            <p:nvPr/>
          </p:nvSpPr>
          <p:spPr>
            <a:xfrm>
              <a:off x="6084168" y="2915652"/>
              <a:ext cx="288032" cy="400110"/>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2000" dirty="0"/>
                <a:t>E</a:t>
              </a:r>
              <a:endParaRPr lang="zh-CN" altLang="en-US" sz="2000" dirty="0"/>
            </a:p>
          </p:txBody>
        </p:sp>
        <p:cxnSp>
          <p:nvCxnSpPr>
            <p:cNvPr id="31" name="直接箭头连接符 30">
              <a:extLst>
                <a:ext uri="{FF2B5EF4-FFF2-40B4-BE49-F238E27FC236}">
                  <a16:creationId xmlns:a16="http://schemas.microsoft.com/office/drawing/2014/main" id="{0BEFA672-A068-4DB0-85A1-5DE9940D75E1}"/>
                </a:ext>
              </a:extLst>
            </p:cNvPr>
            <p:cNvCxnSpPr>
              <a:cxnSpLocks/>
              <a:endCxn id="24" idx="1"/>
            </p:cNvCxnSpPr>
            <p:nvPr/>
          </p:nvCxnSpPr>
          <p:spPr>
            <a:xfrm>
              <a:off x="2905472" y="3315762"/>
              <a:ext cx="1085078" cy="51977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3" name="直接箭头连接符 32">
              <a:extLst>
                <a:ext uri="{FF2B5EF4-FFF2-40B4-BE49-F238E27FC236}">
                  <a16:creationId xmlns:a16="http://schemas.microsoft.com/office/drawing/2014/main" id="{AC176384-E939-4905-B900-BDD5C147943B}"/>
                </a:ext>
              </a:extLst>
            </p:cNvPr>
            <p:cNvCxnSpPr>
              <a:cxnSpLocks/>
            </p:cNvCxnSpPr>
            <p:nvPr/>
          </p:nvCxnSpPr>
          <p:spPr>
            <a:xfrm>
              <a:off x="4270704" y="3933056"/>
              <a:ext cx="783144" cy="50356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直接箭头连接符 34">
              <a:extLst>
                <a:ext uri="{FF2B5EF4-FFF2-40B4-BE49-F238E27FC236}">
                  <a16:creationId xmlns:a16="http://schemas.microsoft.com/office/drawing/2014/main" id="{7AB332CD-5784-4081-B914-7ACE876F4E60}"/>
                </a:ext>
              </a:extLst>
            </p:cNvPr>
            <p:cNvCxnSpPr>
              <a:cxnSpLocks/>
            </p:cNvCxnSpPr>
            <p:nvPr/>
          </p:nvCxnSpPr>
          <p:spPr>
            <a:xfrm flipH="1">
              <a:off x="3447466" y="4007196"/>
              <a:ext cx="548470" cy="86196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a:extLst>
                <a:ext uri="{FF2B5EF4-FFF2-40B4-BE49-F238E27FC236}">
                  <a16:creationId xmlns:a16="http://schemas.microsoft.com/office/drawing/2014/main" id="{E80155BE-2448-4956-85FC-9E380B99563F}"/>
                </a:ext>
              </a:extLst>
            </p:cNvPr>
            <p:cNvCxnSpPr>
              <a:cxnSpLocks/>
              <a:endCxn id="26" idx="1"/>
            </p:cNvCxnSpPr>
            <p:nvPr/>
          </p:nvCxnSpPr>
          <p:spPr>
            <a:xfrm flipV="1">
              <a:off x="3605812" y="4580066"/>
              <a:ext cx="1398236" cy="41852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8" name="直接箭头连接符 37">
              <a:extLst>
                <a:ext uri="{FF2B5EF4-FFF2-40B4-BE49-F238E27FC236}">
                  <a16:creationId xmlns:a16="http://schemas.microsoft.com/office/drawing/2014/main" id="{1A743453-7CE8-45B5-BBFC-FDC255C7341B}"/>
                </a:ext>
              </a:extLst>
            </p:cNvPr>
            <p:cNvCxnSpPr>
              <a:cxnSpLocks/>
              <a:stCxn id="23" idx="3"/>
              <a:endCxn id="27" idx="1"/>
            </p:cNvCxnSpPr>
            <p:nvPr/>
          </p:nvCxnSpPr>
          <p:spPr>
            <a:xfrm flipV="1">
              <a:off x="2905472" y="3115707"/>
              <a:ext cx="3178696" cy="8130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9" name="直接箭头连接符 38">
              <a:extLst>
                <a:ext uri="{FF2B5EF4-FFF2-40B4-BE49-F238E27FC236}">
                  <a16:creationId xmlns:a16="http://schemas.microsoft.com/office/drawing/2014/main" id="{8CBC5A03-A9CB-4D86-8C1B-E2B4797CDCBB}"/>
                </a:ext>
              </a:extLst>
            </p:cNvPr>
            <p:cNvCxnSpPr>
              <a:cxnSpLocks/>
            </p:cNvCxnSpPr>
            <p:nvPr/>
          </p:nvCxnSpPr>
          <p:spPr>
            <a:xfrm flipV="1">
              <a:off x="5247776" y="3260783"/>
              <a:ext cx="908400" cy="11763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2" name="Title 1"/>
          <p:cNvSpPr>
            <a:spLocks noGrp="1"/>
          </p:cNvSpPr>
          <p:nvPr>
            <p:ph type="title"/>
          </p:nvPr>
        </p:nvSpPr>
        <p:spPr/>
        <p:txBody>
          <a:bodyPr>
            <a:normAutofit/>
          </a:bodyPr>
          <a:lstStyle/>
          <a:p>
            <a:r>
              <a:rPr lang="en-US" altLang="zh-CN" dirty="0"/>
              <a:t>Exercise</a:t>
            </a:r>
            <a:endParaRPr lang="en-CA" dirty="0"/>
          </a:p>
        </p:txBody>
      </p:sp>
      <p:sp>
        <p:nvSpPr>
          <p:cNvPr id="34" name="Content Placeholder 2">
            <a:extLst>
              <a:ext uri="{FF2B5EF4-FFF2-40B4-BE49-F238E27FC236}">
                <a16:creationId xmlns:a16="http://schemas.microsoft.com/office/drawing/2014/main" id="{28D2EC8F-70CE-4FC4-9BA6-8235D67D2AE1}"/>
              </a:ext>
            </a:extLst>
          </p:cNvPr>
          <p:cNvSpPr>
            <a:spLocks noGrp="1"/>
          </p:cNvSpPr>
          <p:nvPr>
            <p:ph idx="1"/>
          </p:nvPr>
        </p:nvSpPr>
        <p:spPr/>
        <p:txBody>
          <a:bodyPr/>
          <a:lstStyle/>
          <a:p>
            <a:pPr>
              <a:buNone/>
            </a:pPr>
            <a:r>
              <a:rPr lang="en-US" altLang="en-US" sz="2400" dirty="0">
                <a:latin typeface="Arial" charset="0"/>
                <a:cs typeface="Arial" charset="0"/>
              </a:rPr>
              <a:t>Pop the front of the queue</a:t>
            </a:r>
          </a:p>
          <a:p>
            <a:pPr lvl="1">
              <a:buFont typeface="Arial" panose="020B0604020202020204" pitchFamily="34" charset="0"/>
              <a:buChar char="–"/>
            </a:pPr>
            <a:r>
              <a:rPr lang="en-US" altLang="zh-CN" sz="2000" dirty="0">
                <a:latin typeface="Arial" charset="0"/>
                <a:cs typeface="Arial" charset="0"/>
              </a:rPr>
              <a:t>D has two neighbors: B and C</a:t>
            </a:r>
          </a:p>
          <a:p>
            <a:pPr lvl="1">
              <a:buFont typeface="Arial" panose="020B0604020202020204" pitchFamily="34" charset="0"/>
              <a:buChar char="–"/>
            </a:pPr>
            <a:r>
              <a:rPr lang="en-US" altLang="en-US" sz="2000" dirty="0">
                <a:latin typeface="Arial" charset="0"/>
                <a:cs typeface="Arial" charset="0"/>
              </a:rPr>
              <a:t>Decrement </a:t>
            </a:r>
            <a:r>
              <a:rPr lang="en-US" altLang="zh-CN" sz="2000" dirty="0">
                <a:latin typeface="Arial" charset="0"/>
                <a:cs typeface="Arial" charset="0"/>
              </a:rPr>
              <a:t>their</a:t>
            </a:r>
            <a:r>
              <a:rPr lang="en-US" altLang="en-US" sz="2000" dirty="0">
                <a:latin typeface="Arial" charset="0"/>
                <a:cs typeface="Arial" charset="0"/>
              </a:rPr>
              <a:t> in-degree</a:t>
            </a:r>
            <a:endParaRPr lang="en-US" altLang="en-US" dirty="0">
              <a:latin typeface="Arial" charset="0"/>
              <a:cs typeface="Arial" charset="0"/>
            </a:endParaRPr>
          </a:p>
          <a:p>
            <a:pPr lvl="1">
              <a:buFont typeface="Arial" panose="020B0604020202020204" pitchFamily="34" charset="0"/>
              <a:buChar char="–"/>
            </a:pPr>
            <a:endParaRPr lang="en-US" altLang="zh-CN" dirty="0">
              <a:latin typeface="Arial" charset="0"/>
              <a:cs typeface="Arial" charset="0"/>
            </a:endParaRPr>
          </a:p>
          <a:p>
            <a:pPr marL="457200" lvl="1" indent="0">
              <a:buNone/>
            </a:pPr>
            <a:endParaRPr lang="en-US" altLang="en-US" dirty="0">
              <a:latin typeface="Arial" charset="0"/>
              <a:cs typeface="Arial" charset="0"/>
            </a:endParaRPr>
          </a:p>
        </p:txBody>
      </p:sp>
      <p:graphicFrame>
        <p:nvGraphicFramePr>
          <p:cNvPr id="29" name="Group 28">
            <a:extLst>
              <a:ext uri="{FF2B5EF4-FFF2-40B4-BE49-F238E27FC236}">
                <a16:creationId xmlns:a16="http://schemas.microsoft.com/office/drawing/2014/main" id="{C4BD88CB-6D7C-4EC3-A88B-AC912651F561}"/>
              </a:ext>
            </a:extLst>
          </p:cNvPr>
          <p:cNvGraphicFramePr>
            <a:graphicFrameLocks noGrp="1"/>
          </p:cNvGraphicFramePr>
          <p:nvPr/>
        </p:nvGraphicFramePr>
        <p:xfrm>
          <a:off x="7113095" y="4994022"/>
          <a:ext cx="2130866" cy="447675"/>
        </p:xfrm>
        <a:graphic>
          <a:graphicData uri="http://schemas.openxmlformats.org/drawingml/2006/table">
            <a:tbl>
              <a:tblPr/>
              <a:tblGrid>
                <a:gridCol w="425964">
                  <a:extLst>
                    <a:ext uri="{9D8B030D-6E8A-4147-A177-3AD203B41FA5}">
                      <a16:colId xmlns:a16="http://schemas.microsoft.com/office/drawing/2014/main" val="20000"/>
                    </a:ext>
                  </a:extLst>
                </a:gridCol>
                <a:gridCol w="427010">
                  <a:extLst>
                    <a:ext uri="{9D8B030D-6E8A-4147-A177-3AD203B41FA5}">
                      <a16:colId xmlns:a16="http://schemas.microsoft.com/office/drawing/2014/main" val="20001"/>
                    </a:ext>
                  </a:extLst>
                </a:gridCol>
                <a:gridCol w="425964">
                  <a:extLst>
                    <a:ext uri="{9D8B030D-6E8A-4147-A177-3AD203B41FA5}">
                      <a16:colId xmlns:a16="http://schemas.microsoft.com/office/drawing/2014/main" val="20002"/>
                    </a:ext>
                  </a:extLst>
                </a:gridCol>
                <a:gridCol w="425964">
                  <a:extLst>
                    <a:ext uri="{9D8B030D-6E8A-4147-A177-3AD203B41FA5}">
                      <a16:colId xmlns:a16="http://schemas.microsoft.com/office/drawing/2014/main" val="20003"/>
                    </a:ext>
                  </a:extLst>
                </a:gridCol>
                <a:gridCol w="425964">
                  <a:extLst>
                    <a:ext uri="{9D8B030D-6E8A-4147-A177-3AD203B41FA5}">
                      <a16:colId xmlns:a16="http://schemas.microsoft.com/office/drawing/2014/main" val="20004"/>
                    </a:ext>
                  </a:extLst>
                </a:gridCol>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rgbClr val="FF0000"/>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rgbClr val="FF0000"/>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50" name="Straight Arrow Connector 7">
            <a:extLst>
              <a:ext uri="{FF2B5EF4-FFF2-40B4-BE49-F238E27FC236}">
                <a16:creationId xmlns:a16="http://schemas.microsoft.com/office/drawing/2014/main" id="{2BB7C1C5-2122-4FEB-9E24-FD8274A8F8B7}"/>
              </a:ext>
            </a:extLst>
          </p:cNvPr>
          <p:cNvCxnSpPr/>
          <p:nvPr/>
        </p:nvCxnSpPr>
        <p:spPr>
          <a:xfrm flipV="1">
            <a:off x="8115652" y="544522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Text Box 40">
            <a:extLst>
              <a:ext uri="{FF2B5EF4-FFF2-40B4-BE49-F238E27FC236}">
                <a16:creationId xmlns:a16="http://schemas.microsoft.com/office/drawing/2014/main" id="{B0A561A2-42F6-49C1-A589-0EC11BD2CA44}"/>
              </a:ext>
            </a:extLst>
          </p:cNvPr>
          <p:cNvSpPr txBox="1">
            <a:spLocks noChangeArrowheads="1"/>
          </p:cNvSpPr>
          <p:nvPr/>
        </p:nvSpPr>
        <p:spPr bwMode="auto">
          <a:xfrm>
            <a:off x="6183342" y="503857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latin typeface="Consolas" panose="020B0609020204030204" pitchFamily="49" charset="0"/>
                <a:cs typeface="Consolas" panose="020B0609020204030204" pitchFamily="49" charset="0"/>
              </a:rPr>
              <a:t>Queue:</a:t>
            </a:r>
          </a:p>
        </p:txBody>
      </p:sp>
      <p:sp>
        <p:nvSpPr>
          <p:cNvPr id="40" name="椭圆 39">
            <a:extLst>
              <a:ext uri="{FF2B5EF4-FFF2-40B4-BE49-F238E27FC236}">
                <a16:creationId xmlns:a16="http://schemas.microsoft.com/office/drawing/2014/main" id="{003A991A-F2E1-4E8B-B2A1-4084838EC2BC}"/>
              </a:ext>
            </a:extLst>
          </p:cNvPr>
          <p:cNvSpPr/>
          <p:nvPr/>
        </p:nvSpPr>
        <p:spPr>
          <a:xfrm>
            <a:off x="3356984" y="4774320"/>
            <a:ext cx="369332" cy="3693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7" name="Group 5">
            <a:extLst>
              <a:ext uri="{FF2B5EF4-FFF2-40B4-BE49-F238E27FC236}">
                <a16:creationId xmlns:a16="http://schemas.microsoft.com/office/drawing/2014/main" id="{1638236B-C72E-47E4-BBC6-574F37C49D23}"/>
              </a:ext>
            </a:extLst>
          </p:cNvPr>
          <p:cNvGraphicFramePr>
            <a:graphicFrameLocks noGrp="1"/>
          </p:cNvGraphicFramePr>
          <p:nvPr/>
        </p:nvGraphicFramePr>
        <p:xfrm>
          <a:off x="8020049" y="2590305"/>
          <a:ext cx="1223912" cy="167640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a:ln>
                            <a:noFill/>
                          </a:ln>
                          <a:solidFill>
                            <a:srgbClr val="FF0000"/>
                          </a:solidFill>
                          <a:effectLst/>
                          <a:latin typeface="Arial" charset="0"/>
                          <a:cs typeface="Arial" charset="0"/>
                        </a:rPr>
                        <a:t>D</a:t>
                      </a:r>
                      <a:endParaRPr kumimoji="0" lang="en-US" sz="1600" b="1" i="0" u="none" strike="noStrike" cap="none" normalizeH="0" baseline="0" dirty="0">
                        <a:ln>
                          <a:noFill/>
                        </a:ln>
                        <a:solidFill>
                          <a:srgbClr val="FF0000"/>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3" name="Footer Placeholder 2">
            <a:extLst>
              <a:ext uri="{FF2B5EF4-FFF2-40B4-BE49-F238E27FC236}">
                <a16:creationId xmlns:a16="http://schemas.microsoft.com/office/drawing/2014/main" id="{5C78CB85-074E-0B0A-AF30-160CD4D93A29}"/>
              </a:ext>
            </a:extLst>
          </p:cNvPr>
          <p:cNvSpPr>
            <a:spLocks noGrp="1"/>
          </p:cNvSpPr>
          <p:nvPr>
            <p:ph type="ftr" sz="quarter" idx="10"/>
          </p:nvPr>
        </p:nvSpPr>
        <p:spPr/>
        <p:txBody>
          <a:bodyPr/>
          <a:lstStyle/>
          <a:p>
            <a:r>
              <a:rPr lang="en-AU"/>
              <a:t>22T2</a:t>
            </a:r>
            <a:endParaRPr lang="en-AU" dirty="0"/>
          </a:p>
        </p:txBody>
      </p:sp>
      <p:sp>
        <p:nvSpPr>
          <p:cNvPr id="4" name="Slide Number Placeholder 3">
            <a:extLst>
              <a:ext uri="{FF2B5EF4-FFF2-40B4-BE49-F238E27FC236}">
                <a16:creationId xmlns:a16="http://schemas.microsoft.com/office/drawing/2014/main" id="{E44F0373-351B-DDFB-290A-A0CCB1808D93}"/>
              </a:ext>
            </a:extLst>
          </p:cNvPr>
          <p:cNvSpPr>
            <a:spLocks noGrp="1"/>
          </p:cNvSpPr>
          <p:nvPr>
            <p:ph type="sldNum" sz="quarter" idx="11"/>
          </p:nvPr>
        </p:nvSpPr>
        <p:spPr/>
        <p:txBody>
          <a:bodyPr/>
          <a:lstStyle/>
          <a:p>
            <a:fld id="{009375D7-070A-4959-9224-FB5E66F2B1B3}" type="slidenum">
              <a:rPr lang="en-AU" smtClean="0"/>
              <a:pPr/>
              <a:t>189</a:t>
            </a:fld>
            <a:endParaRPr lang="en-AU" dirty="0"/>
          </a:p>
        </p:txBody>
      </p:sp>
      <p:sp>
        <p:nvSpPr>
          <p:cNvPr id="28" name="TextBox 27">
            <a:extLst>
              <a:ext uri="{FF2B5EF4-FFF2-40B4-BE49-F238E27FC236}">
                <a16:creationId xmlns:a16="http://schemas.microsoft.com/office/drawing/2014/main" id="{70BD1D90-679C-F57C-D2B4-17DA628A465D}"/>
              </a:ext>
            </a:extLst>
          </p:cNvPr>
          <p:cNvSpPr txBox="1"/>
          <p:nvPr/>
        </p:nvSpPr>
        <p:spPr>
          <a:xfrm>
            <a:off x="47261" y="5573743"/>
            <a:ext cx="6419123" cy="369332"/>
          </a:xfrm>
          <a:prstGeom prst="rect">
            <a:avLst/>
          </a:prstGeom>
          <a:noFill/>
        </p:spPr>
        <p:txBody>
          <a:bodyPr wrap="square">
            <a:spAutoFit/>
          </a:bodyPr>
          <a:lstStyle/>
          <a:p>
            <a:pPr lvl="2"/>
            <a:r>
              <a:rPr lang="en-US" altLang="en-US" sz="1800" dirty="0">
                <a:latin typeface="Arial" charset="0"/>
                <a:cs typeface="Arial" charset="0"/>
              </a:rPr>
              <a:t>B is decremented to zero, so push it onto the queue</a:t>
            </a:r>
          </a:p>
        </p:txBody>
      </p:sp>
    </p:spTree>
    <p:extLst>
      <p:ext uri="{BB962C8B-B14F-4D97-AF65-F5344CB8AC3E}">
        <p14:creationId xmlns:p14="http://schemas.microsoft.com/office/powerpoint/2010/main" val="2839434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a:cs typeface="Arial" charset="0"/>
              </a:rPr>
              <a:t>Depth-First Traversal</a:t>
            </a:r>
          </a:p>
        </p:txBody>
      </p:sp>
      <p:sp>
        <p:nvSpPr>
          <p:cNvPr id="6147" name="Rectangle 3"/>
          <p:cNvSpPr>
            <a:spLocks noGrp="1" noChangeArrowheads="1"/>
          </p:cNvSpPr>
          <p:nvPr>
            <p:ph idx="1"/>
          </p:nvPr>
        </p:nvSpPr>
        <p:spPr/>
        <p:txBody>
          <a:bodyPr>
            <a:normAutofit fontScale="92500" lnSpcReduction="10000"/>
          </a:bodyPr>
          <a:lstStyle/>
          <a:p>
            <a:pPr>
              <a:buNone/>
            </a:pPr>
            <a:r>
              <a:rPr lang="en-US" altLang="en-US" dirty="0">
                <a:latin typeface="Arial" charset="0"/>
                <a:cs typeface="Arial" charset="0"/>
              </a:rPr>
              <a:t>Consider implementing a depth-first traversal on a graph:</a:t>
            </a:r>
          </a:p>
          <a:p>
            <a:pPr lvl="1"/>
            <a:r>
              <a:rPr lang="en-US" altLang="en-US" dirty="0">
                <a:latin typeface="Arial" charset="0"/>
                <a:cs typeface="Arial" charset="0"/>
              </a:rPr>
              <a:t>Choose any vertex, mark it as visited</a:t>
            </a:r>
          </a:p>
          <a:p>
            <a:pPr lvl="1"/>
            <a:r>
              <a:rPr lang="en-US" altLang="en-US" dirty="0">
                <a:latin typeface="Arial" charset="0"/>
                <a:cs typeface="Arial" charset="0"/>
              </a:rPr>
              <a:t>From that vertex:</a:t>
            </a:r>
          </a:p>
          <a:p>
            <a:pPr lvl="2"/>
            <a:r>
              <a:rPr lang="en-US" altLang="en-US" dirty="0">
                <a:latin typeface="Arial" charset="0"/>
                <a:cs typeface="Arial" charset="0"/>
              </a:rPr>
              <a:t>If there is another adjacent vertex not yet visited, go to it</a:t>
            </a:r>
          </a:p>
          <a:p>
            <a:pPr lvl="2"/>
            <a:r>
              <a:rPr lang="en-US" altLang="en-US" dirty="0">
                <a:latin typeface="Arial" charset="0"/>
                <a:cs typeface="Arial" charset="0"/>
              </a:rPr>
              <a:t>Otherwise, go back to the last vertex that has not had all of its adjacent vertices visited and continue from there</a:t>
            </a:r>
          </a:p>
          <a:p>
            <a:pPr lvl="1"/>
            <a:r>
              <a:rPr lang="en-US" altLang="en-US" dirty="0">
                <a:latin typeface="Arial" charset="0"/>
                <a:cs typeface="Arial" charset="0"/>
              </a:rPr>
              <a:t>Continue until no visited vertices have unvisited adjacent vertices</a:t>
            </a:r>
          </a:p>
          <a:p>
            <a:pPr>
              <a:buNone/>
            </a:pPr>
            <a:endParaRPr lang="en-US" altLang="en-US" dirty="0">
              <a:latin typeface="Arial" charset="0"/>
              <a:cs typeface="Arial" charset="0"/>
            </a:endParaRPr>
          </a:p>
          <a:p>
            <a:pPr>
              <a:buNone/>
            </a:pPr>
            <a:r>
              <a:rPr lang="en-US" altLang="en-US" dirty="0">
                <a:latin typeface="Arial" charset="0"/>
                <a:cs typeface="Arial" charset="0"/>
              </a:rPr>
              <a:t>Two implementations:</a:t>
            </a:r>
          </a:p>
          <a:p>
            <a:pPr lvl="1"/>
            <a:r>
              <a:rPr lang="en-US" altLang="en-US" dirty="0">
                <a:latin typeface="Arial" charset="0"/>
                <a:cs typeface="Arial" charset="0"/>
              </a:rPr>
              <a:t>Recursive approach (</a:t>
            </a:r>
            <a:r>
              <a:rPr lang="en-US" altLang="zh-CN" b="0" i="0" dirty="0">
                <a:solidFill>
                  <a:srgbClr val="202124"/>
                </a:solidFill>
                <a:effectLst/>
                <a:latin typeface="arial" panose="020B0604020202020204" pitchFamily="34" charset="0"/>
              </a:rPr>
              <a:t>a statement in a function calls itself repeatedly)</a:t>
            </a:r>
            <a:endParaRPr lang="en-US" altLang="en-US" dirty="0">
              <a:latin typeface="Arial" charset="0"/>
              <a:cs typeface="Arial" charset="0"/>
            </a:endParaRPr>
          </a:p>
          <a:p>
            <a:pPr lvl="1"/>
            <a:r>
              <a:rPr lang="en-US" altLang="en-US" dirty="0">
                <a:latin typeface="Arial" charset="0"/>
                <a:cs typeface="Arial" charset="0"/>
              </a:rPr>
              <a:t>Iterative approach (</a:t>
            </a:r>
            <a:r>
              <a:rPr lang="en-US" altLang="zh-CN" b="0" i="0" dirty="0">
                <a:solidFill>
                  <a:srgbClr val="202124"/>
                </a:solidFill>
                <a:effectLst/>
                <a:latin typeface="arial" panose="020B0604020202020204" pitchFamily="34" charset="0"/>
              </a:rPr>
              <a:t>a loop repeatedly executes until the controlling condition becomes false)</a:t>
            </a:r>
            <a:endParaRPr lang="en-US" altLang="en-US" dirty="0">
              <a:latin typeface="Arial" charset="0"/>
              <a:cs typeface="Arial" charset="0"/>
            </a:endParaRPr>
          </a:p>
        </p:txBody>
      </p:sp>
      <p:sp>
        <p:nvSpPr>
          <p:cNvPr id="2" name="Footer Placeholder 1">
            <a:extLst>
              <a:ext uri="{FF2B5EF4-FFF2-40B4-BE49-F238E27FC236}">
                <a16:creationId xmlns:a16="http://schemas.microsoft.com/office/drawing/2014/main" id="{F68B9500-641E-3C89-B325-A719443E3973}"/>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756F57DF-24AB-891C-5897-ADF85426E80C}"/>
              </a:ext>
            </a:extLst>
          </p:cNvPr>
          <p:cNvSpPr>
            <a:spLocks noGrp="1"/>
          </p:cNvSpPr>
          <p:nvPr>
            <p:ph type="sldNum" sz="quarter" idx="11"/>
          </p:nvPr>
        </p:nvSpPr>
        <p:spPr/>
        <p:txBody>
          <a:bodyPr/>
          <a:lstStyle/>
          <a:p>
            <a:fld id="{009375D7-070A-4959-9224-FB5E66F2B1B3}" type="slidenum">
              <a:rPr lang="en-AU" smtClean="0"/>
              <a:pPr/>
              <a:t>19</a:t>
            </a:fld>
            <a:endParaRPr lang="en-AU" dirty="0"/>
          </a:p>
        </p:txBody>
      </p:sp>
    </p:spTree>
    <p:extLst>
      <p:ext uri="{BB962C8B-B14F-4D97-AF65-F5344CB8AC3E}">
        <p14:creationId xmlns:p14="http://schemas.microsoft.com/office/powerpoint/2010/main" val="289752081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D33CAD71-2AB8-47B0-BDAD-BEC2CCDE58AA}"/>
              </a:ext>
            </a:extLst>
          </p:cNvPr>
          <p:cNvGrpSpPr/>
          <p:nvPr/>
        </p:nvGrpSpPr>
        <p:grpSpPr>
          <a:xfrm>
            <a:off x="2711624" y="2864409"/>
            <a:ext cx="3754760" cy="2294633"/>
            <a:chOff x="2617440" y="2915652"/>
            <a:chExt cx="3754760" cy="2294633"/>
          </a:xfrm>
        </p:grpSpPr>
        <p:sp>
          <p:nvSpPr>
            <p:cNvPr id="23" name="文本框 22">
              <a:extLst>
                <a:ext uri="{FF2B5EF4-FFF2-40B4-BE49-F238E27FC236}">
                  <a16:creationId xmlns:a16="http://schemas.microsoft.com/office/drawing/2014/main" id="{2A0D1ED6-737E-423B-8B17-65865F7D31C9}"/>
                </a:ext>
              </a:extLst>
            </p:cNvPr>
            <p:cNvSpPr txBox="1"/>
            <p:nvPr/>
          </p:nvSpPr>
          <p:spPr>
            <a:xfrm>
              <a:off x="2617440" y="2996952"/>
              <a:ext cx="288032" cy="400110"/>
            </a:xfrm>
            <a:prstGeom prst="rect">
              <a:avLst/>
            </a:prstGeom>
            <a:noFill/>
          </p:spPr>
          <p:txBody>
            <a:bodyPr wrap="square" rtlCol="0">
              <a:spAutoFit/>
            </a:bodyPr>
            <a:lstStyle/>
            <a:p>
              <a:pPr algn="ctr"/>
              <a:r>
                <a:rPr lang="en-US" altLang="zh-CN" sz="2000" dirty="0"/>
                <a:t>A</a:t>
              </a:r>
              <a:endParaRPr lang="zh-CN" altLang="en-US" sz="2000" dirty="0"/>
            </a:p>
          </p:txBody>
        </p:sp>
        <p:sp>
          <p:nvSpPr>
            <p:cNvPr id="24" name="文本框 23">
              <a:extLst>
                <a:ext uri="{FF2B5EF4-FFF2-40B4-BE49-F238E27FC236}">
                  <a16:creationId xmlns:a16="http://schemas.microsoft.com/office/drawing/2014/main" id="{59E2F48C-95E6-4807-AB74-5359EAD5C544}"/>
                </a:ext>
              </a:extLst>
            </p:cNvPr>
            <p:cNvSpPr txBox="1"/>
            <p:nvPr/>
          </p:nvSpPr>
          <p:spPr>
            <a:xfrm>
              <a:off x="3990550" y="3635484"/>
              <a:ext cx="288032" cy="400110"/>
            </a:xfrm>
            <a:prstGeom prst="rect">
              <a:avLst/>
            </a:prstGeom>
            <a:noFill/>
          </p:spPr>
          <p:txBody>
            <a:bodyPr wrap="square" rtlCol="0">
              <a:spAutoFit/>
            </a:bodyPr>
            <a:lstStyle/>
            <a:p>
              <a:pPr algn="ctr"/>
              <a:r>
                <a:rPr lang="en-US" altLang="zh-CN" sz="2000" dirty="0"/>
                <a:t>D</a:t>
              </a:r>
              <a:endParaRPr lang="zh-CN" altLang="en-US" sz="2000" dirty="0"/>
            </a:p>
          </p:txBody>
        </p:sp>
        <p:sp>
          <p:nvSpPr>
            <p:cNvPr id="25" name="文本框 3">
              <a:extLst>
                <a:ext uri="{FF2B5EF4-FFF2-40B4-BE49-F238E27FC236}">
                  <a16:creationId xmlns:a16="http://schemas.microsoft.com/office/drawing/2014/main" id="{26839AF8-E941-4343-BBF1-819C5709B3BC}"/>
                </a:ext>
              </a:extLst>
            </p:cNvPr>
            <p:cNvSpPr txBox="1"/>
            <p:nvPr/>
          </p:nvSpPr>
          <p:spPr>
            <a:xfrm>
              <a:off x="3333537" y="4810175"/>
              <a:ext cx="272275" cy="400110"/>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2000" dirty="0"/>
                <a:t>B</a:t>
              </a:r>
              <a:endParaRPr lang="zh-CN" altLang="en-US" sz="2000" dirty="0"/>
            </a:p>
          </p:txBody>
        </p:sp>
        <p:sp>
          <p:nvSpPr>
            <p:cNvPr id="26" name="文本框 3">
              <a:extLst>
                <a:ext uri="{FF2B5EF4-FFF2-40B4-BE49-F238E27FC236}">
                  <a16:creationId xmlns:a16="http://schemas.microsoft.com/office/drawing/2014/main" id="{11136335-A31F-4558-BAA1-FB519BE7276A}"/>
                </a:ext>
              </a:extLst>
            </p:cNvPr>
            <p:cNvSpPr txBox="1"/>
            <p:nvPr/>
          </p:nvSpPr>
          <p:spPr>
            <a:xfrm>
              <a:off x="5004048" y="4380011"/>
              <a:ext cx="288032" cy="400110"/>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2000" dirty="0"/>
                <a:t>C</a:t>
              </a:r>
              <a:endParaRPr lang="zh-CN" altLang="en-US" sz="2000" dirty="0"/>
            </a:p>
          </p:txBody>
        </p:sp>
        <p:sp>
          <p:nvSpPr>
            <p:cNvPr id="27" name="文本框 3">
              <a:extLst>
                <a:ext uri="{FF2B5EF4-FFF2-40B4-BE49-F238E27FC236}">
                  <a16:creationId xmlns:a16="http://schemas.microsoft.com/office/drawing/2014/main" id="{625F6536-DFFF-4E9B-85D9-321A0BA514D6}"/>
                </a:ext>
              </a:extLst>
            </p:cNvPr>
            <p:cNvSpPr txBox="1"/>
            <p:nvPr/>
          </p:nvSpPr>
          <p:spPr>
            <a:xfrm>
              <a:off x="6084168" y="2915652"/>
              <a:ext cx="288032" cy="400110"/>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2000" dirty="0"/>
                <a:t>E</a:t>
              </a:r>
              <a:endParaRPr lang="zh-CN" altLang="en-US" sz="2000" dirty="0"/>
            </a:p>
          </p:txBody>
        </p:sp>
        <p:cxnSp>
          <p:nvCxnSpPr>
            <p:cNvPr id="31" name="直接箭头连接符 30">
              <a:extLst>
                <a:ext uri="{FF2B5EF4-FFF2-40B4-BE49-F238E27FC236}">
                  <a16:creationId xmlns:a16="http://schemas.microsoft.com/office/drawing/2014/main" id="{0BEFA672-A068-4DB0-85A1-5DE9940D75E1}"/>
                </a:ext>
              </a:extLst>
            </p:cNvPr>
            <p:cNvCxnSpPr>
              <a:cxnSpLocks/>
              <a:endCxn id="24" idx="1"/>
            </p:cNvCxnSpPr>
            <p:nvPr/>
          </p:nvCxnSpPr>
          <p:spPr>
            <a:xfrm>
              <a:off x="2905472" y="3315762"/>
              <a:ext cx="1085078" cy="51977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3" name="直接箭头连接符 32">
              <a:extLst>
                <a:ext uri="{FF2B5EF4-FFF2-40B4-BE49-F238E27FC236}">
                  <a16:creationId xmlns:a16="http://schemas.microsoft.com/office/drawing/2014/main" id="{AC176384-E939-4905-B900-BDD5C147943B}"/>
                </a:ext>
              </a:extLst>
            </p:cNvPr>
            <p:cNvCxnSpPr>
              <a:cxnSpLocks/>
            </p:cNvCxnSpPr>
            <p:nvPr/>
          </p:nvCxnSpPr>
          <p:spPr>
            <a:xfrm>
              <a:off x="4270704" y="3933056"/>
              <a:ext cx="783144" cy="50356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直接箭头连接符 34">
              <a:extLst>
                <a:ext uri="{FF2B5EF4-FFF2-40B4-BE49-F238E27FC236}">
                  <a16:creationId xmlns:a16="http://schemas.microsoft.com/office/drawing/2014/main" id="{7AB332CD-5784-4081-B914-7ACE876F4E60}"/>
                </a:ext>
              </a:extLst>
            </p:cNvPr>
            <p:cNvCxnSpPr>
              <a:cxnSpLocks/>
            </p:cNvCxnSpPr>
            <p:nvPr/>
          </p:nvCxnSpPr>
          <p:spPr>
            <a:xfrm flipH="1">
              <a:off x="3447466" y="4007196"/>
              <a:ext cx="548470" cy="86196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a:extLst>
                <a:ext uri="{FF2B5EF4-FFF2-40B4-BE49-F238E27FC236}">
                  <a16:creationId xmlns:a16="http://schemas.microsoft.com/office/drawing/2014/main" id="{E80155BE-2448-4956-85FC-9E380B99563F}"/>
                </a:ext>
              </a:extLst>
            </p:cNvPr>
            <p:cNvCxnSpPr>
              <a:cxnSpLocks/>
              <a:endCxn id="26" idx="1"/>
            </p:cNvCxnSpPr>
            <p:nvPr/>
          </p:nvCxnSpPr>
          <p:spPr>
            <a:xfrm flipV="1">
              <a:off x="3605812" y="4580066"/>
              <a:ext cx="1398236" cy="41852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8" name="直接箭头连接符 37">
              <a:extLst>
                <a:ext uri="{FF2B5EF4-FFF2-40B4-BE49-F238E27FC236}">
                  <a16:creationId xmlns:a16="http://schemas.microsoft.com/office/drawing/2014/main" id="{1A743453-7CE8-45B5-BBFC-FDC255C7341B}"/>
                </a:ext>
              </a:extLst>
            </p:cNvPr>
            <p:cNvCxnSpPr>
              <a:cxnSpLocks/>
              <a:stCxn id="23" idx="3"/>
              <a:endCxn id="27" idx="1"/>
            </p:cNvCxnSpPr>
            <p:nvPr/>
          </p:nvCxnSpPr>
          <p:spPr>
            <a:xfrm flipV="1">
              <a:off x="2905472" y="3115707"/>
              <a:ext cx="3178696" cy="8130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9" name="直接箭头连接符 38">
              <a:extLst>
                <a:ext uri="{FF2B5EF4-FFF2-40B4-BE49-F238E27FC236}">
                  <a16:creationId xmlns:a16="http://schemas.microsoft.com/office/drawing/2014/main" id="{8CBC5A03-A9CB-4D86-8C1B-E2B4797CDCBB}"/>
                </a:ext>
              </a:extLst>
            </p:cNvPr>
            <p:cNvCxnSpPr>
              <a:cxnSpLocks/>
            </p:cNvCxnSpPr>
            <p:nvPr/>
          </p:nvCxnSpPr>
          <p:spPr>
            <a:xfrm flipV="1">
              <a:off x="5247776" y="3260783"/>
              <a:ext cx="908400" cy="11763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2" name="Title 1"/>
          <p:cNvSpPr>
            <a:spLocks noGrp="1"/>
          </p:cNvSpPr>
          <p:nvPr>
            <p:ph type="title"/>
          </p:nvPr>
        </p:nvSpPr>
        <p:spPr/>
        <p:txBody>
          <a:bodyPr>
            <a:normAutofit/>
          </a:bodyPr>
          <a:lstStyle/>
          <a:p>
            <a:r>
              <a:rPr lang="en-US" altLang="zh-CN" dirty="0"/>
              <a:t>Exercise</a:t>
            </a:r>
            <a:endParaRPr lang="en-CA" dirty="0"/>
          </a:p>
        </p:txBody>
      </p:sp>
      <p:sp>
        <p:nvSpPr>
          <p:cNvPr id="32" name="Content Placeholder 2">
            <a:extLst>
              <a:ext uri="{FF2B5EF4-FFF2-40B4-BE49-F238E27FC236}">
                <a16:creationId xmlns:a16="http://schemas.microsoft.com/office/drawing/2014/main" id="{6D839470-62B9-4C04-9BC2-98E7FCD1D7B3}"/>
              </a:ext>
            </a:extLst>
          </p:cNvPr>
          <p:cNvSpPr>
            <a:spLocks noGrp="1"/>
          </p:cNvSpPr>
          <p:nvPr>
            <p:ph idx="1"/>
          </p:nvPr>
        </p:nvSpPr>
        <p:spPr/>
        <p:txBody>
          <a:bodyPr/>
          <a:lstStyle/>
          <a:p>
            <a:pPr>
              <a:buNone/>
            </a:pPr>
            <a:r>
              <a:rPr lang="en-US" altLang="en-US" sz="2400" dirty="0">
                <a:latin typeface="Arial" charset="0"/>
                <a:cs typeface="Arial" charset="0"/>
              </a:rPr>
              <a:t>Pop the front of the queue</a:t>
            </a:r>
          </a:p>
          <a:p>
            <a:pPr lvl="1">
              <a:buFont typeface="Arial" panose="020B0604020202020204" pitchFamily="34" charset="0"/>
              <a:buChar char="–"/>
            </a:pPr>
            <a:r>
              <a:rPr lang="en-US" altLang="zh-CN" sz="2000" dirty="0">
                <a:latin typeface="Arial" charset="0"/>
                <a:cs typeface="Arial" charset="0"/>
              </a:rPr>
              <a:t>B has one neighbor: C</a:t>
            </a:r>
          </a:p>
          <a:p>
            <a:pPr marL="457200" lvl="1" indent="0">
              <a:buNone/>
            </a:pPr>
            <a:endParaRPr lang="en-US" altLang="zh-CN" dirty="0">
              <a:latin typeface="Arial" charset="0"/>
              <a:cs typeface="Arial" charset="0"/>
            </a:endParaRPr>
          </a:p>
          <a:p>
            <a:pPr marL="457200" lvl="1" indent="0">
              <a:buNone/>
            </a:pPr>
            <a:endParaRPr lang="en-US" altLang="en-US" dirty="0">
              <a:latin typeface="Arial" charset="0"/>
              <a:cs typeface="Arial" charset="0"/>
            </a:endParaRPr>
          </a:p>
        </p:txBody>
      </p:sp>
      <p:graphicFrame>
        <p:nvGraphicFramePr>
          <p:cNvPr id="29" name="Group 28">
            <a:extLst>
              <a:ext uri="{FF2B5EF4-FFF2-40B4-BE49-F238E27FC236}">
                <a16:creationId xmlns:a16="http://schemas.microsoft.com/office/drawing/2014/main" id="{C4BD88CB-6D7C-4EC3-A88B-AC912651F561}"/>
              </a:ext>
            </a:extLst>
          </p:cNvPr>
          <p:cNvGraphicFramePr>
            <a:graphicFrameLocks noGrp="1"/>
          </p:cNvGraphicFramePr>
          <p:nvPr/>
        </p:nvGraphicFramePr>
        <p:xfrm>
          <a:off x="7113095" y="4994022"/>
          <a:ext cx="2130866" cy="447675"/>
        </p:xfrm>
        <a:graphic>
          <a:graphicData uri="http://schemas.openxmlformats.org/drawingml/2006/table">
            <a:tbl>
              <a:tblPr/>
              <a:tblGrid>
                <a:gridCol w="425964">
                  <a:extLst>
                    <a:ext uri="{9D8B030D-6E8A-4147-A177-3AD203B41FA5}">
                      <a16:colId xmlns:a16="http://schemas.microsoft.com/office/drawing/2014/main" val="20000"/>
                    </a:ext>
                  </a:extLst>
                </a:gridCol>
                <a:gridCol w="427010">
                  <a:extLst>
                    <a:ext uri="{9D8B030D-6E8A-4147-A177-3AD203B41FA5}">
                      <a16:colId xmlns:a16="http://schemas.microsoft.com/office/drawing/2014/main" val="20001"/>
                    </a:ext>
                  </a:extLst>
                </a:gridCol>
                <a:gridCol w="425964">
                  <a:extLst>
                    <a:ext uri="{9D8B030D-6E8A-4147-A177-3AD203B41FA5}">
                      <a16:colId xmlns:a16="http://schemas.microsoft.com/office/drawing/2014/main" val="20002"/>
                    </a:ext>
                  </a:extLst>
                </a:gridCol>
                <a:gridCol w="425964">
                  <a:extLst>
                    <a:ext uri="{9D8B030D-6E8A-4147-A177-3AD203B41FA5}">
                      <a16:colId xmlns:a16="http://schemas.microsoft.com/office/drawing/2014/main" val="20003"/>
                    </a:ext>
                  </a:extLst>
                </a:gridCol>
                <a:gridCol w="425964">
                  <a:extLst>
                    <a:ext uri="{9D8B030D-6E8A-4147-A177-3AD203B41FA5}">
                      <a16:colId xmlns:a16="http://schemas.microsoft.com/office/drawing/2014/main" val="20004"/>
                    </a:ext>
                  </a:extLst>
                </a:gridCol>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rgbClr val="FF0000"/>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rgbClr val="FF0000"/>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0" name="Group 5">
            <a:extLst>
              <a:ext uri="{FF2B5EF4-FFF2-40B4-BE49-F238E27FC236}">
                <a16:creationId xmlns:a16="http://schemas.microsoft.com/office/drawing/2014/main" id="{133BDAB8-7A2D-43DA-8859-BE7890340755}"/>
              </a:ext>
            </a:extLst>
          </p:cNvPr>
          <p:cNvGraphicFramePr>
            <a:graphicFrameLocks noGrp="1"/>
          </p:cNvGraphicFramePr>
          <p:nvPr/>
        </p:nvGraphicFramePr>
        <p:xfrm>
          <a:off x="8020049" y="2590305"/>
          <a:ext cx="1223912" cy="167640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D</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cxnSp>
        <p:nvCxnSpPr>
          <p:cNvPr id="50" name="Straight Arrow Connector 7">
            <a:extLst>
              <a:ext uri="{FF2B5EF4-FFF2-40B4-BE49-F238E27FC236}">
                <a16:creationId xmlns:a16="http://schemas.microsoft.com/office/drawing/2014/main" id="{2BB7C1C5-2122-4FEB-9E24-FD8274A8F8B7}"/>
              </a:ext>
            </a:extLst>
          </p:cNvPr>
          <p:cNvCxnSpPr/>
          <p:nvPr/>
        </p:nvCxnSpPr>
        <p:spPr>
          <a:xfrm flipV="1">
            <a:off x="8616280" y="5441696"/>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Text Box 40">
            <a:extLst>
              <a:ext uri="{FF2B5EF4-FFF2-40B4-BE49-F238E27FC236}">
                <a16:creationId xmlns:a16="http://schemas.microsoft.com/office/drawing/2014/main" id="{B0A561A2-42F6-49C1-A589-0EC11BD2CA44}"/>
              </a:ext>
            </a:extLst>
          </p:cNvPr>
          <p:cNvSpPr txBox="1">
            <a:spLocks noChangeArrowheads="1"/>
          </p:cNvSpPr>
          <p:nvPr/>
        </p:nvSpPr>
        <p:spPr bwMode="auto">
          <a:xfrm>
            <a:off x="6183342" y="503857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latin typeface="Consolas" panose="020B0609020204030204" pitchFamily="49" charset="0"/>
                <a:cs typeface="Consolas" panose="020B0609020204030204" pitchFamily="49" charset="0"/>
              </a:rPr>
              <a:t>Queue:</a:t>
            </a:r>
          </a:p>
        </p:txBody>
      </p:sp>
      <p:sp>
        <p:nvSpPr>
          <p:cNvPr id="40" name="椭圆 39">
            <a:extLst>
              <a:ext uri="{FF2B5EF4-FFF2-40B4-BE49-F238E27FC236}">
                <a16:creationId xmlns:a16="http://schemas.microsoft.com/office/drawing/2014/main" id="{003A991A-F2E1-4E8B-B2A1-4084838EC2BC}"/>
              </a:ext>
            </a:extLst>
          </p:cNvPr>
          <p:cNvSpPr/>
          <p:nvPr/>
        </p:nvSpPr>
        <p:spPr>
          <a:xfrm>
            <a:off x="3356984" y="4774320"/>
            <a:ext cx="369332" cy="3693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A8F7DAF3-6E83-4596-A189-6C049D578566}"/>
              </a:ext>
            </a:extLst>
          </p:cNvPr>
          <p:cNvSpPr/>
          <p:nvPr/>
        </p:nvSpPr>
        <p:spPr>
          <a:xfrm>
            <a:off x="5057582" y="4333607"/>
            <a:ext cx="369332" cy="369332"/>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ooter Placeholder 2">
            <a:extLst>
              <a:ext uri="{FF2B5EF4-FFF2-40B4-BE49-F238E27FC236}">
                <a16:creationId xmlns:a16="http://schemas.microsoft.com/office/drawing/2014/main" id="{306B67A1-A2F2-233C-8AEF-BC1005CD47EA}"/>
              </a:ext>
            </a:extLst>
          </p:cNvPr>
          <p:cNvSpPr>
            <a:spLocks noGrp="1"/>
          </p:cNvSpPr>
          <p:nvPr>
            <p:ph type="ftr" sz="quarter" idx="10"/>
          </p:nvPr>
        </p:nvSpPr>
        <p:spPr/>
        <p:txBody>
          <a:bodyPr/>
          <a:lstStyle/>
          <a:p>
            <a:r>
              <a:rPr lang="en-AU"/>
              <a:t>22T2</a:t>
            </a:r>
            <a:endParaRPr lang="en-AU" dirty="0"/>
          </a:p>
        </p:txBody>
      </p:sp>
      <p:sp>
        <p:nvSpPr>
          <p:cNvPr id="4" name="Slide Number Placeholder 3">
            <a:extLst>
              <a:ext uri="{FF2B5EF4-FFF2-40B4-BE49-F238E27FC236}">
                <a16:creationId xmlns:a16="http://schemas.microsoft.com/office/drawing/2014/main" id="{0142A4C6-40AD-A249-D165-EC7CF5BBB185}"/>
              </a:ext>
            </a:extLst>
          </p:cNvPr>
          <p:cNvSpPr>
            <a:spLocks noGrp="1"/>
          </p:cNvSpPr>
          <p:nvPr>
            <p:ph type="sldNum" sz="quarter" idx="11"/>
          </p:nvPr>
        </p:nvSpPr>
        <p:spPr/>
        <p:txBody>
          <a:bodyPr/>
          <a:lstStyle/>
          <a:p>
            <a:fld id="{009375D7-070A-4959-9224-FB5E66F2B1B3}" type="slidenum">
              <a:rPr lang="en-AU" smtClean="0"/>
              <a:pPr/>
              <a:t>190</a:t>
            </a:fld>
            <a:endParaRPr lang="en-AU" dirty="0"/>
          </a:p>
        </p:txBody>
      </p:sp>
    </p:spTree>
    <p:extLst>
      <p:ext uri="{BB962C8B-B14F-4D97-AF65-F5344CB8AC3E}">
        <p14:creationId xmlns:p14="http://schemas.microsoft.com/office/powerpoint/2010/main" val="195012194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D33CAD71-2AB8-47B0-BDAD-BEC2CCDE58AA}"/>
              </a:ext>
            </a:extLst>
          </p:cNvPr>
          <p:cNvGrpSpPr/>
          <p:nvPr/>
        </p:nvGrpSpPr>
        <p:grpSpPr>
          <a:xfrm>
            <a:off x="2711624" y="2864409"/>
            <a:ext cx="3754760" cy="2294633"/>
            <a:chOff x="2617440" y="2915652"/>
            <a:chExt cx="3754760" cy="2294633"/>
          </a:xfrm>
        </p:grpSpPr>
        <p:sp>
          <p:nvSpPr>
            <p:cNvPr id="23" name="文本框 22">
              <a:extLst>
                <a:ext uri="{FF2B5EF4-FFF2-40B4-BE49-F238E27FC236}">
                  <a16:creationId xmlns:a16="http://schemas.microsoft.com/office/drawing/2014/main" id="{2A0D1ED6-737E-423B-8B17-65865F7D31C9}"/>
                </a:ext>
              </a:extLst>
            </p:cNvPr>
            <p:cNvSpPr txBox="1"/>
            <p:nvPr/>
          </p:nvSpPr>
          <p:spPr>
            <a:xfrm>
              <a:off x="2617440" y="2996952"/>
              <a:ext cx="288032" cy="400110"/>
            </a:xfrm>
            <a:prstGeom prst="rect">
              <a:avLst/>
            </a:prstGeom>
            <a:noFill/>
          </p:spPr>
          <p:txBody>
            <a:bodyPr wrap="square" rtlCol="0">
              <a:spAutoFit/>
            </a:bodyPr>
            <a:lstStyle/>
            <a:p>
              <a:pPr algn="ctr"/>
              <a:r>
                <a:rPr lang="en-US" altLang="zh-CN" sz="2000" dirty="0"/>
                <a:t>A</a:t>
              </a:r>
              <a:endParaRPr lang="zh-CN" altLang="en-US" sz="2000" dirty="0"/>
            </a:p>
          </p:txBody>
        </p:sp>
        <p:sp>
          <p:nvSpPr>
            <p:cNvPr id="24" name="文本框 23">
              <a:extLst>
                <a:ext uri="{FF2B5EF4-FFF2-40B4-BE49-F238E27FC236}">
                  <a16:creationId xmlns:a16="http://schemas.microsoft.com/office/drawing/2014/main" id="{59E2F48C-95E6-4807-AB74-5359EAD5C544}"/>
                </a:ext>
              </a:extLst>
            </p:cNvPr>
            <p:cNvSpPr txBox="1"/>
            <p:nvPr/>
          </p:nvSpPr>
          <p:spPr>
            <a:xfrm>
              <a:off x="3990550" y="3635484"/>
              <a:ext cx="288032" cy="400110"/>
            </a:xfrm>
            <a:prstGeom prst="rect">
              <a:avLst/>
            </a:prstGeom>
            <a:noFill/>
          </p:spPr>
          <p:txBody>
            <a:bodyPr wrap="square" rtlCol="0">
              <a:spAutoFit/>
            </a:bodyPr>
            <a:lstStyle/>
            <a:p>
              <a:pPr algn="ctr"/>
              <a:r>
                <a:rPr lang="en-US" altLang="zh-CN" sz="2000" dirty="0"/>
                <a:t>D</a:t>
              </a:r>
              <a:endParaRPr lang="zh-CN" altLang="en-US" sz="2000" dirty="0"/>
            </a:p>
          </p:txBody>
        </p:sp>
        <p:sp>
          <p:nvSpPr>
            <p:cNvPr id="25" name="文本框 3">
              <a:extLst>
                <a:ext uri="{FF2B5EF4-FFF2-40B4-BE49-F238E27FC236}">
                  <a16:creationId xmlns:a16="http://schemas.microsoft.com/office/drawing/2014/main" id="{26839AF8-E941-4343-BBF1-819C5709B3BC}"/>
                </a:ext>
              </a:extLst>
            </p:cNvPr>
            <p:cNvSpPr txBox="1"/>
            <p:nvPr/>
          </p:nvSpPr>
          <p:spPr>
            <a:xfrm>
              <a:off x="3333537" y="4810175"/>
              <a:ext cx="272275" cy="400110"/>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2000" dirty="0"/>
                <a:t>B</a:t>
              </a:r>
              <a:endParaRPr lang="zh-CN" altLang="en-US" sz="2000" dirty="0"/>
            </a:p>
          </p:txBody>
        </p:sp>
        <p:sp>
          <p:nvSpPr>
            <p:cNvPr id="26" name="文本框 3">
              <a:extLst>
                <a:ext uri="{FF2B5EF4-FFF2-40B4-BE49-F238E27FC236}">
                  <a16:creationId xmlns:a16="http://schemas.microsoft.com/office/drawing/2014/main" id="{11136335-A31F-4558-BAA1-FB519BE7276A}"/>
                </a:ext>
              </a:extLst>
            </p:cNvPr>
            <p:cNvSpPr txBox="1"/>
            <p:nvPr/>
          </p:nvSpPr>
          <p:spPr>
            <a:xfrm>
              <a:off x="5004048" y="4380011"/>
              <a:ext cx="288032" cy="400110"/>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2000" dirty="0"/>
                <a:t>C</a:t>
              </a:r>
              <a:endParaRPr lang="zh-CN" altLang="en-US" sz="2000" dirty="0"/>
            </a:p>
          </p:txBody>
        </p:sp>
        <p:sp>
          <p:nvSpPr>
            <p:cNvPr id="27" name="文本框 3">
              <a:extLst>
                <a:ext uri="{FF2B5EF4-FFF2-40B4-BE49-F238E27FC236}">
                  <a16:creationId xmlns:a16="http://schemas.microsoft.com/office/drawing/2014/main" id="{625F6536-DFFF-4E9B-85D9-321A0BA514D6}"/>
                </a:ext>
              </a:extLst>
            </p:cNvPr>
            <p:cNvSpPr txBox="1"/>
            <p:nvPr/>
          </p:nvSpPr>
          <p:spPr>
            <a:xfrm>
              <a:off x="6084168" y="2915652"/>
              <a:ext cx="288032" cy="400110"/>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2000" dirty="0"/>
                <a:t>E</a:t>
              </a:r>
              <a:endParaRPr lang="zh-CN" altLang="en-US" sz="2000" dirty="0"/>
            </a:p>
          </p:txBody>
        </p:sp>
        <p:cxnSp>
          <p:nvCxnSpPr>
            <p:cNvPr id="31" name="直接箭头连接符 30">
              <a:extLst>
                <a:ext uri="{FF2B5EF4-FFF2-40B4-BE49-F238E27FC236}">
                  <a16:creationId xmlns:a16="http://schemas.microsoft.com/office/drawing/2014/main" id="{0BEFA672-A068-4DB0-85A1-5DE9940D75E1}"/>
                </a:ext>
              </a:extLst>
            </p:cNvPr>
            <p:cNvCxnSpPr>
              <a:cxnSpLocks/>
              <a:endCxn id="24" idx="1"/>
            </p:cNvCxnSpPr>
            <p:nvPr/>
          </p:nvCxnSpPr>
          <p:spPr>
            <a:xfrm>
              <a:off x="2905472" y="3315762"/>
              <a:ext cx="1085078" cy="51977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3" name="直接箭头连接符 32">
              <a:extLst>
                <a:ext uri="{FF2B5EF4-FFF2-40B4-BE49-F238E27FC236}">
                  <a16:creationId xmlns:a16="http://schemas.microsoft.com/office/drawing/2014/main" id="{AC176384-E939-4905-B900-BDD5C147943B}"/>
                </a:ext>
              </a:extLst>
            </p:cNvPr>
            <p:cNvCxnSpPr>
              <a:cxnSpLocks/>
            </p:cNvCxnSpPr>
            <p:nvPr/>
          </p:nvCxnSpPr>
          <p:spPr>
            <a:xfrm>
              <a:off x="4270704" y="3933056"/>
              <a:ext cx="783144" cy="50356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直接箭头连接符 34">
              <a:extLst>
                <a:ext uri="{FF2B5EF4-FFF2-40B4-BE49-F238E27FC236}">
                  <a16:creationId xmlns:a16="http://schemas.microsoft.com/office/drawing/2014/main" id="{7AB332CD-5784-4081-B914-7ACE876F4E60}"/>
                </a:ext>
              </a:extLst>
            </p:cNvPr>
            <p:cNvCxnSpPr>
              <a:cxnSpLocks/>
            </p:cNvCxnSpPr>
            <p:nvPr/>
          </p:nvCxnSpPr>
          <p:spPr>
            <a:xfrm flipH="1">
              <a:off x="3447466" y="4007196"/>
              <a:ext cx="548470" cy="86196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a:extLst>
                <a:ext uri="{FF2B5EF4-FFF2-40B4-BE49-F238E27FC236}">
                  <a16:creationId xmlns:a16="http://schemas.microsoft.com/office/drawing/2014/main" id="{E80155BE-2448-4956-85FC-9E380B99563F}"/>
                </a:ext>
              </a:extLst>
            </p:cNvPr>
            <p:cNvCxnSpPr>
              <a:cxnSpLocks/>
              <a:endCxn id="26" idx="1"/>
            </p:cNvCxnSpPr>
            <p:nvPr/>
          </p:nvCxnSpPr>
          <p:spPr>
            <a:xfrm flipV="1">
              <a:off x="3605812" y="4580066"/>
              <a:ext cx="1398236" cy="41852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8" name="直接箭头连接符 37">
              <a:extLst>
                <a:ext uri="{FF2B5EF4-FFF2-40B4-BE49-F238E27FC236}">
                  <a16:creationId xmlns:a16="http://schemas.microsoft.com/office/drawing/2014/main" id="{1A743453-7CE8-45B5-BBFC-FDC255C7341B}"/>
                </a:ext>
              </a:extLst>
            </p:cNvPr>
            <p:cNvCxnSpPr>
              <a:cxnSpLocks/>
              <a:stCxn id="23" idx="3"/>
              <a:endCxn id="27" idx="1"/>
            </p:cNvCxnSpPr>
            <p:nvPr/>
          </p:nvCxnSpPr>
          <p:spPr>
            <a:xfrm flipV="1">
              <a:off x="2905472" y="3115707"/>
              <a:ext cx="3178696" cy="8130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9" name="直接箭头连接符 38">
              <a:extLst>
                <a:ext uri="{FF2B5EF4-FFF2-40B4-BE49-F238E27FC236}">
                  <a16:creationId xmlns:a16="http://schemas.microsoft.com/office/drawing/2014/main" id="{8CBC5A03-A9CB-4D86-8C1B-E2B4797CDCBB}"/>
                </a:ext>
              </a:extLst>
            </p:cNvPr>
            <p:cNvCxnSpPr>
              <a:cxnSpLocks/>
            </p:cNvCxnSpPr>
            <p:nvPr/>
          </p:nvCxnSpPr>
          <p:spPr>
            <a:xfrm flipV="1">
              <a:off x="5247776" y="3260783"/>
              <a:ext cx="908400" cy="11763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2" name="Title 1"/>
          <p:cNvSpPr>
            <a:spLocks noGrp="1"/>
          </p:cNvSpPr>
          <p:nvPr>
            <p:ph type="title"/>
          </p:nvPr>
        </p:nvSpPr>
        <p:spPr/>
        <p:txBody>
          <a:bodyPr>
            <a:normAutofit/>
          </a:bodyPr>
          <a:lstStyle/>
          <a:p>
            <a:r>
              <a:rPr lang="en-US" altLang="zh-CN" dirty="0"/>
              <a:t>Exercise</a:t>
            </a:r>
            <a:endParaRPr lang="en-CA" dirty="0"/>
          </a:p>
        </p:txBody>
      </p:sp>
      <p:sp>
        <p:nvSpPr>
          <p:cNvPr id="32" name="Content Placeholder 2">
            <a:extLst>
              <a:ext uri="{FF2B5EF4-FFF2-40B4-BE49-F238E27FC236}">
                <a16:creationId xmlns:a16="http://schemas.microsoft.com/office/drawing/2014/main" id="{6D839470-62B9-4C04-9BC2-98E7FCD1D7B3}"/>
              </a:ext>
            </a:extLst>
          </p:cNvPr>
          <p:cNvSpPr>
            <a:spLocks noGrp="1"/>
          </p:cNvSpPr>
          <p:nvPr>
            <p:ph idx="1"/>
          </p:nvPr>
        </p:nvSpPr>
        <p:spPr/>
        <p:txBody>
          <a:bodyPr/>
          <a:lstStyle/>
          <a:p>
            <a:pPr>
              <a:buNone/>
            </a:pPr>
            <a:r>
              <a:rPr lang="en-US" altLang="en-US" sz="2400" dirty="0">
                <a:latin typeface="Arial" charset="0"/>
                <a:cs typeface="Arial" charset="0"/>
              </a:rPr>
              <a:t>Pop the front of the queue</a:t>
            </a:r>
          </a:p>
          <a:p>
            <a:pPr lvl="1">
              <a:buFont typeface="Arial" panose="020B0604020202020204" pitchFamily="34" charset="0"/>
              <a:buChar char="–"/>
            </a:pPr>
            <a:r>
              <a:rPr lang="en-US" altLang="zh-CN" sz="2000" dirty="0">
                <a:latin typeface="Arial" charset="0"/>
                <a:cs typeface="Arial" charset="0"/>
              </a:rPr>
              <a:t>B has one neighbor: C</a:t>
            </a:r>
          </a:p>
          <a:p>
            <a:pPr lvl="1">
              <a:buFont typeface="Arial" panose="020B0604020202020204" pitchFamily="34" charset="0"/>
              <a:buChar char="–"/>
            </a:pPr>
            <a:r>
              <a:rPr lang="en-US" altLang="en-US" sz="2000" dirty="0">
                <a:latin typeface="Arial" charset="0"/>
                <a:cs typeface="Arial" charset="0"/>
              </a:rPr>
              <a:t>Decrement </a:t>
            </a:r>
            <a:r>
              <a:rPr lang="en-US" altLang="zh-CN" sz="2000" dirty="0">
                <a:latin typeface="Arial" charset="0"/>
                <a:cs typeface="Arial" charset="0"/>
              </a:rPr>
              <a:t>its</a:t>
            </a:r>
            <a:r>
              <a:rPr lang="en-US" altLang="en-US" sz="2000" dirty="0">
                <a:latin typeface="Arial" charset="0"/>
                <a:cs typeface="Arial" charset="0"/>
              </a:rPr>
              <a:t> in-degree</a:t>
            </a:r>
          </a:p>
          <a:p>
            <a:pPr marL="457200" lvl="1" indent="0">
              <a:buNone/>
            </a:pPr>
            <a:endParaRPr lang="en-US" altLang="en-US" dirty="0">
              <a:latin typeface="Arial" charset="0"/>
              <a:cs typeface="Arial" charset="0"/>
            </a:endParaRPr>
          </a:p>
          <a:p>
            <a:pPr lvl="1">
              <a:buFont typeface="Arial" panose="020B0604020202020204" pitchFamily="34" charset="0"/>
              <a:buChar char="–"/>
            </a:pPr>
            <a:endParaRPr lang="en-US" altLang="zh-CN" dirty="0">
              <a:latin typeface="Arial" charset="0"/>
              <a:cs typeface="Arial" charset="0"/>
            </a:endParaRPr>
          </a:p>
          <a:p>
            <a:pPr marL="457200" lvl="1" indent="0">
              <a:buNone/>
            </a:pPr>
            <a:endParaRPr lang="en-US" altLang="en-US" dirty="0">
              <a:latin typeface="Arial" charset="0"/>
              <a:cs typeface="Arial" charset="0"/>
            </a:endParaRPr>
          </a:p>
        </p:txBody>
      </p:sp>
      <p:graphicFrame>
        <p:nvGraphicFramePr>
          <p:cNvPr id="29" name="Group 28">
            <a:extLst>
              <a:ext uri="{FF2B5EF4-FFF2-40B4-BE49-F238E27FC236}">
                <a16:creationId xmlns:a16="http://schemas.microsoft.com/office/drawing/2014/main" id="{C4BD88CB-6D7C-4EC3-A88B-AC912651F561}"/>
              </a:ext>
            </a:extLst>
          </p:cNvPr>
          <p:cNvGraphicFramePr>
            <a:graphicFrameLocks noGrp="1"/>
          </p:cNvGraphicFramePr>
          <p:nvPr/>
        </p:nvGraphicFramePr>
        <p:xfrm>
          <a:off x="7113095" y="4994022"/>
          <a:ext cx="2130866" cy="447675"/>
        </p:xfrm>
        <a:graphic>
          <a:graphicData uri="http://schemas.openxmlformats.org/drawingml/2006/table">
            <a:tbl>
              <a:tblPr/>
              <a:tblGrid>
                <a:gridCol w="425964">
                  <a:extLst>
                    <a:ext uri="{9D8B030D-6E8A-4147-A177-3AD203B41FA5}">
                      <a16:colId xmlns:a16="http://schemas.microsoft.com/office/drawing/2014/main" val="20000"/>
                    </a:ext>
                  </a:extLst>
                </a:gridCol>
                <a:gridCol w="427010">
                  <a:extLst>
                    <a:ext uri="{9D8B030D-6E8A-4147-A177-3AD203B41FA5}">
                      <a16:colId xmlns:a16="http://schemas.microsoft.com/office/drawing/2014/main" val="20001"/>
                    </a:ext>
                  </a:extLst>
                </a:gridCol>
                <a:gridCol w="425964">
                  <a:extLst>
                    <a:ext uri="{9D8B030D-6E8A-4147-A177-3AD203B41FA5}">
                      <a16:colId xmlns:a16="http://schemas.microsoft.com/office/drawing/2014/main" val="20002"/>
                    </a:ext>
                  </a:extLst>
                </a:gridCol>
                <a:gridCol w="425964">
                  <a:extLst>
                    <a:ext uri="{9D8B030D-6E8A-4147-A177-3AD203B41FA5}">
                      <a16:colId xmlns:a16="http://schemas.microsoft.com/office/drawing/2014/main" val="20003"/>
                    </a:ext>
                  </a:extLst>
                </a:gridCol>
                <a:gridCol w="425964">
                  <a:extLst>
                    <a:ext uri="{9D8B030D-6E8A-4147-A177-3AD203B41FA5}">
                      <a16:colId xmlns:a16="http://schemas.microsoft.com/office/drawing/2014/main" val="20004"/>
                    </a:ext>
                  </a:extLst>
                </a:gridCol>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rgbClr val="FF0000"/>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rgbClr val="FF0000"/>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0" name="Group 5">
            <a:extLst>
              <a:ext uri="{FF2B5EF4-FFF2-40B4-BE49-F238E27FC236}">
                <a16:creationId xmlns:a16="http://schemas.microsoft.com/office/drawing/2014/main" id="{133BDAB8-7A2D-43DA-8859-BE7890340755}"/>
              </a:ext>
            </a:extLst>
          </p:cNvPr>
          <p:cNvGraphicFramePr>
            <a:graphicFrameLocks noGrp="1"/>
          </p:cNvGraphicFramePr>
          <p:nvPr/>
        </p:nvGraphicFramePr>
        <p:xfrm>
          <a:off x="8020049" y="2590305"/>
          <a:ext cx="1223912" cy="167640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D</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cxnSp>
        <p:nvCxnSpPr>
          <p:cNvPr id="50" name="Straight Arrow Connector 7">
            <a:extLst>
              <a:ext uri="{FF2B5EF4-FFF2-40B4-BE49-F238E27FC236}">
                <a16:creationId xmlns:a16="http://schemas.microsoft.com/office/drawing/2014/main" id="{2BB7C1C5-2122-4FEB-9E24-FD8274A8F8B7}"/>
              </a:ext>
            </a:extLst>
          </p:cNvPr>
          <p:cNvCxnSpPr/>
          <p:nvPr/>
        </p:nvCxnSpPr>
        <p:spPr>
          <a:xfrm flipV="1">
            <a:off x="8616280" y="5441696"/>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Text Box 40">
            <a:extLst>
              <a:ext uri="{FF2B5EF4-FFF2-40B4-BE49-F238E27FC236}">
                <a16:creationId xmlns:a16="http://schemas.microsoft.com/office/drawing/2014/main" id="{B0A561A2-42F6-49C1-A589-0EC11BD2CA44}"/>
              </a:ext>
            </a:extLst>
          </p:cNvPr>
          <p:cNvSpPr txBox="1">
            <a:spLocks noChangeArrowheads="1"/>
          </p:cNvSpPr>
          <p:nvPr/>
        </p:nvSpPr>
        <p:spPr bwMode="auto">
          <a:xfrm>
            <a:off x="6183342" y="503857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latin typeface="Consolas" panose="020B0609020204030204" pitchFamily="49" charset="0"/>
                <a:cs typeface="Consolas" panose="020B0609020204030204" pitchFamily="49" charset="0"/>
              </a:rPr>
              <a:t>Queue:</a:t>
            </a:r>
          </a:p>
        </p:txBody>
      </p:sp>
      <p:sp>
        <p:nvSpPr>
          <p:cNvPr id="40" name="椭圆 39">
            <a:extLst>
              <a:ext uri="{FF2B5EF4-FFF2-40B4-BE49-F238E27FC236}">
                <a16:creationId xmlns:a16="http://schemas.microsoft.com/office/drawing/2014/main" id="{003A991A-F2E1-4E8B-B2A1-4084838EC2BC}"/>
              </a:ext>
            </a:extLst>
          </p:cNvPr>
          <p:cNvSpPr/>
          <p:nvPr/>
        </p:nvSpPr>
        <p:spPr>
          <a:xfrm>
            <a:off x="3356984" y="4774320"/>
            <a:ext cx="369332" cy="3693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51E6FBEB-A326-42A7-B33E-126E7ACD21E8}"/>
              </a:ext>
            </a:extLst>
          </p:cNvPr>
          <p:cNvSpPr/>
          <p:nvPr/>
        </p:nvSpPr>
        <p:spPr>
          <a:xfrm>
            <a:off x="5057582" y="4333607"/>
            <a:ext cx="369332" cy="369332"/>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ooter Placeholder 2">
            <a:extLst>
              <a:ext uri="{FF2B5EF4-FFF2-40B4-BE49-F238E27FC236}">
                <a16:creationId xmlns:a16="http://schemas.microsoft.com/office/drawing/2014/main" id="{91DD327F-DA5D-FD8C-FBCF-8CFD3BDDC76C}"/>
              </a:ext>
            </a:extLst>
          </p:cNvPr>
          <p:cNvSpPr>
            <a:spLocks noGrp="1"/>
          </p:cNvSpPr>
          <p:nvPr>
            <p:ph type="ftr" sz="quarter" idx="10"/>
          </p:nvPr>
        </p:nvSpPr>
        <p:spPr/>
        <p:txBody>
          <a:bodyPr/>
          <a:lstStyle/>
          <a:p>
            <a:r>
              <a:rPr lang="en-AU"/>
              <a:t>22T2</a:t>
            </a:r>
            <a:endParaRPr lang="en-AU" dirty="0"/>
          </a:p>
        </p:txBody>
      </p:sp>
      <p:sp>
        <p:nvSpPr>
          <p:cNvPr id="4" name="Slide Number Placeholder 3">
            <a:extLst>
              <a:ext uri="{FF2B5EF4-FFF2-40B4-BE49-F238E27FC236}">
                <a16:creationId xmlns:a16="http://schemas.microsoft.com/office/drawing/2014/main" id="{AF6F04DA-4E11-5BA3-134E-795EB0EBA439}"/>
              </a:ext>
            </a:extLst>
          </p:cNvPr>
          <p:cNvSpPr>
            <a:spLocks noGrp="1"/>
          </p:cNvSpPr>
          <p:nvPr>
            <p:ph type="sldNum" sz="quarter" idx="11"/>
          </p:nvPr>
        </p:nvSpPr>
        <p:spPr/>
        <p:txBody>
          <a:bodyPr/>
          <a:lstStyle/>
          <a:p>
            <a:fld id="{009375D7-070A-4959-9224-FB5E66F2B1B3}" type="slidenum">
              <a:rPr lang="en-AU" smtClean="0"/>
              <a:pPr/>
              <a:t>191</a:t>
            </a:fld>
            <a:endParaRPr lang="en-AU" dirty="0"/>
          </a:p>
        </p:txBody>
      </p:sp>
    </p:spTree>
    <p:extLst>
      <p:ext uri="{BB962C8B-B14F-4D97-AF65-F5344CB8AC3E}">
        <p14:creationId xmlns:p14="http://schemas.microsoft.com/office/powerpoint/2010/main" val="369451381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D33CAD71-2AB8-47B0-BDAD-BEC2CCDE58AA}"/>
              </a:ext>
            </a:extLst>
          </p:cNvPr>
          <p:cNvGrpSpPr/>
          <p:nvPr/>
        </p:nvGrpSpPr>
        <p:grpSpPr>
          <a:xfrm>
            <a:off x="2711624" y="2864409"/>
            <a:ext cx="3754760" cy="2294633"/>
            <a:chOff x="2617440" y="2915652"/>
            <a:chExt cx="3754760" cy="2294633"/>
          </a:xfrm>
        </p:grpSpPr>
        <p:sp>
          <p:nvSpPr>
            <p:cNvPr id="23" name="文本框 22">
              <a:extLst>
                <a:ext uri="{FF2B5EF4-FFF2-40B4-BE49-F238E27FC236}">
                  <a16:creationId xmlns:a16="http://schemas.microsoft.com/office/drawing/2014/main" id="{2A0D1ED6-737E-423B-8B17-65865F7D31C9}"/>
                </a:ext>
              </a:extLst>
            </p:cNvPr>
            <p:cNvSpPr txBox="1"/>
            <p:nvPr/>
          </p:nvSpPr>
          <p:spPr>
            <a:xfrm>
              <a:off x="2617440" y="2996952"/>
              <a:ext cx="288032" cy="400110"/>
            </a:xfrm>
            <a:prstGeom prst="rect">
              <a:avLst/>
            </a:prstGeom>
            <a:noFill/>
          </p:spPr>
          <p:txBody>
            <a:bodyPr wrap="square" rtlCol="0">
              <a:spAutoFit/>
            </a:bodyPr>
            <a:lstStyle/>
            <a:p>
              <a:pPr algn="ctr"/>
              <a:r>
                <a:rPr lang="en-US" altLang="zh-CN" sz="2000" dirty="0"/>
                <a:t>A</a:t>
              </a:r>
              <a:endParaRPr lang="zh-CN" altLang="en-US" sz="2000" dirty="0"/>
            </a:p>
          </p:txBody>
        </p:sp>
        <p:sp>
          <p:nvSpPr>
            <p:cNvPr id="24" name="文本框 23">
              <a:extLst>
                <a:ext uri="{FF2B5EF4-FFF2-40B4-BE49-F238E27FC236}">
                  <a16:creationId xmlns:a16="http://schemas.microsoft.com/office/drawing/2014/main" id="{59E2F48C-95E6-4807-AB74-5359EAD5C544}"/>
                </a:ext>
              </a:extLst>
            </p:cNvPr>
            <p:cNvSpPr txBox="1"/>
            <p:nvPr/>
          </p:nvSpPr>
          <p:spPr>
            <a:xfrm>
              <a:off x="3990550" y="3635484"/>
              <a:ext cx="288032" cy="400110"/>
            </a:xfrm>
            <a:prstGeom prst="rect">
              <a:avLst/>
            </a:prstGeom>
            <a:noFill/>
          </p:spPr>
          <p:txBody>
            <a:bodyPr wrap="square" rtlCol="0">
              <a:spAutoFit/>
            </a:bodyPr>
            <a:lstStyle/>
            <a:p>
              <a:pPr algn="ctr"/>
              <a:r>
                <a:rPr lang="en-US" altLang="zh-CN" sz="2000" dirty="0"/>
                <a:t>D</a:t>
              </a:r>
              <a:endParaRPr lang="zh-CN" altLang="en-US" sz="2000" dirty="0"/>
            </a:p>
          </p:txBody>
        </p:sp>
        <p:sp>
          <p:nvSpPr>
            <p:cNvPr id="25" name="文本框 3">
              <a:extLst>
                <a:ext uri="{FF2B5EF4-FFF2-40B4-BE49-F238E27FC236}">
                  <a16:creationId xmlns:a16="http://schemas.microsoft.com/office/drawing/2014/main" id="{26839AF8-E941-4343-BBF1-819C5709B3BC}"/>
                </a:ext>
              </a:extLst>
            </p:cNvPr>
            <p:cNvSpPr txBox="1"/>
            <p:nvPr/>
          </p:nvSpPr>
          <p:spPr>
            <a:xfrm>
              <a:off x="3333537" y="4810175"/>
              <a:ext cx="272275" cy="400110"/>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2000" dirty="0"/>
                <a:t>B</a:t>
              </a:r>
              <a:endParaRPr lang="zh-CN" altLang="en-US" sz="2000" dirty="0"/>
            </a:p>
          </p:txBody>
        </p:sp>
        <p:sp>
          <p:nvSpPr>
            <p:cNvPr id="26" name="文本框 3">
              <a:extLst>
                <a:ext uri="{FF2B5EF4-FFF2-40B4-BE49-F238E27FC236}">
                  <a16:creationId xmlns:a16="http://schemas.microsoft.com/office/drawing/2014/main" id="{11136335-A31F-4558-BAA1-FB519BE7276A}"/>
                </a:ext>
              </a:extLst>
            </p:cNvPr>
            <p:cNvSpPr txBox="1"/>
            <p:nvPr/>
          </p:nvSpPr>
          <p:spPr>
            <a:xfrm>
              <a:off x="5004048" y="4380011"/>
              <a:ext cx="288032" cy="400110"/>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2000" dirty="0"/>
                <a:t>C</a:t>
              </a:r>
              <a:endParaRPr lang="zh-CN" altLang="en-US" sz="2000" dirty="0"/>
            </a:p>
          </p:txBody>
        </p:sp>
        <p:sp>
          <p:nvSpPr>
            <p:cNvPr id="27" name="文本框 3">
              <a:extLst>
                <a:ext uri="{FF2B5EF4-FFF2-40B4-BE49-F238E27FC236}">
                  <a16:creationId xmlns:a16="http://schemas.microsoft.com/office/drawing/2014/main" id="{625F6536-DFFF-4E9B-85D9-321A0BA514D6}"/>
                </a:ext>
              </a:extLst>
            </p:cNvPr>
            <p:cNvSpPr txBox="1"/>
            <p:nvPr/>
          </p:nvSpPr>
          <p:spPr>
            <a:xfrm>
              <a:off x="6084168" y="2915652"/>
              <a:ext cx="288032" cy="400110"/>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2000" dirty="0"/>
                <a:t>E</a:t>
              </a:r>
              <a:endParaRPr lang="zh-CN" altLang="en-US" sz="2000" dirty="0"/>
            </a:p>
          </p:txBody>
        </p:sp>
        <p:cxnSp>
          <p:nvCxnSpPr>
            <p:cNvPr id="31" name="直接箭头连接符 30">
              <a:extLst>
                <a:ext uri="{FF2B5EF4-FFF2-40B4-BE49-F238E27FC236}">
                  <a16:creationId xmlns:a16="http://schemas.microsoft.com/office/drawing/2014/main" id="{0BEFA672-A068-4DB0-85A1-5DE9940D75E1}"/>
                </a:ext>
              </a:extLst>
            </p:cNvPr>
            <p:cNvCxnSpPr>
              <a:cxnSpLocks/>
              <a:endCxn id="24" idx="1"/>
            </p:cNvCxnSpPr>
            <p:nvPr/>
          </p:nvCxnSpPr>
          <p:spPr>
            <a:xfrm>
              <a:off x="2905472" y="3315762"/>
              <a:ext cx="1085078" cy="51977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3" name="直接箭头连接符 32">
              <a:extLst>
                <a:ext uri="{FF2B5EF4-FFF2-40B4-BE49-F238E27FC236}">
                  <a16:creationId xmlns:a16="http://schemas.microsoft.com/office/drawing/2014/main" id="{AC176384-E939-4905-B900-BDD5C147943B}"/>
                </a:ext>
              </a:extLst>
            </p:cNvPr>
            <p:cNvCxnSpPr>
              <a:cxnSpLocks/>
            </p:cNvCxnSpPr>
            <p:nvPr/>
          </p:nvCxnSpPr>
          <p:spPr>
            <a:xfrm>
              <a:off x="4270704" y="3933056"/>
              <a:ext cx="783144" cy="50356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直接箭头连接符 34">
              <a:extLst>
                <a:ext uri="{FF2B5EF4-FFF2-40B4-BE49-F238E27FC236}">
                  <a16:creationId xmlns:a16="http://schemas.microsoft.com/office/drawing/2014/main" id="{7AB332CD-5784-4081-B914-7ACE876F4E60}"/>
                </a:ext>
              </a:extLst>
            </p:cNvPr>
            <p:cNvCxnSpPr>
              <a:cxnSpLocks/>
            </p:cNvCxnSpPr>
            <p:nvPr/>
          </p:nvCxnSpPr>
          <p:spPr>
            <a:xfrm flipH="1">
              <a:off x="3447466" y="4007196"/>
              <a:ext cx="548470" cy="86196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a:extLst>
                <a:ext uri="{FF2B5EF4-FFF2-40B4-BE49-F238E27FC236}">
                  <a16:creationId xmlns:a16="http://schemas.microsoft.com/office/drawing/2014/main" id="{E80155BE-2448-4956-85FC-9E380B99563F}"/>
                </a:ext>
              </a:extLst>
            </p:cNvPr>
            <p:cNvCxnSpPr>
              <a:cxnSpLocks/>
              <a:endCxn id="26" idx="1"/>
            </p:cNvCxnSpPr>
            <p:nvPr/>
          </p:nvCxnSpPr>
          <p:spPr>
            <a:xfrm flipV="1">
              <a:off x="3605812" y="4580066"/>
              <a:ext cx="1398236" cy="41852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8" name="直接箭头连接符 37">
              <a:extLst>
                <a:ext uri="{FF2B5EF4-FFF2-40B4-BE49-F238E27FC236}">
                  <a16:creationId xmlns:a16="http://schemas.microsoft.com/office/drawing/2014/main" id="{1A743453-7CE8-45B5-BBFC-FDC255C7341B}"/>
                </a:ext>
              </a:extLst>
            </p:cNvPr>
            <p:cNvCxnSpPr>
              <a:cxnSpLocks/>
              <a:stCxn id="23" idx="3"/>
              <a:endCxn id="27" idx="1"/>
            </p:cNvCxnSpPr>
            <p:nvPr/>
          </p:nvCxnSpPr>
          <p:spPr>
            <a:xfrm flipV="1">
              <a:off x="2905472" y="3115707"/>
              <a:ext cx="3178696" cy="8130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9" name="直接箭头连接符 38">
              <a:extLst>
                <a:ext uri="{FF2B5EF4-FFF2-40B4-BE49-F238E27FC236}">
                  <a16:creationId xmlns:a16="http://schemas.microsoft.com/office/drawing/2014/main" id="{8CBC5A03-A9CB-4D86-8C1B-E2B4797CDCBB}"/>
                </a:ext>
              </a:extLst>
            </p:cNvPr>
            <p:cNvCxnSpPr>
              <a:cxnSpLocks/>
            </p:cNvCxnSpPr>
            <p:nvPr/>
          </p:nvCxnSpPr>
          <p:spPr>
            <a:xfrm flipV="1">
              <a:off x="5247776" y="3260783"/>
              <a:ext cx="908400" cy="11763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2" name="Title 1"/>
          <p:cNvSpPr>
            <a:spLocks noGrp="1"/>
          </p:cNvSpPr>
          <p:nvPr>
            <p:ph type="title"/>
          </p:nvPr>
        </p:nvSpPr>
        <p:spPr/>
        <p:txBody>
          <a:bodyPr>
            <a:normAutofit/>
          </a:bodyPr>
          <a:lstStyle/>
          <a:p>
            <a:r>
              <a:rPr lang="en-US" altLang="zh-CN" dirty="0"/>
              <a:t>Exercise</a:t>
            </a:r>
            <a:endParaRPr lang="en-CA" dirty="0"/>
          </a:p>
        </p:txBody>
      </p:sp>
      <p:sp>
        <p:nvSpPr>
          <p:cNvPr id="32" name="Content Placeholder 2">
            <a:extLst>
              <a:ext uri="{FF2B5EF4-FFF2-40B4-BE49-F238E27FC236}">
                <a16:creationId xmlns:a16="http://schemas.microsoft.com/office/drawing/2014/main" id="{6D839470-62B9-4C04-9BC2-98E7FCD1D7B3}"/>
              </a:ext>
            </a:extLst>
          </p:cNvPr>
          <p:cNvSpPr>
            <a:spLocks noGrp="1"/>
          </p:cNvSpPr>
          <p:nvPr>
            <p:ph idx="1"/>
          </p:nvPr>
        </p:nvSpPr>
        <p:spPr/>
        <p:txBody>
          <a:bodyPr/>
          <a:lstStyle/>
          <a:p>
            <a:pPr>
              <a:buNone/>
            </a:pPr>
            <a:r>
              <a:rPr lang="en-US" altLang="en-US" sz="2400" dirty="0">
                <a:latin typeface="Arial" charset="0"/>
                <a:cs typeface="Arial" charset="0"/>
              </a:rPr>
              <a:t>Pop the front of the queue</a:t>
            </a:r>
          </a:p>
          <a:p>
            <a:pPr lvl="1">
              <a:buFont typeface="Arial" panose="020B0604020202020204" pitchFamily="34" charset="0"/>
              <a:buChar char="–"/>
            </a:pPr>
            <a:r>
              <a:rPr lang="en-US" altLang="zh-CN" sz="2000" dirty="0">
                <a:latin typeface="Arial" charset="0"/>
                <a:cs typeface="Arial" charset="0"/>
              </a:rPr>
              <a:t>B has one neighbor: C</a:t>
            </a:r>
          </a:p>
          <a:p>
            <a:pPr lvl="1">
              <a:buFont typeface="Arial" panose="020B0604020202020204" pitchFamily="34" charset="0"/>
              <a:buChar char="–"/>
            </a:pPr>
            <a:r>
              <a:rPr lang="en-US" altLang="en-US" sz="2000" dirty="0">
                <a:latin typeface="Arial" charset="0"/>
                <a:cs typeface="Arial" charset="0"/>
              </a:rPr>
              <a:t>Decrement </a:t>
            </a:r>
            <a:r>
              <a:rPr lang="en-US" altLang="zh-CN" sz="2000" dirty="0">
                <a:latin typeface="Arial" charset="0"/>
                <a:cs typeface="Arial" charset="0"/>
              </a:rPr>
              <a:t>its</a:t>
            </a:r>
            <a:r>
              <a:rPr lang="en-US" altLang="en-US" sz="2000" dirty="0">
                <a:latin typeface="Arial" charset="0"/>
                <a:cs typeface="Arial" charset="0"/>
              </a:rPr>
              <a:t> in-degree</a:t>
            </a:r>
            <a:endParaRPr lang="en-US" altLang="en-US" dirty="0">
              <a:latin typeface="Arial" charset="0"/>
              <a:cs typeface="Arial" charset="0"/>
            </a:endParaRPr>
          </a:p>
          <a:p>
            <a:pPr lvl="1">
              <a:buFont typeface="Arial" panose="020B0604020202020204" pitchFamily="34" charset="0"/>
              <a:buChar char="–"/>
            </a:pPr>
            <a:endParaRPr lang="en-US" altLang="zh-CN" dirty="0">
              <a:latin typeface="Arial" charset="0"/>
              <a:cs typeface="Arial" charset="0"/>
            </a:endParaRPr>
          </a:p>
          <a:p>
            <a:pPr marL="457200" lvl="1" indent="0">
              <a:buNone/>
            </a:pPr>
            <a:endParaRPr lang="en-US" altLang="en-US" dirty="0">
              <a:latin typeface="Arial" charset="0"/>
              <a:cs typeface="Arial" charset="0"/>
            </a:endParaRPr>
          </a:p>
        </p:txBody>
      </p:sp>
      <p:graphicFrame>
        <p:nvGraphicFramePr>
          <p:cNvPr id="30" name="Group 5">
            <a:extLst>
              <a:ext uri="{FF2B5EF4-FFF2-40B4-BE49-F238E27FC236}">
                <a16:creationId xmlns:a16="http://schemas.microsoft.com/office/drawing/2014/main" id="{133BDAB8-7A2D-43DA-8859-BE7890340755}"/>
              </a:ext>
            </a:extLst>
          </p:cNvPr>
          <p:cNvGraphicFramePr>
            <a:graphicFrameLocks noGrp="1"/>
          </p:cNvGraphicFramePr>
          <p:nvPr/>
        </p:nvGraphicFramePr>
        <p:xfrm>
          <a:off x="8020049" y="2590305"/>
          <a:ext cx="1223912" cy="167640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D</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40" name="椭圆 39">
            <a:extLst>
              <a:ext uri="{FF2B5EF4-FFF2-40B4-BE49-F238E27FC236}">
                <a16:creationId xmlns:a16="http://schemas.microsoft.com/office/drawing/2014/main" id="{003A991A-F2E1-4E8B-B2A1-4084838EC2BC}"/>
              </a:ext>
            </a:extLst>
          </p:cNvPr>
          <p:cNvSpPr/>
          <p:nvPr/>
        </p:nvSpPr>
        <p:spPr>
          <a:xfrm>
            <a:off x="3356984" y="4774320"/>
            <a:ext cx="369332" cy="3693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51E6FBEB-A326-42A7-B33E-126E7ACD21E8}"/>
              </a:ext>
            </a:extLst>
          </p:cNvPr>
          <p:cNvSpPr/>
          <p:nvPr/>
        </p:nvSpPr>
        <p:spPr>
          <a:xfrm>
            <a:off x="5057582" y="4333607"/>
            <a:ext cx="369332" cy="369332"/>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3" name="Group 28">
            <a:extLst>
              <a:ext uri="{FF2B5EF4-FFF2-40B4-BE49-F238E27FC236}">
                <a16:creationId xmlns:a16="http://schemas.microsoft.com/office/drawing/2014/main" id="{862337D2-0B27-4617-9213-05531B079245}"/>
              </a:ext>
            </a:extLst>
          </p:cNvPr>
          <p:cNvGraphicFramePr>
            <a:graphicFrameLocks noGrp="1"/>
          </p:cNvGraphicFramePr>
          <p:nvPr/>
        </p:nvGraphicFramePr>
        <p:xfrm>
          <a:off x="7113095" y="4994022"/>
          <a:ext cx="2130866" cy="447675"/>
        </p:xfrm>
        <a:graphic>
          <a:graphicData uri="http://schemas.openxmlformats.org/drawingml/2006/table">
            <a:tbl>
              <a:tblPr/>
              <a:tblGrid>
                <a:gridCol w="425964">
                  <a:extLst>
                    <a:ext uri="{9D8B030D-6E8A-4147-A177-3AD203B41FA5}">
                      <a16:colId xmlns:a16="http://schemas.microsoft.com/office/drawing/2014/main" val="20000"/>
                    </a:ext>
                  </a:extLst>
                </a:gridCol>
                <a:gridCol w="427010">
                  <a:extLst>
                    <a:ext uri="{9D8B030D-6E8A-4147-A177-3AD203B41FA5}">
                      <a16:colId xmlns:a16="http://schemas.microsoft.com/office/drawing/2014/main" val="20001"/>
                    </a:ext>
                  </a:extLst>
                </a:gridCol>
                <a:gridCol w="425964">
                  <a:extLst>
                    <a:ext uri="{9D8B030D-6E8A-4147-A177-3AD203B41FA5}">
                      <a16:colId xmlns:a16="http://schemas.microsoft.com/office/drawing/2014/main" val="20002"/>
                    </a:ext>
                  </a:extLst>
                </a:gridCol>
                <a:gridCol w="425964">
                  <a:extLst>
                    <a:ext uri="{9D8B030D-6E8A-4147-A177-3AD203B41FA5}">
                      <a16:colId xmlns:a16="http://schemas.microsoft.com/office/drawing/2014/main" val="20003"/>
                    </a:ext>
                  </a:extLst>
                </a:gridCol>
                <a:gridCol w="425964">
                  <a:extLst>
                    <a:ext uri="{9D8B030D-6E8A-4147-A177-3AD203B41FA5}">
                      <a16:colId xmlns:a16="http://schemas.microsoft.com/office/drawing/2014/main" val="20004"/>
                    </a:ext>
                  </a:extLst>
                </a:gridCol>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rgbClr val="FF0000"/>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45" name="Straight Arrow Connector 7">
            <a:extLst>
              <a:ext uri="{FF2B5EF4-FFF2-40B4-BE49-F238E27FC236}">
                <a16:creationId xmlns:a16="http://schemas.microsoft.com/office/drawing/2014/main" id="{00D34BDE-B95B-4667-AFBE-49CD752CBB16}"/>
              </a:ext>
            </a:extLst>
          </p:cNvPr>
          <p:cNvCxnSpPr/>
          <p:nvPr/>
        </p:nvCxnSpPr>
        <p:spPr>
          <a:xfrm flipV="1">
            <a:off x="8547700" y="544522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Text Box 40">
            <a:extLst>
              <a:ext uri="{FF2B5EF4-FFF2-40B4-BE49-F238E27FC236}">
                <a16:creationId xmlns:a16="http://schemas.microsoft.com/office/drawing/2014/main" id="{FC018512-885B-43F2-AD99-0A5A9CBD413C}"/>
              </a:ext>
            </a:extLst>
          </p:cNvPr>
          <p:cNvSpPr txBox="1">
            <a:spLocks noChangeArrowheads="1"/>
          </p:cNvSpPr>
          <p:nvPr/>
        </p:nvSpPr>
        <p:spPr bwMode="auto">
          <a:xfrm>
            <a:off x="6183342" y="503857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latin typeface="Consolas" panose="020B0609020204030204" pitchFamily="49" charset="0"/>
                <a:cs typeface="Consolas" panose="020B0609020204030204" pitchFamily="49" charset="0"/>
              </a:rPr>
              <a:t>Queue:</a:t>
            </a:r>
          </a:p>
        </p:txBody>
      </p:sp>
      <p:sp>
        <p:nvSpPr>
          <p:cNvPr id="3" name="Footer Placeholder 2">
            <a:extLst>
              <a:ext uri="{FF2B5EF4-FFF2-40B4-BE49-F238E27FC236}">
                <a16:creationId xmlns:a16="http://schemas.microsoft.com/office/drawing/2014/main" id="{CE0BFC4F-C73A-0BA6-8089-2F4E550A64E6}"/>
              </a:ext>
            </a:extLst>
          </p:cNvPr>
          <p:cNvSpPr>
            <a:spLocks noGrp="1"/>
          </p:cNvSpPr>
          <p:nvPr>
            <p:ph type="ftr" sz="quarter" idx="10"/>
          </p:nvPr>
        </p:nvSpPr>
        <p:spPr/>
        <p:txBody>
          <a:bodyPr/>
          <a:lstStyle/>
          <a:p>
            <a:r>
              <a:rPr lang="en-AU"/>
              <a:t>22T2</a:t>
            </a:r>
            <a:endParaRPr lang="en-AU" dirty="0"/>
          </a:p>
        </p:txBody>
      </p:sp>
      <p:sp>
        <p:nvSpPr>
          <p:cNvPr id="4" name="Slide Number Placeholder 3">
            <a:extLst>
              <a:ext uri="{FF2B5EF4-FFF2-40B4-BE49-F238E27FC236}">
                <a16:creationId xmlns:a16="http://schemas.microsoft.com/office/drawing/2014/main" id="{5B5EA0B7-241F-FD12-36A4-17F5731C7AEF}"/>
              </a:ext>
            </a:extLst>
          </p:cNvPr>
          <p:cNvSpPr>
            <a:spLocks noGrp="1"/>
          </p:cNvSpPr>
          <p:nvPr>
            <p:ph type="sldNum" sz="quarter" idx="11"/>
          </p:nvPr>
        </p:nvSpPr>
        <p:spPr/>
        <p:txBody>
          <a:bodyPr/>
          <a:lstStyle/>
          <a:p>
            <a:fld id="{009375D7-070A-4959-9224-FB5E66F2B1B3}" type="slidenum">
              <a:rPr lang="en-AU" smtClean="0"/>
              <a:pPr/>
              <a:t>192</a:t>
            </a:fld>
            <a:endParaRPr lang="en-AU" dirty="0"/>
          </a:p>
        </p:txBody>
      </p:sp>
      <p:sp>
        <p:nvSpPr>
          <p:cNvPr id="29" name="TextBox 28">
            <a:extLst>
              <a:ext uri="{FF2B5EF4-FFF2-40B4-BE49-F238E27FC236}">
                <a16:creationId xmlns:a16="http://schemas.microsoft.com/office/drawing/2014/main" id="{D6FD35F3-877F-C27E-B958-6448B9A33346}"/>
              </a:ext>
            </a:extLst>
          </p:cNvPr>
          <p:cNvSpPr txBox="1"/>
          <p:nvPr/>
        </p:nvSpPr>
        <p:spPr>
          <a:xfrm>
            <a:off x="-125040" y="5550186"/>
            <a:ext cx="6668080" cy="369332"/>
          </a:xfrm>
          <a:prstGeom prst="rect">
            <a:avLst/>
          </a:prstGeom>
          <a:noFill/>
        </p:spPr>
        <p:txBody>
          <a:bodyPr wrap="square">
            <a:spAutoFit/>
          </a:bodyPr>
          <a:lstStyle/>
          <a:p>
            <a:pPr lvl="2"/>
            <a:r>
              <a:rPr lang="en-US" altLang="en-US" sz="1800" dirty="0">
                <a:latin typeface="Arial" charset="0"/>
                <a:cs typeface="Arial" charset="0"/>
              </a:rPr>
              <a:t>C is decremented to zero, so push it onto the queue</a:t>
            </a:r>
          </a:p>
        </p:txBody>
      </p:sp>
    </p:spTree>
    <p:extLst>
      <p:ext uri="{BB962C8B-B14F-4D97-AF65-F5344CB8AC3E}">
        <p14:creationId xmlns:p14="http://schemas.microsoft.com/office/powerpoint/2010/main" val="1677696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D33CAD71-2AB8-47B0-BDAD-BEC2CCDE58AA}"/>
              </a:ext>
            </a:extLst>
          </p:cNvPr>
          <p:cNvGrpSpPr/>
          <p:nvPr/>
        </p:nvGrpSpPr>
        <p:grpSpPr>
          <a:xfrm>
            <a:off x="2711624" y="2864409"/>
            <a:ext cx="3754760" cy="2294633"/>
            <a:chOff x="2617440" y="2915652"/>
            <a:chExt cx="3754760" cy="2294633"/>
          </a:xfrm>
        </p:grpSpPr>
        <p:sp>
          <p:nvSpPr>
            <p:cNvPr id="23" name="文本框 22">
              <a:extLst>
                <a:ext uri="{FF2B5EF4-FFF2-40B4-BE49-F238E27FC236}">
                  <a16:creationId xmlns:a16="http://schemas.microsoft.com/office/drawing/2014/main" id="{2A0D1ED6-737E-423B-8B17-65865F7D31C9}"/>
                </a:ext>
              </a:extLst>
            </p:cNvPr>
            <p:cNvSpPr txBox="1"/>
            <p:nvPr/>
          </p:nvSpPr>
          <p:spPr>
            <a:xfrm>
              <a:off x="2617440" y="2996952"/>
              <a:ext cx="288032" cy="400110"/>
            </a:xfrm>
            <a:prstGeom prst="rect">
              <a:avLst/>
            </a:prstGeom>
            <a:noFill/>
          </p:spPr>
          <p:txBody>
            <a:bodyPr wrap="square" rtlCol="0">
              <a:spAutoFit/>
            </a:bodyPr>
            <a:lstStyle/>
            <a:p>
              <a:pPr algn="ctr"/>
              <a:r>
                <a:rPr lang="en-US" altLang="zh-CN" sz="2000" dirty="0"/>
                <a:t>A</a:t>
              </a:r>
              <a:endParaRPr lang="zh-CN" altLang="en-US" sz="2000" dirty="0"/>
            </a:p>
          </p:txBody>
        </p:sp>
        <p:sp>
          <p:nvSpPr>
            <p:cNvPr id="24" name="文本框 23">
              <a:extLst>
                <a:ext uri="{FF2B5EF4-FFF2-40B4-BE49-F238E27FC236}">
                  <a16:creationId xmlns:a16="http://schemas.microsoft.com/office/drawing/2014/main" id="{59E2F48C-95E6-4807-AB74-5359EAD5C544}"/>
                </a:ext>
              </a:extLst>
            </p:cNvPr>
            <p:cNvSpPr txBox="1"/>
            <p:nvPr/>
          </p:nvSpPr>
          <p:spPr>
            <a:xfrm>
              <a:off x="3990550" y="3635484"/>
              <a:ext cx="288032" cy="400110"/>
            </a:xfrm>
            <a:prstGeom prst="rect">
              <a:avLst/>
            </a:prstGeom>
            <a:noFill/>
          </p:spPr>
          <p:txBody>
            <a:bodyPr wrap="square" rtlCol="0">
              <a:spAutoFit/>
            </a:bodyPr>
            <a:lstStyle/>
            <a:p>
              <a:pPr algn="ctr"/>
              <a:r>
                <a:rPr lang="en-US" altLang="zh-CN" sz="2000" dirty="0"/>
                <a:t>D</a:t>
              </a:r>
              <a:endParaRPr lang="zh-CN" altLang="en-US" sz="2000" dirty="0"/>
            </a:p>
          </p:txBody>
        </p:sp>
        <p:sp>
          <p:nvSpPr>
            <p:cNvPr id="25" name="文本框 3">
              <a:extLst>
                <a:ext uri="{FF2B5EF4-FFF2-40B4-BE49-F238E27FC236}">
                  <a16:creationId xmlns:a16="http://schemas.microsoft.com/office/drawing/2014/main" id="{26839AF8-E941-4343-BBF1-819C5709B3BC}"/>
                </a:ext>
              </a:extLst>
            </p:cNvPr>
            <p:cNvSpPr txBox="1"/>
            <p:nvPr/>
          </p:nvSpPr>
          <p:spPr>
            <a:xfrm>
              <a:off x="3333537" y="4810175"/>
              <a:ext cx="272275" cy="400110"/>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2000" dirty="0"/>
                <a:t>B</a:t>
              </a:r>
              <a:endParaRPr lang="zh-CN" altLang="en-US" sz="2000" dirty="0"/>
            </a:p>
          </p:txBody>
        </p:sp>
        <p:sp>
          <p:nvSpPr>
            <p:cNvPr id="26" name="文本框 3">
              <a:extLst>
                <a:ext uri="{FF2B5EF4-FFF2-40B4-BE49-F238E27FC236}">
                  <a16:creationId xmlns:a16="http://schemas.microsoft.com/office/drawing/2014/main" id="{11136335-A31F-4558-BAA1-FB519BE7276A}"/>
                </a:ext>
              </a:extLst>
            </p:cNvPr>
            <p:cNvSpPr txBox="1"/>
            <p:nvPr/>
          </p:nvSpPr>
          <p:spPr>
            <a:xfrm>
              <a:off x="5004048" y="4380011"/>
              <a:ext cx="288032" cy="400110"/>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2000" dirty="0"/>
                <a:t>C</a:t>
              </a:r>
              <a:endParaRPr lang="zh-CN" altLang="en-US" sz="2000" dirty="0"/>
            </a:p>
          </p:txBody>
        </p:sp>
        <p:sp>
          <p:nvSpPr>
            <p:cNvPr id="27" name="文本框 3">
              <a:extLst>
                <a:ext uri="{FF2B5EF4-FFF2-40B4-BE49-F238E27FC236}">
                  <a16:creationId xmlns:a16="http://schemas.microsoft.com/office/drawing/2014/main" id="{625F6536-DFFF-4E9B-85D9-321A0BA514D6}"/>
                </a:ext>
              </a:extLst>
            </p:cNvPr>
            <p:cNvSpPr txBox="1"/>
            <p:nvPr/>
          </p:nvSpPr>
          <p:spPr>
            <a:xfrm>
              <a:off x="6084168" y="2915652"/>
              <a:ext cx="288032" cy="400110"/>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2000" dirty="0"/>
                <a:t>E</a:t>
              </a:r>
              <a:endParaRPr lang="zh-CN" altLang="en-US" sz="2000" dirty="0"/>
            </a:p>
          </p:txBody>
        </p:sp>
        <p:cxnSp>
          <p:nvCxnSpPr>
            <p:cNvPr id="31" name="直接箭头连接符 30">
              <a:extLst>
                <a:ext uri="{FF2B5EF4-FFF2-40B4-BE49-F238E27FC236}">
                  <a16:creationId xmlns:a16="http://schemas.microsoft.com/office/drawing/2014/main" id="{0BEFA672-A068-4DB0-85A1-5DE9940D75E1}"/>
                </a:ext>
              </a:extLst>
            </p:cNvPr>
            <p:cNvCxnSpPr>
              <a:cxnSpLocks/>
              <a:endCxn id="24" idx="1"/>
            </p:cNvCxnSpPr>
            <p:nvPr/>
          </p:nvCxnSpPr>
          <p:spPr>
            <a:xfrm>
              <a:off x="2905472" y="3315762"/>
              <a:ext cx="1085078" cy="51977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3" name="直接箭头连接符 32">
              <a:extLst>
                <a:ext uri="{FF2B5EF4-FFF2-40B4-BE49-F238E27FC236}">
                  <a16:creationId xmlns:a16="http://schemas.microsoft.com/office/drawing/2014/main" id="{AC176384-E939-4905-B900-BDD5C147943B}"/>
                </a:ext>
              </a:extLst>
            </p:cNvPr>
            <p:cNvCxnSpPr>
              <a:cxnSpLocks/>
            </p:cNvCxnSpPr>
            <p:nvPr/>
          </p:nvCxnSpPr>
          <p:spPr>
            <a:xfrm>
              <a:off x="4270704" y="3933056"/>
              <a:ext cx="783144" cy="50356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直接箭头连接符 34">
              <a:extLst>
                <a:ext uri="{FF2B5EF4-FFF2-40B4-BE49-F238E27FC236}">
                  <a16:creationId xmlns:a16="http://schemas.microsoft.com/office/drawing/2014/main" id="{7AB332CD-5784-4081-B914-7ACE876F4E60}"/>
                </a:ext>
              </a:extLst>
            </p:cNvPr>
            <p:cNvCxnSpPr>
              <a:cxnSpLocks/>
            </p:cNvCxnSpPr>
            <p:nvPr/>
          </p:nvCxnSpPr>
          <p:spPr>
            <a:xfrm flipH="1">
              <a:off x="3447466" y="4007196"/>
              <a:ext cx="548470" cy="86196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a:extLst>
                <a:ext uri="{FF2B5EF4-FFF2-40B4-BE49-F238E27FC236}">
                  <a16:creationId xmlns:a16="http://schemas.microsoft.com/office/drawing/2014/main" id="{E80155BE-2448-4956-85FC-9E380B99563F}"/>
                </a:ext>
              </a:extLst>
            </p:cNvPr>
            <p:cNvCxnSpPr>
              <a:cxnSpLocks/>
              <a:endCxn id="26" idx="1"/>
            </p:cNvCxnSpPr>
            <p:nvPr/>
          </p:nvCxnSpPr>
          <p:spPr>
            <a:xfrm flipV="1">
              <a:off x="3605812" y="4580066"/>
              <a:ext cx="1398236" cy="41852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8" name="直接箭头连接符 37">
              <a:extLst>
                <a:ext uri="{FF2B5EF4-FFF2-40B4-BE49-F238E27FC236}">
                  <a16:creationId xmlns:a16="http://schemas.microsoft.com/office/drawing/2014/main" id="{1A743453-7CE8-45B5-BBFC-FDC255C7341B}"/>
                </a:ext>
              </a:extLst>
            </p:cNvPr>
            <p:cNvCxnSpPr>
              <a:cxnSpLocks/>
              <a:stCxn id="23" idx="3"/>
              <a:endCxn id="27" idx="1"/>
            </p:cNvCxnSpPr>
            <p:nvPr/>
          </p:nvCxnSpPr>
          <p:spPr>
            <a:xfrm flipV="1">
              <a:off x="2905472" y="3115707"/>
              <a:ext cx="3178696" cy="8130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9" name="直接箭头连接符 38">
              <a:extLst>
                <a:ext uri="{FF2B5EF4-FFF2-40B4-BE49-F238E27FC236}">
                  <a16:creationId xmlns:a16="http://schemas.microsoft.com/office/drawing/2014/main" id="{8CBC5A03-A9CB-4D86-8C1B-E2B4797CDCBB}"/>
                </a:ext>
              </a:extLst>
            </p:cNvPr>
            <p:cNvCxnSpPr>
              <a:cxnSpLocks/>
            </p:cNvCxnSpPr>
            <p:nvPr/>
          </p:nvCxnSpPr>
          <p:spPr>
            <a:xfrm flipV="1">
              <a:off x="5247776" y="3260783"/>
              <a:ext cx="908400" cy="11763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2" name="Title 1"/>
          <p:cNvSpPr>
            <a:spLocks noGrp="1"/>
          </p:cNvSpPr>
          <p:nvPr>
            <p:ph type="title"/>
          </p:nvPr>
        </p:nvSpPr>
        <p:spPr/>
        <p:txBody>
          <a:bodyPr>
            <a:normAutofit/>
          </a:bodyPr>
          <a:lstStyle/>
          <a:p>
            <a:r>
              <a:rPr lang="en-US" altLang="zh-CN" dirty="0"/>
              <a:t>Exercise</a:t>
            </a:r>
            <a:endParaRPr lang="en-CA" dirty="0"/>
          </a:p>
        </p:txBody>
      </p:sp>
      <p:sp>
        <p:nvSpPr>
          <p:cNvPr id="34" name="Content Placeholder 2">
            <a:extLst>
              <a:ext uri="{FF2B5EF4-FFF2-40B4-BE49-F238E27FC236}">
                <a16:creationId xmlns:a16="http://schemas.microsoft.com/office/drawing/2014/main" id="{78BC0882-B998-452E-8B9A-B97F79FB6A13}"/>
              </a:ext>
            </a:extLst>
          </p:cNvPr>
          <p:cNvSpPr>
            <a:spLocks noGrp="1"/>
          </p:cNvSpPr>
          <p:nvPr>
            <p:ph idx="1"/>
          </p:nvPr>
        </p:nvSpPr>
        <p:spPr/>
        <p:txBody>
          <a:bodyPr/>
          <a:lstStyle/>
          <a:p>
            <a:pPr>
              <a:buNone/>
            </a:pPr>
            <a:r>
              <a:rPr lang="en-US" altLang="en-US" sz="2400" dirty="0">
                <a:latin typeface="Arial" charset="0"/>
                <a:cs typeface="Arial" charset="0"/>
              </a:rPr>
              <a:t>Pop the front of the queue</a:t>
            </a:r>
          </a:p>
          <a:p>
            <a:pPr lvl="1">
              <a:buFont typeface="Arial" panose="020B0604020202020204" pitchFamily="34" charset="0"/>
              <a:buChar char="–"/>
            </a:pPr>
            <a:r>
              <a:rPr lang="en-US" altLang="zh-CN" sz="2000" dirty="0">
                <a:latin typeface="Arial" charset="0"/>
                <a:cs typeface="Arial" charset="0"/>
              </a:rPr>
              <a:t>C has one neighbor: E</a:t>
            </a:r>
          </a:p>
          <a:p>
            <a:pPr lvl="1">
              <a:buFont typeface="Arial" panose="020B0604020202020204" pitchFamily="34" charset="0"/>
              <a:buChar char="–"/>
            </a:pPr>
            <a:endParaRPr lang="en-US" altLang="zh-CN" dirty="0">
              <a:latin typeface="Arial" charset="0"/>
              <a:cs typeface="Arial" charset="0"/>
            </a:endParaRPr>
          </a:p>
          <a:p>
            <a:pPr marL="457200" lvl="1" indent="0">
              <a:buNone/>
            </a:pPr>
            <a:endParaRPr lang="en-US" altLang="en-US" dirty="0">
              <a:latin typeface="Arial" charset="0"/>
              <a:cs typeface="Arial" charset="0"/>
            </a:endParaRPr>
          </a:p>
        </p:txBody>
      </p:sp>
      <p:graphicFrame>
        <p:nvGraphicFramePr>
          <p:cNvPr id="29" name="Group 28">
            <a:extLst>
              <a:ext uri="{FF2B5EF4-FFF2-40B4-BE49-F238E27FC236}">
                <a16:creationId xmlns:a16="http://schemas.microsoft.com/office/drawing/2014/main" id="{C4BD88CB-6D7C-4EC3-A88B-AC912651F561}"/>
              </a:ext>
            </a:extLst>
          </p:cNvPr>
          <p:cNvGraphicFramePr>
            <a:graphicFrameLocks noGrp="1"/>
          </p:cNvGraphicFramePr>
          <p:nvPr/>
        </p:nvGraphicFramePr>
        <p:xfrm>
          <a:off x="7113095" y="4994022"/>
          <a:ext cx="2130866" cy="447675"/>
        </p:xfrm>
        <a:graphic>
          <a:graphicData uri="http://schemas.openxmlformats.org/drawingml/2006/table">
            <a:tbl>
              <a:tblPr/>
              <a:tblGrid>
                <a:gridCol w="425964">
                  <a:extLst>
                    <a:ext uri="{9D8B030D-6E8A-4147-A177-3AD203B41FA5}">
                      <a16:colId xmlns:a16="http://schemas.microsoft.com/office/drawing/2014/main" val="20000"/>
                    </a:ext>
                  </a:extLst>
                </a:gridCol>
                <a:gridCol w="427010">
                  <a:extLst>
                    <a:ext uri="{9D8B030D-6E8A-4147-A177-3AD203B41FA5}">
                      <a16:colId xmlns:a16="http://schemas.microsoft.com/office/drawing/2014/main" val="20001"/>
                    </a:ext>
                  </a:extLst>
                </a:gridCol>
                <a:gridCol w="425964">
                  <a:extLst>
                    <a:ext uri="{9D8B030D-6E8A-4147-A177-3AD203B41FA5}">
                      <a16:colId xmlns:a16="http://schemas.microsoft.com/office/drawing/2014/main" val="20002"/>
                    </a:ext>
                  </a:extLst>
                </a:gridCol>
                <a:gridCol w="425964">
                  <a:extLst>
                    <a:ext uri="{9D8B030D-6E8A-4147-A177-3AD203B41FA5}">
                      <a16:colId xmlns:a16="http://schemas.microsoft.com/office/drawing/2014/main" val="20003"/>
                    </a:ext>
                  </a:extLst>
                </a:gridCol>
                <a:gridCol w="425964">
                  <a:extLst>
                    <a:ext uri="{9D8B030D-6E8A-4147-A177-3AD203B41FA5}">
                      <a16:colId xmlns:a16="http://schemas.microsoft.com/office/drawing/2014/main" val="20004"/>
                    </a:ext>
                  </a:extLst>
                </a:gridCol>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rgbClr val="FF0000"/>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0" name="Group 5">
            <a:extLst>
              <a:ext uri="{FF2B5EF4-FFF2-40B4-BE49-F238E27FC236}">
                <a16:creationId xmlns:a16="http://schemas.microsoft.com/office/drawing/2014/main" id="{133BDAB8-7A2D-43DA-8859-BE7890340755}"/>
              </a:ext>
            </a:extLst>
          </p:cNvPr>
          <p:cNvGraphicFramePr>
            <a:graphicFrameLocks noGrp="1"/>
          </p:cNvGraphicFramePr>
          <p:nvPr/>
        </p:nvGraphicFramePr>
        <p:xfrm>
          <a:off x="8020049" y="2590305"/>
          <a:ext cx="1223912" cy="167640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D</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cxnSp>
        <p:nvCxnSpPr>
          <p:cNvPr id="50" name="Straight Arrow Connector 7">
            <a:extLst>
              <a:ext uri="{FF2B5EF4-FFF2-40B4-BE49-F238E27FC236}">
                <a16:creationId xmlns:a16="http://schemas.microsoft.com/office/drawing/2014/main" id="{2BB7C1C5-2122-4FEB-9E24-FD8274A8F8B7}"/>
              </a:ext>
            </a:extLst>
          </p:cNvPr>
          <p:cNvCxnSpPr/>
          <p:nvPr/>
        </p:nvCxnSpPr>
        <p:spPr>
          <a:xfrm flipV="1">
            <a:off x="9048328" y="5441696"/>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Text Box 40">
            <a:extLst>
              <a:ext uri="{FF2B5EF4-FFF2-40B4-BE49-F238E27FC236}">
                <a16:creationId xmlns:a16="http://schemas.microsoft.com/office/drawing/2014/main" id="{B0A561A2-42F6-49C1-A589-0EC11BD2CA44}"/>
              </a:ext>
            </a:extLst>
          </p:cNvPr>
          <p:cNvSpPr txBox="1">
            <a:spLocks noChangeArrowheads="1"/>
          </p:cNvSpPr>
          <p:nvPr/>
        </p:nvSpPr>
        <p:spPr bwMode="auto">
          <a:xfrm>
            <a:off x="6183342" y="503857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latin typeface="Consolas" panose="020B0609020204030204" pitchFamily="49" charset="0"/>
                <a:cs typeface="Consolas" panose="020B0609020204030204" pitchFamily="49" charset="0"/>
              </a:rPr>
              <a:t>Queue:</a:t>
            </a:r>
          </a:p>
        </p:txBody>
      </p:sp>
      <p:sp>
        <p:nvSpPr>
          <p:cNvPr id="28" name="椭圆 27">
            <a:extLst>
              <a:ext uri="{FF2B5EF4-FFF2-40B4-BE49-F238E27FC236}">
                <a16:creationId xmlns:a16="http://schemas.microsoft.com/office/drawing/2014/main" id="{7ED62270-8A64-4680-B852-20650F920DD5}"/>
              </a:ext>
            </a:extLst>
          </p:cNvPr>
          <p:cNvSpPr/>
          <p:nvPr/>
        </p:nvSpPr>
        <p:spPr>
          <a:xfrm>
            <a:off x="5057582" y="4333607"/>
            <a:ext cx="369332" cy="3693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C2F28119-1A37-4219-8D24-D835D1860B08}"/>
              </a:ext>
            </a:extLst>
          </p:cNvPr>
          <p:cNvSpPr/>
          <p:nvPr/>
        </p:nvSpPr>
        <p:spPr>
          <a:xfrm>
            <a:off x="6128336" y="2875573"/>
            <a:ext cx="369332" cy="369332"/>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ooter Placeholder 2">
            <a:extLst>
              <a:ext uri="{FF2B5EF4-FFF2-40B4-BE49-F238E27FC236}">
                <a16:creationId xmlns:a16="http://schemas.microsoft.com/office/drawing/2014/main" id="{8E8554B5-D502-A8A6-4C1B-2018445A7955}"/>
              </a:ext>
            </a:extLst>
          </p:cNvPr>
          <p:cNvSpPr>
            <a:spLocks noGrp="1"/>
          </p:cNvSpPr>
          <p:nvPr>
            <p:ph type="ftr" sz="quarter" idx="10"/>
          </p:nvPr>
        </p:nvSpPr>
        <p:spPr/>
        <p:txBody>
          <a:bodyPr/>
          <a:lstStyle/>
          <a:p>
            <a:r>
              <a:rPr lang="en-AU"/>
              <a:t>22T2</a:t>
            </a:r>
            <a:endParaRPr lang="en-AU" dirty="0"/>
          </a:p>
        </p:txBody>
      </p:sp>
      <p:sp>
        <p:nvSpPr>
          <p:cNvPr id="4" name="Slide Number Placeholder 3">
            <a:extLst>
              <a:ext uri="{FF2B5EF4-FFF2-40B4-BE49-F238E27FC236}">
                <a16:creationId xmlns:a16="http://schemas.microsoft.com/office/drawing/2014/main" id="{4C5FF0D4-D908-8EA3-8974-4A94BFF61CC5}"/>
              </a:ext>
            </a:extLst>
          </p:cNvPr>
          <p:cNvSpPr>
            <a:spLocks noGrp="1"/>
          </p:cNvSpPr>
          <p:nvPr>
            <p:ph type="sldNum" sz="quarter" idx="11"/>
          </p:nvPr>
        </p:nvSpPr>
        <p:spPr/>
        <p:txBody>
          <a:bodyPr/>
          <a:lstStyle/>
          <a:p>
            <a:fld id="{009375D7-070A-4959-9224-FB5E66F2B1B3}" type="slidenum">
              <a:rPr lang="en-AU" smtClean="0"/>
              <a:pPr/>
              <a:t>193</a:t>
            </a:fld>
            <a:endParaRPr lang="en-AU" dirty="0"/>
          </a:p>
        </p:txBody>
      </p:sp>
    </p:spTree>
    <p:extLst>
      <p:ext uri="{BB962C8B-B14F-4D97-AF65-F5344CB8AC3E}">
        <p14:creationId xmlns:p14="http://schemas.microsoft.com/office/powerpoint/2010/main" val="36482579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D33CAD71-2AB8-47B0-BDAD-BEC2CCDE58AA}"/>
              </a:ext>
            </a:extLst>
          </p:cNvPr>
          <p:cNvGrpSpPr/>
          <p:nvPr/>
        </p:nvGrpSpPr>
        <p:grpSpPr>
          <a:xfrm>
            <a:off x="2711624" y="2864409"/>
            <a:ext cx="3754760" cy="2294633"/>
            <a:chOff x="2617440" y="2915652"/>
            <a:chExt cx="3754760" cy="2294633"/>
          </a:xfrm>
        </p:grpSpPr>
        <p:sp>
          <p:nvSpPr>
            <p:cNvPr id="23" name="文本框 22">
              <a:extLst>
                <a:ext uri="{FF2B5EF4-FFF2-40B4-BE49-F238E27FC236}">
                  <a16:creationId xmlns:a16="http://schemas.microsoft.com/office/drawing/2014/main" id="{2A0D1ED6-737E-423B-8B17-65865F7D31C9}"/>
                </a:ext>
              </a:extLst>
            </p:cNvPr>
            <p:cNvSpPr txBox="1"/>
            <p:nvPr/>
          </p:nvSpPr>
          <p:spPr>
            <a:xfrm>
              <a:off x="2617440" y="2996952"/>
              <a:ext cx="288032" cy="400110"/>
            </a:xfrm>
            <a:prstGeom prst="rect">
              <a:avLst/>
            </a:prstGeom>
            <a:noFill/>
          </p:spPr>
          <p:txBody>
            <a:bodyPr wrap="square" rtlCol="0">
              <a:spAutoFit/>
            </a:bodyPr>
            <a:lstStyle/>
            <a:p>
              <a:pPr algn="ctr"/>
              <a:r>
                <a:rPr lang="en-US" altLang="zh-CN" sz="2000" dirty="0"/>
                <a:t>A</a:t>
              </a:r>
              <a:endParaRPr lang="zh-CN" altLang="en-US" sz="2000" dirty="0"/>
            </a:p>
          </p:txBody>
        </p:sp>
        <p:sp>
          <p:nvSpPr>
            <p:cNvPr id="24" name="文本框 23">
              <a:extLst>
                <a:ext uri="{FF2B5EF4-FFF2-40B4-BE49-F238E27FC236}">
                  <a16:creationId xmlns:a16="http://schemas.microsoft.com/office/drawing/2014/main" id="{59E2F48C-95E6-4807-AB74-5359EAD5C544}"/>
                </a:ext>
              </a:extLst>
            </p:cNvPr>
            <p:cNvSpPr txBox="1"/>
            <p:nvPr/>
          </p:nvSpPr>
          <p:spPr>
            <a:xfrm>
              <a:off x="3990550" y="3635484"/>
              <a:ext cx="288032" cy="400110"/>
            </a:xfrm>
            <a:prstGeom prst="rect">
              <a:avLst/>
            </a:prstGeom>
            <a:noFill/>
          </p:spPr>
          <p:txBody>
            <a:bodyPr wrap="square" rtlCol="0">
              <a:spAutoFit/>
            </a:bodyPr>
            <a:lstStyle/>
            <a:p>
              <a:pPr algn="ctr"/>
              <a:r>
                <a:rPr lang="en-US" altLang="zh-CN" sz="2000" dirty="0"/>
                <a:t>D</a:t>
              </a:r>
              <a:endParaRPr lang="zh-CN" altLang="en-US" sz="2000" dirty="0"/>
            </a:p>
          </p:txBody>
        </p:sp>
        <p:sp>
          <p:nvSpPr>
            <p:cNvPr id="25" name="文本框 3">
              <a:extLst>
                <a:ext uri="{FF2B5EF4-FFF2-40B4-BE49-F238E27FC236}">
                  <a16:creationId xmlns:a16="http://schemas.microsoft.com/office/drawing/2014/main" id="{26839AF8-E941-4343-BBF1-819C5709B3BC}"/>
                </a:ext>
              </a:extLst>
            </p:cNvPr>
            <p:cNvSpPr txBox="1"/>
            <p:nvPr/>
          </p:nvSpPr>
          <p:spPr>
            <a:xfrm>
              <a:off x="3333537" y="4810175"/>
              <a:ext cx="272275" cy="400110"/>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2000" dirty="0"/>
                <a:t>B</a:t>
              </a:r>
              <a:endParaRPr lang="zh-CN" altLang="en-US" sz="2000" dirty="0"/>
            </a:p>
          </p:txBody>
        </p:sp>
        <p:sp>
          <p:nvSpPr>
            <p:cNvPr id="26" name="文本框 3">
              <a:extLst>
                <a:ext uri="{FF2B5EF4-FFF2-40B4-BE49-F238E27FC236}">
                  <a16:creationId xmlns:a16="http://schemas.microsoft.com/office/drawing/2014/main" id="{11136335-A31F-4558-BAA1-FB519BE7276A}"/>
                </a:ext>
              </a:extLst>
            </p:cNvPr>
            <p:cNvSpPr txBox="1"/>
            <p:nvPr/>
          </p:nvSpPr>
          <p:spPr>
            <a:xfrm>
              <a:off x="5004048" y="4380011"/>
              <a:ext cx="288032" cy="400110"/>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2000" dirty="0"/>
                <a:t>C</a:t>
              </a:r>
              <a:endParaRPr lang="zh-CN" altLang="en-US" sz="2000" dirty="0"/>
            </a:p>
          </p:txBody>
        </p:sp>
        <p:sp>
          <p:nvSpPr>
            <p:cNvPr id="27" name="文本框 3">
              <a:extLst>
                <a:ext uri="{FF2B5EF4-FFF2-40B4-BE49-F238E27FC236}">
                  <a16:creationId xmlns:a16="http://schemas.microsoft.com/office/drawing/2014/main" id="{625F6536-DFFF-4E9B-85D9-321A0BA514D6}"/>
                </a:ext>
              </a:extLst>
            </p:cNvPr>
            <p:cNvSpPr txBox="1"/>
            <p:nvPr/>
          </p:nvSpPr>
          <p:spPr>
            <a:xfrm>
              <a:off x="6084168" y="2915652"/>
              <a:ext cx="288032" cy="400110"/>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2000" dirty="0"/>
                <a:t>E</a:t>
              </a:r>
              <a:endParaRPr lang="zh-CN" altLang="en-US" sz="2000" dirty="0"/>
            </a:p>
          </p:txBody>
        </p:sp>
        <p:cxnSp>
          <p:nvCxnSpPr>
            <p:cNvPr id="31" name="直接箭头连接符 30">
              <a:extLst>
                <a:ext uri="{FF2B5EF4-FFF2-40B4-BE49-F238E27FC236}">
                  <a16:creationId xmlns:a16="http://schemas.microsoft.com/office/drawing/2014/main" id="{0BEFA672-A068-4DB0-85A1-5DE9940D75E1}"/>
                </a:ext>
              </a:extLst>
            </p:cNvPr>
            <p:cNvCxnSpPr>
              <a:cxnSpLocks/>
              <a:endCxn id="24" idx="1"/>
            </p:cNvCxnSpPr>
            <p:nvPr/>
          </p:nvCxnSpPr>
          <p:spPr>
            <a:xfrm>
              <a:off x="2905472" y="3315762"/>
              <a:ext cx="1085078" cy="51977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3" name="直接箭头连接符 32">
              <a:extLst>
                <a:ext uri="{FF2B5EF4-FFF2-40B4-BE49-F238E27FC236}">
                  <a16:creationId xmlns:a16="http://schemas.microsoft.com/office/drawing/2014/main" id="{AC176384-E939-4905-B900-BDD5C147943B}"/>
                </a:ext>
              </a:extLst>
            </p:cNvPr>
            <p:cNvCxnSpPr>
              <a:cxnSpLocks/>
            </p:cNvCxnSpPr>
            <p:nvPr/>
          </p:nvCxnSpPr>
          <p:spPr>
            <a:xfrm>
              <a:off x="4270704" y="3933056"/>
              <a:ext cx="783144" cy="50356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直接箭头连接符 34">
              <a:extLst>
                <a:ext uri="{FF2B5EF4-FFF2-40B4-BE49-F238E27FC236}">
                  <a16:creationId xmlns:a16="http://schemas.microsoft.com/office/drawing/2014/main" id="{7AB332CD-5784-4081-B914-7ACE876F4E60}"/>
                </a:ext>
              </a:extLst>
            </p:cNvPr>
            <p:cNvCxnSpPr>
              <a:cxnSpLocks/>
            </p:cNvCxnSpPr>
            <p:nvPr/>
          </p:nvCxnSpPr>
          <p:spPr>
            <a:xfrm flipH="1">
              <a:off x="3447466" y="4007196"/>
              <a:ext cx="548470" cy="86196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a:extLst>
                <a:ext uri="{FF2B5EF4-FFF2-40B4-BE49-F238E27FC236}">
                  <a16:creationId xmlns:a16="http://schemas.microsoft.com/office/drawing/2014/main" id="{E80155BE-2448-4956-85FC-9E380B99563F}"/>
                </a:ext>
              </a:extLst>
            </p:cNvPr>
            <p:cNvCxnSpPr>
              <a:cxnSpLocks/>
              <a:endCxn id="26" idx="1"/>
            </p:cNvCxnSpPr>
            <p:nvPr/>
          </p:nvCxnSpPr>
          <p:spPr>
            <a:xfrm flipV="1">
              <a:off x="3605812" y="4580066"/>
              <a:ext cx="1398236" cy="41852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8" name="直接箭头连接符 37">
              <a:extLst>
                <a:ext uri="{FF2B5EF4-FFF2-40B4-BE49-F238E27FC236}">
                  <a16:creationId xmlns:a16="http://schemas.microsoft.com/office/drawing/2014/main" id="{1A743453-7CE8-45B5-BBFC-FDC255C7341B}"/>
                </a:ext>
              </a:extLst>
            </p:cNvPr>
            <p:cNvCxnSpPr>
              <a:cxnSpLocks/>
              <a:stCxn id="23" idx="3"/>
              <a:endCxn id="27" idx="1"/>
            </p:cNvCxnSpPr>
            <p:nvPr/>
          </p:nvCxnSpPr>
          <p:spPr>
            <a:xfrm flipV="1">
              <a:off x="2905472" y="3115707"/>
              <a:ext cx="3178696" cy="8130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9" name="直接箭头连接符 38">
              <a:extLst>
                <a:ext uri="{FF2B5EF4-FFF2-40B4-BE49-F238E27FC236}">
                  <a16:creationId xmlns:a16="http://schemas.microsoft.com/office/drawing/2014/main" id="{8CBC5A03-A9CB-4D86-8C1B-E2B4797CDCBB}"/>
                </a:ext>
              </a:extLst>
            </p:cNvPr>
            <p:cNvCxnSpPr>
              <a:cxnSpLocks/>
            </p:cNvCxnSpPr>
            <p:nvPr/>
          </p:nvCxnSpPr>
          <p:spPr>
            <a:xfrm flipV="1">
              <a:off x="5247776" y="3260783"/>
              <a:ext cx="908400" cy="11763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2" name="Title 1"/>
          <p:cNvSpPr>
            <a:spLocks noGrp="1"/>
          </p:cNvSpPr>
          <p:nvPr>
            <p:ph type="title"/>
          </p:nvPr>
        </p:nvSpPr>
        <p:spPr/>
        <p:txBody>
          <a:bodyPr>
            <a:normAutofit/>
          </a:bodyPr>
          <a:lstStyle/>
          <a:p>
            <a:r>
              <a:rPr lang="en-US" altLang="zh-CN" dirty="0"/>
              <a:t>Exercise</a:t>
            </a:r>
            <a:endParaRPr lang="en-CA" dirty="0"/>
          </a:p>
        </p:txBody>
      </p:sp>
      <p:sp>
        <p:nvSpPr>
          <p:cNvPr id="34" name="Content Placeholder 2">
            <a:extLst>
              <a:ext uri="{FF2B5EF4-FFF2-40B4-BE49-F238E27FC236}">
                <a16:creationId xmlns:a16="http://schemas.microsoft.com/office/drawing/2014/main" id="{78BC0882-B998-452E-8B9A-B97F79FB6A13}"/>
              </a:ext>
            </a:extLst>
          </p:cNvPr>
          <p:cNvSpPr>
            <a:spLocks noGrp="1"/>
          </p:cNvSpPr>
          <p:nvPr>
            <p:ph idx="1"/>
          </p:nvPr>
        </p:nvSpPr>
        <p:spPr/>
        <p:txBody>
          <a:bodyPr/>
          <a:lstStyle/>
          <a:p>
            <a:pPr>
              <a:buNone/>
            </a:pPr>
            <a:r>
              <a:rPr lang="en-US" altLang="en-US" sz="2400" dirty="0">
                <a:latin typeface="Arial" charset="0"/>
                <a:cs typeface="Arial" charset="0"/>
              </a:rPr>
              <a:t>Pop the front of the queue</a:t>
            </a:r>
          </a:p>
          <a:p>
            <a:pPr lvl="1">
              <a:buFont typeface="Arial" panose="020B0604020202020204" pitchFamily="34" charset="0"/>
              <a:buChar char="–"/>
            </a:pPr>
            <a:r>
              <a:rPr lang="en-US" altLang="zh-CN" sz="2000" dirty="0">
                <a:latin typeface="Arial" charset="0"/>
                <a:cs typeface="Arial" charset="0"/>
              </a:rPr>
              <a:t>C has one neighbor: E</a:t>
            </a:r>
          </a:p>
          <a:p>
            <a:pPr lvl="1">
              <a:buFont typeface="Arial" panose="020B0604020202020204" pitchFamily="34" charset="0"/>
              <a:buChar char="–"/>
            </a:pPr>
            <a:r>
              <a:rPr lang="en-US" altLang="en-US" sz="2000" dirty="0">
                <a:latin typeface="Arial" charset="0"/>
                <a:cs typeface="Arial" charset="0"/>
              </a:rPr>
              <a:t>Decrement </a:t>
            </a:r>
            <a:r>
              <a:rPr lang="en-US" altLang="zh-CN" sz="2000" dirty="0">
                <a:latin typeface="Arial" charset="0"/>
                <a:cs typeface="Arial" charset="0"/>
              </a:rPr>
              <a:t>its</a:t>
            </a:r>
            <a:r>
              <a:rPr lang="en-US" altLang="en-US" sz="2000" dirty="0">
                <a:latin typeface="Arial" charset="0"/>
                <a:cs typeface="Arial" charset="0"/>
              </a:rPr>
              <a:t> in-degree</a:t>
            </a:r>
          </a:p>
          <a:p>
            <a:pPr lvl="1">
              <a:buFont typeface="Arial" panose="020B0604020202020204" pitchFamily="34" charset="0"/>
              <a:buChar char="–"/>
            </a:pPr>
            <a:endParaRPr lang="en-US" altLang="zh-CN" dirty="0">
              <a:latin typeface="Arial" charset="0"/>
              <a:cs typeface="Arial" charset="0"/>
            </a:endParaRPr>
          </a:p>
          <a:p>
            <a:pPr marL="457200" lvl="1" indent="0">
              <a:buNone/>
            </a:pPr>
            <a:endParaRPr lang="en-US" altLang="en-US" dirty="0">
              <a:latin typeface="Arial" charset="0"/>
              <a:cs typeface="Arial" charset="0"/>
            </a:endParaRPr>
          </a:p>
        </p:txBody>
      </p:sp>
      <p:graphicFrame>
        <p:nvGraphicFramePr>
          <p:cNvPr id="29" name="Group 28">
            <a:extLst>
              <a:ext uri="{FF2B5EF4-FFF2-40B4-BE49-F238E27FC236}">
                <a16:creationId xmlns:a16="http://schemas.microsoft.com/office/drawing/2014/main" id="{C4BD88CB-6D7C-4EC3-A88B-AC912651F561}"/>
              </a:ext>
            </a:extLst>
          </p:cNvPr>
          <p:cNvGraphicFramePr>
            <a:graphicFrameLocks noGrp="1"/>
          </p:cNvGraphicFramePr>
          <p:nvPr/>
        </p:nvGraphicFramePr>
        <p:xfrm>
          <a:off x="7113095" y="4994022"/>
          <a:ext cx="2130866" cy="447675"/>
        </p:xfrm>
        <a:graphic>
          <a:graphicData uri="http://schemas.openxmlformats.org/drawingml/2006/table">
            <a:tbl>
              <a:tblPr/>
              <a:tblGrid>
                <a:gridCol w="425964">
                  <a:extLst>
                    <a:ext uri="{9D8B030D-6E8A-4147-A177-3AD203B41FA5}">
                      <a16:colId xmlns:a16="http://schemas.microsoft.com/office/drawing/2014/main" val="20000"/>
                    </a:ext>
                  </a:extLst>
                </a:gridCol>
                <a:gridCol w="427010">
                  <a:extLst>
                    <a:ext uri="{9D8B030D-6E8A-4147-A177-3AD203B41FA5}">
                      <a16:colId xmlns:a16="http://schemas.microsoft.com/office/drawing/2014/main" val="20001"/>
                    </a:ext>
                  </a:extLst>
                </a:gridCol>
                <a:gridCol w="425964">
                  <a:extLst>
                    <a:ext uri="{9D8B030D-6E8A-4147-A177-3AD203B41FA5}">
                      <a16:colId xmlns:a16="http://schemas.microsoft.com/office/drawing/2014/main" val="20002"/>
                    </a:ext>
                  </a:extLst>
                </a:gridCol>
                <a:gridCol w="425964">
                  <a:extLst>
                    <a:ext uri="{9D8B030D-6E8A-4147-A177-3AD203B41FA5}">
                      <a16:colId xmlns:a16="http://schemas.microsoft.com/office/drawing/2014/main" val="20003"/>
                    </a:ext>
                  </a:extLst>
                </a:gridCol>
                <a:gridCol w="425964">
                  <a:extLst>
                    <a:ext uri="{9D8B030D-6E8A-4147-A177-3AD203B41FA5}">
                      <a16:colId xmlns:a16="http://schemas.microsoft.com/office/drawing/2014/main" val="20004"/>
                    </a:ext>
                  </a:extLst>
                </a:gridCol>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000" b="0" i="0" u="none" strike="noStrike" cap="none" normalizeH="0" baseline="0" dirty="0">
                        <a:ln>
                          <a:noFill/>
                        </a:ln>
                        <a:solidFill>
                          <a:srgbClr val="FF0000"/>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0" name="Group 5">
            <a:extLst>
              <a:ext uri="{FF2B5EF4-FFF2-40B4-BE49-F238E27FC236}">
                <a16:creationId xmlns:a16="http://schemas.microsoft.com/office/drawing/2014/main" id="{133BDAB8-7A2D-43DA-8859-BE7890340755}"/>
              </a:ext>
            </a:extLst>
          </p:cNvPr>
          <p:cNvGraphicFramePr>
            <a:graphicFrameLocks noGrp="1"/>
          </p:cNvGraphicFramePr>
          <p:nvPr/>
        </p:nvGraphicFramePr>
        <p:xfrm>
          <a:off x="8020049" y="2590305"/>
          <a:ext cx="1223912" cy="167640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D</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cxnSp>
        <p:nvCxnSpPr>
          <p:cNvPr id="50" name="Straight Arrow Connector 7">
            <a:extLst>
              <a:ext uri="{FF2B5EF4-FFF2-40B4-BE49-F238E27FC236}">
                <a16:creationId xmlns:a16="http://schemas.microsoft.com/office/drawing/2014/main" id="{2BB7C1C5-2122-4FEB-9E24-FD8274A8F8B7}"/>
              </a:ext>
            </a:extLst>
          </p:cNvPr>
          <p:cNvCxnSpPr/>
          <p:nvPr/>
        </p:nvCxnSpPr>
        <p:spPr>
          <a:xfrm flipV="1">
            <a:off x="9048328" y="5441696"/>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Text Box 40">
            <a:extLst>
              <a:ext uri="{FF2B5EF4-FFF2-40B4-BE49-F238E27FC236}">
                <a16:creationId xmlns:a16="http://schemas.microsoft.com/office/drawing/2014/main" id="{B0A561A2-42F6-49C1-A589-0EC11BD2CA44}"/>
              </a:ext>
            </a:extLst>
          </p:cNvPr>
          <p:cNvSpPr txBox="1">
            <a:spLocks noChangeArrowheads="1"/>
          </p:cNvSpPr>
          <p:nvPr/>
        </p:nvSpPr>
        <p:spPr bwMode="auto">
          <a:xfrm>
            <a:off x="6183342" y="503857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latin typeface="Consolas" panose="020B0609020204030204" pitchFamily="49" charset="0"/>
                <a:cs typeface="Consolas" panose="020B0609020204030204" pitchFamily="49" charset="0"/>
              </a:rPr>
              <a:t>Queue:</a:t>
            </a:r>
          </a:p>
        </p:txBody>
      </p:sp>
      <p:sp>
        <p:nvSpPr>
          <p:cNvPr id="28" name="椭圆 27">
            <a:extLst>
              <a:ext uri="{FF2B5EF4-FFF2-40B4-BE49-F238E27FC236}">
                <a16:creationId xmlns:a16="http://schemas.microsoft.com/office/drawing/2014/main" id="{7ED62270-8A64-4680-B852-20650F920DD5}"/>
              </a:ext>
            </a:extLst>
          </p:cNvPr>
          <p:cNvSpPr/>
          <p:nvPr/>
        </p:nvSpPr>
        <p:spPr>
          <a:xfrm>
            <a:off x="5057582" y="4333607"/>
            <a:ext cx="369332" cy="3693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C2F28119-1A37-4219-8D24-D835D1860B08}"/>
              </a:ext>
            </a:extLst>
          </p:cNvPr>
          <p:cNvSpPr/>
          <p:nvPr/>
        </p:nvSpPr>
        <p:spPr>
          <a:xfrm>
            <a:off x="6128336" y="2875573"/>
            <a:ext cx="369332" cy="369332"/>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ooter Placeholder 2">
            <a:extLst>
              <a:ext uri="{FF2B5EF4-FFF2-40B4-BE49-F238E27FC236}">
                <a16:creationId xmlns:a16="http://schemas.microsoft.com/office/drawing/2014/main" id="{18F6A51A-5FDB-84CE-5937-45951E4FE3A5}"/>
              </a:ext>
            </a:extLst>
          </p:cNvPr>
          <p:cNvSpPr>
            <a:spLocks noGrp="1"/>
          </p:cNvSpPr>
          <p:nvPr>
            <p:ph type="ftr" sz="quarter" idx="10"/>
          </p:nvPr>
        </p:nvSpPr>
        <p:spPr/>
        <p:txBody>
          <a:bodyPr/>
          <a:lstStyle/>
          <a:p>
            <a:r>
              <a:rPr lang="en-AU"/>
              <a:t>22T2</a:t>
            </a:r>
            <a:endParaRPr lang="en-AU" dirty="0"/>
          </a:p>
        </p:txBody>
      </p:sp>
      <p:sp>
        <p:nvSpPr>
          <p:cNvPr id="4" name="Slide Number Placeholder 3">
            <a:extLst>
              <a:ext uri="{FF2B5EF4-FFF2-40B4-BE49-F238E27FC236}">
                <a16:creationId xmlns:a16="http://schemas.microsoft.com/office/drawing/2014/main" id="{7D2E1542-06CC-D910-FB5C-538705E823D9}"/>
              </a:ext>
            </a:extLst>
          </p:cNvPr>
          <p:cNvSpPr>
            <a:spLocks noGrp="1"/>
          </p:cNvSpPr>
          <p:nvPr>
            <p:ph type="sldNum" sz="quarter" idx="11"/>
          </p:nvPr>
        </p:nvSpPr>
        <p:spPr/>
        <p:txBody>
          <a:bodyPr/>
          <a:lstStyle/>
          <a:p>
            <a:fld id="{009375D7-070A-4959-9224-FB5E66F2B1B3}" type="slidenum">
              <a:rPr lang="en-AU" smtClean="0"/>
              <a:pPr/>
              <a:t>194</a:t>
            </a:fld>
            <a:endParaRPr lang="en-AU" dirty="0"/>
          </a:p>
        </p:txBody>
      </p:sp>
    </p:spTree>
    <p:extLst>
      <p:ext uri="{BB962C8B-B14F-4D97-AF65-F5344CB8AC3E}">
        <p14:creationId xmlns:p14="http://schemas.microsoft.com/office/powerpoint/2010/main" val="149493117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D33CAD71-2AB8-47B0-BDAD-BEC2CCDE58AA}"/>
              </a:ext>
            </a:extLst>
          </p:cNvPr>
          <p:cNvGrpSpPr/>
          <p:nvPr/>
        </p:nvGrpSpPr>
        <p:grpSpPr>
          <a:xfrm>
            <a:off x="2711624" y="2864409"/>
            <a:ext cx="3754760" cy="2294633"/>
            <a:chOff x="2617440" y="2915652"/>
            <a:chExt cx="3754760" cy="2294633"/>
          </a:xfrm>
        </p:grpSpPr>
        <p:sp>
          <p:nvSpPr>
            <p:cNvPr id="23" name="文本框 22">
              <a:extLst>
                <a:ext uri="{FF2B5EF4-FFF2-40B4-BE49-F238E27FC236}">
                  <a16:creationId xmlns:a16="http://schemas.microsoft.com/office/drawing/2014/main" id="{2A0D1ED6-737E-423B-8B17-65865F7D31C9}"/>
                </a:ext>
              </a:extLst>
            </p:cNvPr>
            <p:cNvSpPr txBox="1"/>
            <p:nvPr/>
          </p:nvSpPr>
          <p:spPr>
            <a:xfrm>
              <a:off x="2617440" y="2996952"/>
              <a:ext cx="288032" cy="400110"/>
            </a:xfrm>
            <a:prstGeom prst="rect">
              <a:avLst/>
            </a:prstGeom>
            <a:noFill/>
          </p:spPr>
          <p:txBody>
            <a:bodyPr wrap="square" rtlCol="0">
              <a:spAutoFit/>
            </a:bodyPr>
            <a:lstStyle/>
            <a:p>
              <a:pPr algn="ctr"/>
              <a:r>
                <a:rPr lang="en-US" altLang="zh-CN" sz="2000" dirty="0"/>
                <a:t>A</a:t>
              </a:r>
              <a:endParaRPr lang="zh-CN" altLang="en-US" sz="2000" dirty="0"/>
            </a:p>
          </p:txBody>
        </p:sp>
        <p:sp>
          <p:nvSpPr>
            <p:cNvPr id="24" name="文本框 23">
              <a:extLst>
                <a:ext uri="{FF2B5EF4-FFF2-40B4-BE49-F238E27FC236}">
                  <a16:creationId xmlns:a16="http://schemas.microsoft.com/office/drawing/2014/main" id="{59E2F48C-95E6-4807-AB74-5359EAD5C544}"/>
                </a:ext>
              </a:extLst>
            </p:cNvPr>
            <p:cNvSpPr txBox="1"/>
            <p:nvPr/>
          </p:nvSpPr>
          <p:spPr>
            <a:xfrm>
              <a:off x="3990550" y="3635484"/>
              <a:ext cx="288032" cy="400110"/>
            </a:xfrm>
            <a:prstGeom prst="rect">
              <a:avLst/>
            </a:prstGeom>
            <a:noFill/>
          </p:spPr>
          <p:txBody>
            <a:bodyPr wrap="square" rtlCol="0">
              <a:spAutoFit/>
            </a:bodyPr>
            <a:lstStyle/>
            <a:p>
              <a:pPr algn="ctr"/>
              <a:r>
                <a:rPr lang="en-US" altLang="zh-CN" sz="2000" dirty="0"/>
                <a:t>D</a:t>
              </a:r>
              <a:endParaRPr lang="zh-CN" altLang="en-US" sz="2000" dirty="0"/>
            </a:p>
          </p:txBody>
        </p:sp>
        <p:sp>
          <p:nvSpPr>
            <p:cNvPr id="25" name="文本框 3">
              <a:extLst>
                <a:ext uri="{FF2B5EF4-FFF2-40B4-BE49-F238E27FC236}">
                  <a16:creationId xmlns:a16="http://schemas.microsoft.com/office/drawing/2014/main" id="{26839AF8-E941-4343-BBF1-819C5709B3BC}"/>
                </a:ext>
              </a:extLst>
            </p:cNvPr>
            <p:cNvSpPr txBox="1"/>
            <p:nvPr/>
          </p:nvSpPr>
          <p:spPr>
            <a:xfrm>
              <a:off x="3333537" y="4810175"/>
              <a:ext cx="272275" cy="400110"/>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2000" dirty="0"/>
                <a:t>B</a:t>
              </a:r>
              <a:endParaRPr lang="zh-CN" altLang="en-US" sz="2000" dirty="0"/>
            </a:p>
          </p:txBody>
        </p:sp>
        <p:sp>
          <p:nvSpPr>
            <p:cNvPr id="26" name="文本框 3">
              <a:extLst>
                <a:ext uri="{FF2B5EF4-FFF2-40B4-BE49-F238E27FC236}">
                  <a16:creationId xmlns:a16="http://schemas.microsoft.com/office/drawing/2014/main" id="{11136335-A31F-4558-BAA1-FB519BE7276A}"/>
                </a:ext>
              </a:extLst>
            </p:cNvPr>
            <p:cNvSpPr txBox="1"/>
            <p:nvPr/>
          </p:nvSpPr>
          <p:spPr>
            <a:xfrm>
              <a:off x="5004048" y="4380011"/>
              <a:ext cx="288032" cy="400110"/>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2000" dirty="0"/>
                <a:t>C</a:t>
              </a:r>
              <a:endParaRPr lang="zh-CN" altLang="en-US" sz="2000" dirty="0"/>
            </a:p>
          </p:txBody>
        </p:sp>
        <p:sp>
          <p:nvSpPr>
            <p:cNvPr id="27" name="文本框 3">
              <a:extLst>
                <a:ext uri="{FF2B5EF4-FFF2-40B4-BE49-F238E27FC236}">
                  <a16:creationId xmlns:a16="http://schemas.microsoft.com/office/drawing/2014/main" id="{625F6536-DFFF-4E9B-85D9-321A0BA514D6}"/>
                </a:ext>
              </a:extLst>
            </p:cNvPr>
            <p:cNvSpPr txBox="1"/>
            <p:nvPr/>
          </p:nvSpPr>
          <p:spPr>
            <a:xfrm>
              <a:off x="6084168" y="2915652"/>
              <a:ext cx="288032" cy="400110"/>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2000" dirty="0"/>
                <a:t>E</a:t>
              </a:r>
              <a:endParaRPr lang="zh-CN" altLang="en-US" sz="2000" dirty="0"/>
            </a:p>
          </p:txBody>
        </p:sp>
        <p:cxnSp>
          <p:nvCxnSpPr>
            <p:cNvPr id="31" name="直接箭头连接符 30">
              <a:extLst>
                <a:ext uri="{FF2B5EF4-FFF2-40B4-BE49-F238E27FC236}">
                  <a16:creationId xmlns:a16="http://schemas.microsoft.com/office/drawing/2014/main" id="{0BEFA672-A068-4DB0-85A1-5DE9940D75E1}"/>
                </a:ext>
              </a:extLst>
            </p:cNvPr>
            <p:cNvCxnSpPr>
              <a:cxnSpLocks/>
              <a:endCxn id="24" idx="1"/>
            </p:cNvCxnSpPr>
            <p:nvPr/>
          </p:nvCxnSpPr>
          <p:spPr>
            <a:xfrm>
              <a:off x="2905472" y="3315762"/>
              <a:ext cx="1085078" cy="51977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3" name="直接箭头连接符 32">
              <a:extLst>
                <a:ext uri="{FF2B5EF4-FFF2-40B4-BE49-F238E27FC236}">
                  <a16:creationId xmlns:a16="http://schemas.microsoft.com/office/drawing/2014/main" id="{AC176384-E939-4905-B900-BDD5C147943B}"/>
                </a:ext>
              </a:extLst>
            </p:cNvPr>
            <p:cNvCxnSpPr>
              <a:cxnSpLocks/>
            </p:cNvCxnSpPr>
            <p:nvPr/>
          </p:nvCxnSpPr>
          <p:spPr>
            <a:xfrm>
              <a:off x="4270704" y="3933056"/>
              <a:ext cx="783144" cy="50356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直接箭头连接符 34">
              <a:extLst>
                <a:ext uri="{FF2B5EF4-FFF2-40B4-BE49-F238E27FC236}">
                  <a16:creationId xmlns:a16="http://schemas.microsoft.com/office/drawing/2014/main" id="{7AB332CD-5784-4081-B914-7ACE876F4E60}"/>
                </a:ext>
              </a:extLst>
            </p:cNvPr>
            <p:cNvCxnSpPr>
              <a:cxnSpLocks/>
            </p:cNvCxnSpPr>
            <p:nvPr/>
          </p:nvCxnSpPr>
          <p:spPr>
            <a:xfrm flipH="1">
              <a:off x="3447466" y="4007196"/>
              <a:ext cx="548470" cy="86196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a:extLst>
                <a:ext uri="{FF2B5EF4-FFF2-40B4-BE49-F238E27FC236}">
                  <a16:creationId xmlns:a16="http://schemas.microsoft.com/office/drawing/2014/main" id="{E80155BE-2448-4956-85FC-9E380B99563F}"/>
                </a:ext>
              </a:extLst>
            </p:cNvPr>
            <p:cNvCxnSpPr>
              <a:cxnSpLocks/>
              <a:endCxn id="26" idx="1"/>
            </p:cNvCxnSpPr>
            <p:nvPr/>
          </p:nvCxnSpPr>
          <p:spPr>
            <a:xfrm flipV="1">
              <a:off x="3605812" y="4580066"/>
              <a:ext cx="1398236" cy="41852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8" name="直接箭头连接符 37">
              <a:extLst>
                <a:ext uri="{FF2B5EF4-FFF2-40B4-BE49-F238E27FC236}">
                  <a16:creationId xmlns:a16="http://schemas.microsoft.com/office/drawing/2014/main" id="{1A743453-7CE8-45B5-BBFC-FDC255C7341B}"/>
                </a:ext>
              </a:extLst>
            </p:cNvPr>
            <p:cNvCxnSpPr>
              <a:cxnSpLocks/>
              <a:stCxn id="23" idx="3"/>
              <a:endCxn id="27" idx="1"/>
            </p:cNvCxnSpPr>
            <p:nvPr/>
          </p:nvCxnSpPr>
          <p:spPr>
            <a:xfrm flipV="1">
              <a:off x="2905472" y="3115707"/>
              <a:ext cx="3178696" cy="8130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9" name="直接箭头连接符 38">
              <a:extLst>
                <a:ext uri="{FF2B5EF4-FFF2-40B4-BE49-F238E27FC236}">
                  <a16:creationId xmlns:a16="http://schemas.microsoft.com/office/drawing/2014/main" id="{8CBC5A03-A9CB-4D86-8C1B-E2B4797CDCBB}"/>
                </a:ext>
              </a:extLst>
            </p:cNvPr>
            <p:cNvCxnSpPr>
              <a:cxnSpLocks/>
            </p:cNvCxnSpPr>
            <p:nvPr/>
          </p:nvCxnSpPr>
          <p:spPr>
            <a:xfrm flipV="1">
              <a:off x="5247776" y="3260783"/>
              <a:ext cx="908400" cy="11763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2" name="Title 1"/>
          <p:cNvSpPr>
            <a:spLocks noGrp="1"/>
          </p:cNvSpPr>
          <p:nvPr>
            <p:ph type="title"/>
          </p:nvPr>
        </p:nvSpPr>
        <p:spPr/>
        <p:txBody>
          <a:bodyPr>
            <a:normAutofit/>
          </a:bodyPr>
          <a:lstStyle/>
          <a:p>
            <a:r>
              <a:rPr lang="en-US" altLang="zh-CN" dirty="0"/>
              <a:t>Exercise</a:t>
            </a:r>
            <a:endParaRPr lang="en-CA" dirty="0"/>
          </a:p>
        </p:txBody>
      </p:sp>
      <p:sp>
        <p:nvSpPr>
          <p:cNvPr id="34" name="Content Placeholder 2">
            <a:extLst>
              <a:ext uri="{FF2B5EF4-FFF2-40B4-BE49-F238E27FC236}">
                <a16:creationId xmlns:a16="http://schemas.microsoft.com/office/drawing/2014/main" id="{78BC0882-B998-452E-8B9A-B97F79FB6A13}"/>
              </a:ext>
            </a:extLst>
          </p:cNvPr>
          <p:cNvSpPr>
            <a:spLocks noGrp="1"/>
          </p:cNvSpPr>
          <p:nvPr>
            <p:ph idx="1"/>
          </p:nvPr>
        </p:nvSpPr>
        <p:spPr/>
        <p:txBody>
          <a:bodyPr/>
          <a:lstStyle/>
          <a:p>
            <a:pPr>
              <a:buNone/>
            </a:pPr>
            <a:r>
              <a:rPr lang="en-US" altLang="en-US" sz="2400" dirty="0">
                <a:latin typeface="Arial" charset="0"/>
                <a:cs typeface="Arial" charset="0"/>
              </a:rPr>
              <a:t>Pop the front of the queue</a:t>
            </a:r>
          </a:p>
          <a:p>
            <a:pPr lvl="1">
              <a:buFont typeface="Arial" panose="020B0604020202020204" pitchFamily="34" charset="0"/>
              <a:buChar char="–"/>
            </a:pPr>
            <a:r>
              <a:rPr lang="en-US" altLang="zh-CN" sz="2000" dirty="0">
                <a:latin typeface="Arial" charset="0"/>
                <a:cs typeface="Arial" charset="0"/>
              </a:rPr>
              <a:t>C has one neighbor: E</a:t>
            </a:r>
          </a:p>
          <a:p>
            <a:pPr lvl="1">
              <a:buFont typeface="Arial" panose="020B0604020202020204" pitchFamily="34" charset="0"/>
              <a:buChar char="–"/>
            </a:pPr>
            <a:r>
              <a:rPr lang="en-US" altLang="en-US" sz="2000" dirty="0">
                <a:latin typeface="Arial" charset="0"/>
                <a:cs typeface="Arial" charset="0"/>
              </a:rPr>
              <a:t>Decrement </a:t>
            </a:r>
            <a:r>
              <a:rPr lang="en-US" altLang="zh-CN" sz="2000" dirty="0">
                <a:latin typeface="Arial" charset="0"/>
                <a:cs typeface="Arial" charset="0"/>
              </a:rPr>
              <a:t>its</a:t>
            </a:r>
            <a:r>
              <a:rPr lang="en-US" altLang="en-US" sz="2000" dirty="0">
                <a:latin typeface="Arial" charset="0"/>
                <a:cs typeface="Arial" charset="0"/>
              </a:rPr>
              <a:t> in-degree</a:t>
            </a:r>
            <a:endParaRPr lang="en-US" altLang="en-US" dirty="0">
              <a:latin typeface="Arial" charset="0"/>
              <a:cs typeface="Arial" charset="0"/>
            </a:endParaRPr>
          </a:p>
          <a:p>
            <a:pPr lvl="1">
              <a:buFont typeface="Arial" panose="020B0604020202020204" pitchFamily="34" charset="0"/>
              <a:buChar char="–"/>
            </a:pPr>
            <a:endParaRPr lang="en-US" altLang="zh-CN" dirty="0">
              <a:latin typeface="Arial" charset="0"/>
              <a:cs typeface="Arial" charset="0"/>
            </a:endParaRPr>
          </a:p>
          <a:p>
            <a:pPr marL="457200" lvl="1" indent="0">
              <a:buNone/>
            </a:pPr>
            <a:endParaRPr lang="en-US" altLang="en-US" dirty="0">
              <a:latin typeface="Arial" charset="0"/>
              <a:cs typeface="Arial" charset="0"/>
            </a:endParaRPr>
          </a:p>
        </p:txBody>
      </p:sp>
      <p:graphicFrame>
        <p:nvGraphicFramePr>
          <p:cNvPr id="30" name="Group 5">
            <a:extLst>
              <a:ext uri="{FF2B5EF4-FFF2-40B4-BE49-F238E27FC236}">
                <a16:creationId xmlns:a16="http://schemas.microsoft.com/office/drawing/2014/main" id="{133BDAB8-7A2D-43DA-8859-BE7890340755}"/>
              </a:ext>
            </a:extLst>
          </p:cNvPr>
          <p:cNvGraphicFramePr>
            <a:graphicFrameLocks noGrp="1"/>
          </p:cNvGraphicFramePr>
          <p:nvPr/>
        </p:nvGraphicFramePr>
        <p:xfrm>
          <a:off x="8020049" y="2590305"/>
          <a:ext cx="1223912" cy="167640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D</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7030A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8" name="椭圆 27">
            <a:extLst>
              <a:ext uri="{FF2B5EF4-FFF2-40B4-BE49-F238E27FC236}">
                <a16:creationId xmlns:a16="http://schemas.microsoft.com/office/drawing/2014/main" id="{7ED62270-8A64-4680-B852-20650F920DD5}"/>
              </a:ext>
            </a:extLst>
          </p:cNvPr>
          <p:cNvSpPr/>
          <p:nvPr/>
        </p:nvSpPr>
        <p:spPr>
          <a:xfrm>
            <a:off x="5057582" y="4333607"/>
            <a:ext cx="369332" cy="3693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C2F28119-1A37-4219-8D24-D835D1860B08}"/>
              </a:ext>
            </a:extLst>
          </p:cNvPr>
          <p:cNvSpPr/>
          <p:nvPr/>
        </p:nvSpPr>
        <p:spPr>
          <a:xfrm>
            <a:off x="6128336" y="2875573"/>
            <a:ext cx="369332" cy="369332"/>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2" name="Group 28">
            <a:extLst>
              <a:ext uri="{FF2B5EF4-FFF2-40B4-BE49-F238E27FC236}">
                <a16:creationId xmlns:a16="http://schemas.microsoft.com/office/drawing/2014/main" id="{91F38993-741F-42D8-B923-E29366D2F5E6}"/>
              </a:ext>
            </a:extLst>
          </p:cNvPr>
          <p:cNvGraphicFramePr>
            <a:graphicFrameLocks noGrp="1"/>
          </p:cNvGraphicFramePr>
          <p:nvPr/>
        </p:nvGraphicFramePr>
        <p:xfrm>
          <a:off x="7113095" y="4994022"/>
          <a:ext cx="2130866" cy="447675"/>
        </p:xfrm>
        <a:graphic>
          <a:graphicData uri="http://schemas.openxmlformats.org/drawingml/2006/table">
            <a:tbl>
              <a:tblPr/>
              <a:tblGrid>
                <a:gridCol w="425964">
                  <a:extLst>
                    <a:ext uri="{9D8B030D-6E8A-4147-A177-3AD203B41FA5}">
                      <a16:colId xmlns:a16="http://schemas.microsoft.com/office/drawing/2014/main" val="20000"/>
                    </a:ext>
                  </a:extLst>
                </a:gridCol>
                <a:gridCol w="427010">
                  <a:extLst>
                    <a:ext uri="{9D8B030D-6E8A-4147-A177-3AD203B41FA5}">
                      <a16:colId xmlns:a16="http://schemas.microsoft.com/office/drawing/2014/main" val="20001"/>
                    </a:ext>
                  </a:extLst>
                </a:gridCol>
                <a:gridCol w="425964">
                  <a:extLst>
                    <a:ext uri="{9D8B030D-6E8A-4147-A177-3AD203B41FA5}">
                      <a16:colId xmlns:a16="http://schemas.microsoft.com/office/drawing/2014/main" val="20002"/>
                    </a:ext>
                  </a:extLst>
                </a:gridCol>
                <a:gridCol w="425964">
                  <a:extLst>
                    <a:ext uri="{9D8B030D-6E8A-4147-A177-3AD203B41FA5}">
                      <a16:colId xmlns:a16="http://schemas.microsoft.com/office/drawing/2014/main" val="20003"/>
                    </a:ext>
                  </a:extLst>
                </a:gridCol>
                <a:gridCol w="425964">
                  <a:extLst>
                    <a:ext uri="{9D8B030D-6E8A-4147-A177-3AD203B41FA5}">
                      <a16:colId xmlns:a16="http://schemas.microsoft.com/office/drawing/2014/main" val="20004"/>
                    </a:ext>
                  </a:extLst>
                </a:gridCol>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tx1"/>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41" name="Straight Arrow Connector 7">
            <a:extLst>
              <a:ext uri="{FF2B5EF4-FFF2-40B4-BE49-F238E27FC236}">
                <a16:creationId xmlns:a16="http://schemas.microsoft.com/office/drawing/2014/main" id="{8371B857-14A1-4B42-8DEF-B218AAB532A5}"/>
              </a:ext>
            </a:extLst>
          </p:cNvPr>
          <p:cNvCxnSpPr/>
          <p:nvPr/>
        </p:nvCxnSpPr>
        <p:spPr>
          <a:xfrm flipV="1">
            <a:off x="8979748" y="544522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Text Box 40">
            <a:extLst>
              <a:ext uri="{FF2B5EF4-FFF2-40B4-BE49-F238E27FC236}">
                <a16:creationId xmlns:a16="http://schemas.microsoft.com/office/drawing/2014/main" id="{E187795C-CB7C-464B-80E1-2D7B88E1B050}"/>
              </a:ext>
            </a:extLst>
          </p:cNvPr>
          <p:cNvSpPr txBox="1">
            <a:spLocks noChangeArrowheads="1"/>
          </p:cNvSpPr>
          <p:nvPr/>
        </p:nvSpPr>
        <p:spPr bwMode="auto">
          <a:xfrm>
            <a:off x="6183342" y="503857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latin typeface="Consolas" panose="020B0609020204030204" pitchFamily="49" charset="0"/>
                <a:cs typeface="Consolas" panose="020B0609020204030204" pitchFamily="49" charset="0"/>
              </a:rPr>
              <a:t>Queue:</a:t>
            </a:r>
          </a:p>
        </p:txBody>
      </p:sp>
      <p:sp>
        <p:nvSpPr>
          <p:cNvPr id="3" name="Footer Placeholder 2">
            <a:extLst>
              <a:ext uri="{FF2B5EF4-FFF2-40B4-BE49-F238E27FC236}">
                <a16:creationId xmlns:a16="http://schemas.microsoft.com/office/drawing/2014/main" id="{E93FF89B-FDD6-B442-1496-96E93BD5BC9E}"/>
              </a:ext>
            </a:extLst>
          </p:cNvPr>
          <p:cNvSpPr>
            <a:spLocks noGrp="1"/>
          </p:cNvSpPr>
          <p:nvPr>
            <p:ph type="ftr" sz="quarter" idx="10"/>
          </p:nvPr>
        </p:nvSpPr>
        <p:spPr/>
        <p:txBody>
          <a:bodyPr/>
          <a:lstStyle/>
          <a:p>
            <a:r>
              <a:rPr lang="en-AU"/>
              <a:t>22T2</a:t>
            </a:r>
            <a:endParaRPr lang="en-AU" dirty="0"/>
          </a:p>
        </p:txBody>
      </p:sp>
      <p:sp>
        <p:nvSpPr>
          <p:cNvPr id="4" name="Slide Number Placeholder 3">
            <a:extLst>
              <a:ext uri="{FF2B5EF4-FFF2-40B4-BE49-F238E27FC236}">
                <a16:creationId xmlns:a16="http://schemas.microsoft.com/office/drawing/2014/main" id="{735BE850-18EF-5EFD-2708-99396BACD515}"/>
              </a:ext>
            </a:extLst>
          </p:cNvPr>
          <p:cNvSpPr>
            <a:spLocks noGrp="1"/>
          </p:cNvSpPr>
          <p:nvPr>
            <p:ph type="sldNum" sz="quarter" idx="11"/>
          </p:nvPr>
        </p:nvSpPr>
        <p:spPr/>
        <p:txBody>
          <a:bodyPr/>
          <a:lstStyle/>
          <a:p>
            <a:fld id="{009375D7-070A-4959-9224-FB5E66F2B1B3}" type="slidenum">
              <a:rPr lang="en-AU" smtClean="0"/>
              <a:pPr/>
              <a:t>195</a:t>
            </a:fld>
            <a:endParaRPr lang="en-AU" dirty="0"/>
          </a:p>
        </p:txBody>
      </p:sp>
      <p:sp>
        <p:nvSpPr>
          <p:cNvPr id="29" name="TextBox 28">
            <a:extLst>
              <a:ext uri="{FF2B5EF4-FFF2-40B4-BE49-F238E27FC236}">
                <a16:creationId xmlns:a16="http://schemas.microsoft.com/office/drawing/2014/main" id="{B9BA840D-2563-DDD9-5DA1-CCF4D2044008}"/>
              </a:ext>
            </a:extLst>
          </p:cNvPr>
          <p:cNvSpPr txBox="1"/>
          <p:nvPr/>
        </p:nvSpPr>
        <p:spPr>
          <a:xfrm>
            <a:off x="41735" y="5677929"/>
            <a:ext cx="7071360" cy="369332"/>
          </a:xfrm>
          <a:prstGeom prst="rect">
            <a:avLst/>
          </a:prstGeom>
          <a:noFill/>
        </p:spPr>
        <p:txBody>
          <a:bodyPr wrap="square">
            <a:spAutoFit/>
          </a:bodyPr>
          <a:lstStyle/>
          <a:p>
            <a:pPr lvl="2"/>
            <a:r>
              <a:rPr lang="en-US" altLang="zh-CN" sz="1800" dirty="0">
                <a:latin typeface="Arial" charset="0"/>
                <a:cs typeface="Arial" charset="0"/>
              </a:rPr>
              <a:t>E</a:t>
            </a:r>
            <a:r>
              <a:rPr lang="en-US" altLang="en-US" sz="1800" dirty="0">
                <a:latin typeface="Arial" charset="0"/>
                <a:cs typeface="Arial" charset="0"/>
              </a:rPr>
              <a:t> is decremented to zero, so push it onto the queue</a:t>
            </a:r>
          </a:p>
        </p:txBody>
      </p:sp>
    </p:spTree>
    <p:extLst>
      <p:ext uri="{BB962C8B-B14F-4D97-AF65-F5344CB8AC3E}">
        <p14:creationId xmlns:p14="http://schemas.microsoft.com/office/powerpoint/2010/main" val="36175307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D33CAD71-2AB8-47B0-BDAD-BEC2CCDE58AA}"/>
              </a:ext>
            </a:extLst>
          </p:cNvPr>
          <p:cNvGrpSpPr/>
          <p:nvPr/>
        </p:nvGrpSpPr>
        <p:grpSpPr>
          <a:xfrm>
            <a:off x="2711624" y="2864409"/>
            <a:ext cx="3754760" cy="2294633"/>
            <a:chOff x="2617440" y="2915652"/>
            <a:chExt cx="3754760" cy="2294633"/>
          </a:xfrm>
        </p:grpSpPr>
        <p:sp>
          <p:nvSpPr>
            <p:cNvPr id="23" name="文本框 22">
              <a:extLst>
                <a:ext uri="{FF2B5EF4-FFF2-40B4-BE49-F238E27FC236}">
                  <a16:creationId xmlns:a16="http://schemas.microsoft.com/office/drawing/2014/main" id="{2A0D1ED6-737E-423B-8B17-65865F7D31C9}"/>
                </a:ext>
              </a:extLst>
            </p:cNvPr>
            <p:cNvSpPr txBox="1"/>
            <p:nvPr/>
          </p:nvSpPr>
          <p:spPr>
            <a:xfrm>
              <a:off x="2617440" y="2996952"/>
              <a:ext cx="288032" cy="400110"/>
            </a:xfrm>
            <a:prstGeom prst="rect">
              <a:avLst/>
            </a:prstGeom>
            <a:noFill/>
          </p:spPr>
          <p:txBody>
            <a:bodyPr wrap="square" rtlCol="0">
              <a:spAutoFit/>
            </a:bodyPr>
            <a:lstStyle/>
            <a:p>
              <a:pPr algn="ctr"/>
              <a:r>
                <a:rPr lang="en-US" altLang="zh-CN" sz="2000" dirty="0"/>
                <a:t>A</a:t>
              </a:r>
              <a:endParaRPr lang="zh-CN" altLang="en-US" sz="2000" dirty="0"/>
            </a:p>
          </p:txBody>
        </p:sp>
        <p:sp>
          <p:nvSpPr>
            <p:cNvPr id="24" name="文本框 23">
              <a:extLst>
                <a:ext uri="{FF2B5EF4-FFF2-40B4-BE49-F238E27FC236}">
                  <a16:creationId xmlns:a16="http://schemas.microsoft.com/office/drawing/2014/main" id="{59E2F48C-95E6-4807-AB74-5359EAD5C544}"/>
                </a:ext>
              </a:extLst>
            </p:cNvPr>
            <p:cNvSpPr txBox="1"/>
            <p:nvPr/>
          </p:nvSpPr>
          <p:spPr>
            <a:xfrm>
              <a:off x="3990550" y="3635484"/>
              <a:ext cx="288032" cy="400110"/>
            </a:xfrm>
            <a:prstGeom prst="rect">
              <a:avLst/>
            </a:prstGeom>
            <a:noFill/>
          </p:spPr>
          <p:txBody>
            <a:bodyPr wrap="square" rtlCol="0">
              <a:spAutoFit/>
            </a:bodyPr>
            <a:lstStyle/>
            <a:p>
              <a:pPr algn="ctr"/>
              <a:r>
                <a:rPr lang="en-US" altLang="zh-CN" sz="2000" dirty="0"/>
                <a:t>D</a:t>
              </a:r>
              <a:endParaRPr lang="zh-CN" altLang="en-US" sz="2000" dirty="0"/>
            </a:p>
          </p:txBody>
        </p:sp>
        <p:sp>
          <p:nvSpPr>
            <p:cNvPr id="25" name="文本框 3">
              <a:extLst>
                <a:ext uri="{FF2B5EF4-FFF2-40B4-BE49-F238E27FC236}">
                  <a16:creationId xmlns:a16="http://schemas.microsoft.com/office/drawing/2014/main" id="{26839AF8-E941-4343-BBF1-819C5709B3BC}"/>
                </a:ext>
              </a:extLst>
            </p:cNvPr>
            <p:cNvSpPr txBox="1"/>
            <p:nvPr/>
          </p:nvSpPr>
          <p:spPr>
            <a:xfrm>
              <a:off x="3333537" y="4810175"/>
              <a:ext cx="272275" cy="400110"/>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2000" dirty="0"/>
                <a:t>B</a:t>
              </a:r>
              <a:endParaRPr lang="zh-CN" altLang="en-US" sz="2000" dirty="0"/>
            </a:p>
          </p:txBody>
        </p:sp>
        <p:sp>
          <p:nvSpPr>
            <p:cNvPr id="26" name="文本框 3">
              <a:extLst>
                <a:ext uri="{FF2B5EF4-FFF2-40B4-BE49-F238E27FC236}">
                  <a16:creationId xmlns:a16="http://schemas.microsoft.com/office/drawing/2014/main" id="{11136335-A31F-4558-BAA1-FB519BE7276A}"/>
                </a:ext>
              </a:extLst>
            </p:cNvPr>
            <p:cNvSpPr txBox="1"/>
            <p:nvPr/>
          </p:nvSpPr>
          <p:spPr>
            <a:xfrm>
              <a:off x="5004048" y="4380011"/>
              <a:ext cx="288032" cy="400110"/>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2000" dirty="0"/>
                <a:t>C</a:t>
              </a:r>
              <a:endParaRPr lang="zh-CN" altLang="en-US" sz="2000" dirty="0"/>
            </a:p>
          </p:txBody>
        </p:sp>
        <p:sp>
          <p:nvSpPr>
            <p:cNvPr id="27" name="文本框 3">
              <a:extLst>
                <a:ext uri="{FF2B5EF4-FFF2-40B4-BE49-F238E27FC236}">
                  <a16:creationId xmlns:a16="http://schemas.microsoft.com/office/drawing/2014/main" id="{625F6536-DFFF-4E9B-85D9-321A0BA514D6}"/>
                </a:ext>
              </a:extLst>
            </p:cNvPr>
            <p:cNvSpPr txBox="1"/>
            <p:nvPr/>
          </p:nvSpPr>
          <p:spPr>
            <a:xfrm>
              <a:off x="6084168" y="2915652"/>
              <a:ext cx="288032" cy="400110"/>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2000" dirty="0"/>
                <a:t>E</a:t>
              </a:r>
              <a:endParaRPr lang="zh-CN" altLang="en-US" sz="2000" dirty="0"/>
            </a:p>
          </p:txBody>
        </p:sp>
        <p:cxnSp>
          <p:nvCxnSpPr>
            <p:cNvPr id="31" name="直接箭头连接符 30">
              <a:extLst>
                <a:ext uri="{FF2B5EF4-FFF2-40B4-BE49-F238E27FC236}">
                  <a16:creationId xmlns:a16="http://schemas.microsoft.com/office/drawing/2014/main" id="{0BEFA672-A068-4DB0-85A1-5DE9940D75E1}"/>
                </a:ext>
              </a:extLst>
            </p:cNvPr>
            <p:cNvCxnSpPr>
              <a:cxnSpLocks/>
              <a:endCxn id="24" idx="1"/>
            </p:cNvCxnSpPr>
            <p:nvPr/>
          </p:nvCxnSpPr>
          <p:spPr>
            <a:xfrm>
              <a:off x="2905472" y="3315762"/>
              <a:ext cx="1085078" cy="51977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3" name="直接箭头连接符 32">
              <a:extLst>
                <a:ext uri="{FF2B5EF4-FFF2-40B4-BE49-F238E27FC236}">
                  <a16:creationId xmlns:a16="http://schemas.microsoft.com/office/drawing/2014/main" id="{AC176384-E939-4905-B900-BDD5C147943B}"/>
                </a:ext>
              </a:extLst>
            </p:cNvPr>
            <p:cNvCxnSpPr>
              <a:cxnSpLocks/>
            </p:cNvCxnSpPr>
            <p:nvPr/>
          </p:nvCxnSpPr>
          <p:spPr>
            <a:xfrm>
              <a:off x="4270704" y="3933056"/>
              <a:ext cx="783144" cy="50356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直接箭头连接符 34">
              <a:extLst>
                <a:ext uri="{FF2B5EF4-FFF2-40B4-BE49-F238E27FC236}">
                  <a16:creationId xmlns:a16="http://schemas.microsoft.com/office/drawing/2014/main" id="{7AB332CD-5784-4081-B914-7ACE876F4E60}"/>
                </a:ext>
              </a:extLst>
            </p:cNvPr>
            <p:cNvCxnSpPr>
              <a:cxnSpLocks/>
            </p:cNvCxnSpPr>
            <p:nvPr/>
          </p:nvCxnSpPr>
          <p:spPr>
            <a:xfrm flipH="1">
              <a:off x="3447466" y="4007196"/>
              <a:ext cx="548470" cy="86196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a:extLst>
                <a:ext uri="{FF2B5EF4-FFF2-40B4-BE49-F238E27FC236}">
                  <a16:creationId xmlns:a16="http://schemas.microsoft.com/office/drawing/2014/main" id="{E80155BE-2448-4956-85FC-9E380B99563F}"/>
                </a:ext>
              </a:extLst>
            </p:cNvPr>
            <p:cNvCxnSpPr>
              <a:cxnSpLocks/>
              <a:endCxn id="26" idx="1"/>
            </p:cNvCxnSpPr>
            <p:nvPr/>
          </p:nvCxnSpPr>
          <p:spPr>
            <a:xfrm flipV="1">
              <a:off x="3605812" y="4580066"/>
              <a:ext cx="1398236" cy="41852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8" name="直接箭头连接符 37">
              <a:extLst>
                <a:ext uri="{FF2B5EF4-FFF2-40B4-BE49-F238E27FC236}">
                  <a16:creationId xmlns:a16="http://schemas.microsoft.com/office/drawing/2014/main" id="{1A743453-7CE8-45B5-BBFC-FDC255C7341B}"/>
                </a:ext>
              </a:extLst>
            </p:cNvPr>
            <p:cNvCxnSpPr>
              <a:cxnSpLocks/>
              <a:stCxn id="23" idx="3"/>
              <a:endCxn id="27" idx="1"/>
            </p:cNvCxnSpPr>
            <p:nvPr/>
          </p:nvCxnSpPr>
          <p:spPr>
            <a:xfrm flipV="1">
              <a:off x="2905472" y="3115707"/>
              <a:ext cx="3178696" cy="8130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9" name="直接箭头连接符 38">
              <a:extLst>
                <a:ext uri="{FF2B5EF4-FFF2-40B4-BE49-F238E27FC236}">
                  <a16:creationId xmlns:a16="http://schemas.microsoft.com/office/drawing/2014/main" id="{8CBC5A03-A9CB-4D86-8C1B-E2B4797CDCBB}"/>
                </a:ext>
              </a:extLst>
            </p:cNvPr>
            <p:cNvCxnSpPr>
              <a:cxnSpLocks/>
            </p:cNvCxnSpPr>
            <p:nvPr/>
          </p:nvCxnSpPr>
          <p:spPr>
            <a:xfrm flipV="1">
              <a:off x="5247776" y="3260783"/>
              <a:ext cx="908400" cy="11763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2" name="Title 1"/>
          <p:cNvSpPr>
            <a:spLocks noGrp="1"/>
          </p:cNvSpPr>
          <p:nvPr>
            <p:ph type="title"/>
          </p:nvPr>
        </p:nvSpPr>
        <p:spPr/>
        <p:txBody>
          <a:bodyPr>
            <a:normAutofit/>
          </a:bodyPr>
          <a:lstStyle/>
          <a:p>
            <a:r>
              <a:rPr lang="en-US" altLang="zh-CN" dirty="0"/>
              <a:t>Exercise</a:t>
            </a:r>
            <a:endParaRPr lang="en-CA" dirty="0"/>
          </a:p>
        </p:txBody>
      </p:sp>
      <p:sp>
        <p:nvSpPr>
          <p:cNvPr id="28" name="Content Placeholder 2">
            <a:extLst>
              <a:ext uri="{FF2B5EF4-FFF2-40B4-BE49-F238E27FC236}">
                <a16:creationId xmlns:a16="http://schemas.microsoft.com/office/drawing/2014/main" id="{79DA4C91-B9EB-45EE-84A5-3DD3BAD8C9F4}"/>
              </a:ext>
            </a:extLst>
          </p:cNvPr>
          <p:cNvSpPr>
            <a:spLocks noGrp="1"/>
          </p:cNvSpPr>
          <p:nvPr>
            <p:ph idx="1"/>
          </p:nvPr>
        </p:nvSpPr>
        <p:spPr/>
        <p:txBody>
          <a:bodyPr/>
          <a:lstStyle/>
          <a:p>
            <a:pPr>
              <a:buNone/>
            </a:pPr>
            <a:r>
              <a:rPr lang="en-US" altLang="en-US" sz="2400" dirty="0">
                <a:latin typeface="Arial" charset="0"/>
                <a:cs typeface="Arial" charset="0"/>
              </a:rPr>
              <a:t>Pop the front of the queue</a:t>
            </a:r>
          </a:p>
          <a:p>
            <a:pPr lvl="1">
              <a:buFont typeface="Arial" panose="020B0604020202020204" pitchFamily="34" charset="0"/>
              <a:buChar char="–"/>
            </a:pPr>
            <a:r>
              <a:rPr lang="en-US" altLang="zh-CN" sz="2000" dirty="0">
                <a:latin typeface="Arial" charset="0"/>
                <a:cs typeface="Arial" charset="0"/>
              </a:rPr>
              <a:t>E has no neighbors</a:t>
            </a:r>
          </a:p>
          <a:p>
            <a:pPr marL="457200" lvl="1" indent="0">
              <a:buNone/>
            </a:pPr>
            <a:endParaRPr lang="en-US" altLang="en-US" dirty="0">
              <a:latin typeface="Arial" charset="0"/>
              <a:cs typeface="Arial" charset="0"/>
            </a:endParaRPr>
          </a:p>
        </p:txBody>
      </p:sp>
      <p:graphicFrame>
        <p:nvGraphicFramePr>
          <p:cNvPr id="29" name="Group 28">
            <a:extLst>
              <a:ext uri="{FF2B5EF4-FFF2-40B4-BE49-F238E27FC236}">
                <a16:creationId xmlns:a16="http://schemas.microsoft.com/office/drawing/2014/main" id="{C4BD88CB-6D7C-4EC3-A88B-AC912651F561}"/>
              </a:ext>
            </a:extLst>
          </p:cNvPr>
          <p:cNvGraphicFramePr>
            <a:graphicFrameLocks noGrp="1"/>
          </p:cNvGraphicFramePr>
          <p:nvPr/>
        </p:nvGraphicFramePr>
        <p:xfrm>
          <a:off x="7113095" y="4994022"/>
          <a:ext cx="2130866" cy="447675"/>
        </p:xfrm>
        <a:graphic>
          <a:graphicData uri="http://schemas.openxmlformats.org/drawingml/2006/table">
            <a:tbl>
              <a:tblPr/>
              <a:tblGrid>
                <a:gridCol w="425964">
                  <a:extLst>
                    <a:ext uri="{9D8B030D-6E8A-4147-A177-3AD203B41FA5}">
                      <a16:colId xmlns:a16="http://schemas.microsoft.com/office/drawing/2014/main" val="20000"/>
                    </a:ext>
                  </a:extLst>
                </a:gridCol>
                <a:gridCol w="427010">
                  <a:extLst>
                    <a:ext uri="{9D8B030D-6E8A-4147-A177-3AD203B41FA5}">
                      <a16:colId xmlns:a16="http://schemas.microsoft.com/office/drawing/2014/main" val="20001"/>
                    </a:ext>
                  </a:extLst>
                </a:gridCol>
                <a:gridCol w="425964">
                  <a:extLst>
                    <a:ext uri="{9D8B030D-6E8A-4147-A177-3AD203B41FA5}">
                      <a16:colId xmlns:a16="http://schemas.microsoft.com/office/drawing/2014/main" val="20002"/>
                    </a:ext>
                  </a:extLst>
                </a:gridCol>
                <a:gridCol w="425964">
                  <a:extLst>
                    <a:ext uri="{9D8B030D-6E8A-4147-A177-3AD203B41FA5}">
                      <a16:colId xmlns:a16="http://schemas.microsoft.com/office/drawing/2014/main" val="20003"/>
                    </a:ext>
                  </a:extLst>
                </a:gridCol>
                <a:gridCol w="425964">
                  <a:extLst>
                    <a:ext uri="{9D8B030D-6E8A-4147-A177-3AD203B41FA5}">
                      <a16:colId xmlns:a16="http://schemas.microsoft.com/office/drawing/2014/main" val="20004"/>
                    </a:ext>
                  </a:extLst>
                </a:gridCol>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0" name="Group 5">
            <a:extLst>
              <a:ext uri="{FF2B5EF4-FFF2-40B4-BE49-F238E27FC236}">
                <a16:creationId xmlns:a16="http://schemas.microsoft.com/office/drawing/2014/main" id="{133BDAB8-7A2D-43DA-8859-BE7890340755}"/>
              </a:ext>
            </a:extLst>
          </p:cNvPr>
          <p:cNvGraphicFramePr>
            <a:graphicFrameLocks noGrp="1"/>
          </p:cNvGraphicFramePr>
          <p:nvPr/>
        </p:nvGraphicFramePr>
        <p:xfrm>
          <a:off x="8020049" y="2590305"/>
          <a:ext cx="1223912" cy="167640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bg1">
                              <a:lumMod val="85000"/>
                            </a:schemeClr>
                          </a:solidFill>
                          <a:effectLst/>
                          <a:latin typeface="Arial" charset="0"/>
                          <a:cs typeface="Arial" charset="0"/>
                        </a:rPr>
                        <a:t>D</a:t>
                      </a:r>
                      <a:endParaRPr kumimoji="0" lang="en-US" sz="1600" b="0" i="0" u="none" strike="noStrike" cap="none" normalizeH="0" baseline="0" dirty="0">
                        <a:ln>
                          <a:noFill/>
                        </a:ln>
                        <a:solidFill>
                          <a:schemeClr val="bg1">
                            <a:lumMod val="85000"/>
                          </a:schemeClr>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bg1">
                              <a:lumMod val="85000"/>
                            </a:schemeClr>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1" i="0" u="none" strike="noStrike" cap="none" normalizeH="0" baseline="0" dirty="0">
                          <a:ln>
                            <a:noFill/>
                          </a:ln>
                          <a:solidFill>
                            <a:srgbClr val="FF0000"/>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cxnSp>
        <p:nvCxnSpPr>
          <p:cNvPr id="50" name="Straight Arrow Connector 7">
            <a:extLst>
              <a:ext uri="{FF2B5EF4-FFF2-40B4-BE49-F238E27FC236}">
                <a16:creationId xmlns:a16="http://schemas.microsoft.com/office/drawing/2014/main" id="{2BB7C1C5-2122-4FEB-9E24-FD8274A8F8B7}"/>
              </a:ext>
            </a:extLst>
          </p:cNvPr>
          <p:cNvCxnSpPr/>
          <p:nvPr/>
        </p:nvCxnSpPr>
        <p:spPr>
          <a:xfrm flipV="1">
            <a:off x="9336360" y="544522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Text Box 40">
            <a:extLst>
              <a:ext uri="{FF2B5EF4-FFF2-40B4-BE49-F238E27FC236}">
                <a16:creationId xmlns:a16="http://schemas.microsoft.com/office/drawing/2014/main" id="{B0A561A2-42F6-49C1-A589-0EC11BD2CA44}"/>
              </a:ext>
            </a:extLst>
          </p:cNvPr>
          <p:cNvSpPr txBox="1">
            <a:spLocks noChangeArrowheads="1"/>
          </p:cNvSpPr>
          <p:nvPr/>
        </p:nvSpPr>
        <p:spPr bwMode="auto">
          <a:xfrm>
            <a:off x="6183342" y="503857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latin typeface="Consolas" panose="020B0609020204030204" pitchFamily="49" charset="0"/>
                <a:cs typeface="Consolas" panose="020B0609020204030204" pitchFamily="49" charset="0"/>
              </a:rPr>
              <a:t>Queue:</a:t>
            </a:r>
          </a:p>
        </p:txBody>
      </p:sp>
      <p:sp>
        <p:nvSpPr>
          <p:cNvPr id="40" name="椭圆 39">
            <a:extLst>
              <a:ext uri="{FF2B5EF4-FFF2-40B4-BE49-F238E27FC236}">
                <a16:creationId xmlns:a16="http://schemas.microsoft.com/office/drawing/2014/main" id="{C2F28119-1A37-4219-8D24-D835D1860B08}"/>
              </a:ext>
            </a:extLst>
          </p:cNvPr>
          <p:cNvSpPr/>
          <p:nvPr/>
        </p:nvSpPr>
        <p:spPr>
          <a:xfrm>
            <a:off x="6128336" y="2875573"/>
            <a:ext cx="369332" cy="3693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ooter Placeholder 2">
            <a:extLst>
              <a:ext uri="{FF2B5EF4-FFF2-40B4-BE49-F238E27FC236}">
                <a16:creationId xmlns:a16="http://schemas.microsoft.com/office/drawing/2014/main" id="{64816B74-83DB-B049-B583-7715CCFAA303}"/>
              </a:ext>
            </a:extLst>
          </p:cNvPr>
          <p:cNvSpPr>
            <a:spLocks noGrp="1"/>
          </p:cNvSpPr>
          <p:nvPr>
            <p:ph type="ftr" sz="quarter" idx="10"/>
          </p:nvPr>
        </p:nvSpPr>
        <p:spPr/>
        <p:txBody>
          <a:bodyPr/>
          <a:lstStyle/>
          <a:p>
            <a:r>
              <a:rPr lang="en-AU"/>
              <a:t>22T2</a:t>
            </a:r>
            <a:endParaRPr lang="en-AU" dirty="0"/>
          </a:p>
        </p:txBody>
      </p:sp>
      <p:sp>
        <p:nvSpPr>
          <p:cNvPr id="4" name="Slide Number Placeholder 3">
            <a:extLst>
              <a:ext uri="{FF2B5EF4-FFF2-40B4-BE49-F238E27FC236}">
                <a16:creationId xmlns:a16="http://schemas.microsoft.com/office/drawing/2014/main" id="{BFD9C137-F7E7-4D7A-5ED5-DFC38045DA82}"/>
              </a:ext>
            </a:extLst>
          </p:cNvPr>
          <p:cNvSpPr>
            <a:spLocks noGrp="1"/>
          </p:cNvSpPr>
          <p:nvPr>
            <p:ph type="sldNum" sz="quarter" idx="11"/>
          </p:nvPr>
        </p:nvSpPr>
        <p:spPr/>
        <p:txBody>
          <a:bodyPr/>
          <a:lstStyle/>
          <a:p>
            <a:fld id="{009375D7-070A-4959-9224-FB5E66F2B1B3}" type="slidenum">
              <a:rPr lang="en-AU" smtClean="0"/>
              <a:pPr/>
              <a:t>196</a:t>
            </a:fld>
            <a:endParaRPr lang="en-AU" dirty="0"/>
          </a:p>
        </p:txBody>
      </p:sp>
    </p:spTree>
    <p:extLst>
      <p:ext uri="{BB962C8B-B14F-4D97-AF65-F5344CB8AC3E}">
        <p14:creationId xmlns:p14="http://schemas.microsoft.com/office/powerpoint/2010/main" val="371379864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D33CAD71-2AB8-47B0-BDAD-BEC2CCDE58AA}"/>
              </a:ext>
            </a:extLst>
          </p:cNvPr>
          <p:cNvGrpSpPr/>
          <p:nvPr/>
        </p:nvGrpSpPr>
        <p:grpSpPr>
          <a:xfrm>
            <a:off x="2711624" y="2864409"/>
            <a:ext cx="3754760" cy="2294633"/>
            <a:chOff x="2617440" y="2915652"/>
            <a:chExt cx="3754760" cy="2294633"/>
          </a:xfrm>
        </p:grpSpPr>
        <p:sp>
          <p:nvSpPr>
            <p:cNvPr id="23" name="文本框 22">
              <a:extLst>
                <a:ext uri="{FF2B5EF4-FFF2-40B4-BE49-F238E27FC236}">
                  <a16:creationId xmlns:a16="http://schemas.microsoft.com/office/drawing/2014/main" id="{2A0D1ED6-737E-423B-8B17-65865F7D31C9}"/>
                </a:ext>
              </a:extLst>
            </p:cNvPr>
            <p:cNvSpPr txBox="1"/>
            <p:nvPr/>
          </p:nvSpPr>
          <p:spPr>
            <a:xfrm>
              <a:off x="2617440" y="2996952"/>
              <a:ext cx="288032" cy="400110"/>
            </a:xfrm>
            <a:prstGeom prst="rect">
              <a:avLst/>
            </a:prstGeom>
            <a:noFill/>
          </p:spPr>
          <p:txBody>
            <a:bodyPr wrap="square" rtlCol="0">
              <a:spAutoFit/>
            </a:bodyPr>
            <a:lstStyle/>
            <a:p>
              <a:pPr algn="ctr"/>
              <a:r>
                <a:rPr lang="en-US" altLang="zh-CN" sz="2000" dirty="0"/>
                <a:t>A</a:t>
              </a:r>
              <a:endParaRPr lang="zh-CN" altLang="en-US" sz="2000" dirty="0"/>
            </a:p>
          </p:txBody>
        </p:sp>
        <p:sp>
          <p:nvSpPr>
            <p:cNvPr id="24" name="文本框 23">
              <a:extLst>
                <a:ext uri="{FF2B5EF4-FFF2-40B4-BE49-F238E27FC236}">
                  <a16:creationId xmlns:a16="http://schemas.microsoft.com/office/drawing/2014/main" id="{59E2F48C-95E6-4807-AB74-5359EAD5C544}"/>
                </a:ext>
              </a:extLst>
            </p:cNvPr>
            <p:cNvSpPr txBox="1"/>
            <p:nvPr/>
          </p:nvSpPr>
          <p:spPr>
            <a:xfrm>
              <a:off x="3990550" y="3635484"/>
              <a:ext cx="288032" cy="400110"/>
            </a:xfrm>
            <a:prstGeom prst="rect">
              <a:avLst/>
            </a:prstGeom>
            <a:noFill/>
          </p:spPr>
          <p:txBody>
            <a:bodyPr wrap="square" rtlCol="0">
              <a:spAutoFit/>
            </a:bodyPr>
            <a:lstStyle/>
            <a:p>
              <a:pPr algn="ctr"/>
              <a:r>
                <a:rPr lang="en-US" altLang="zh-CN" sz="2000" dirty="0"/>
                <a:t>D</a:t>
              </a:r>
              <a:endParaRPr lang="zh-CN" altLang="en-US" sz="2000" dirty="0"/>
            </a:p>
          </p:txBody>
        </p:sp>
        <p:sp>
          <p:nvSpPr>
            <p:cNvPr id="25" name="文本框 3">
              <a:extLst>
                <a:ext uri="{FF2B5EF4-FFF2-40B4-BE49-F238E27FC236}">
                  <a16:creationId xmlns:a16="http://schemas.microsoft.com/office/drawing/2014/main" id="{26839AF8-E941-4343-BBF1-819C5709B3BC}"/>
                </a:ext>
              </a:extLst>
            </p:cNvPr>
            <p:cNvSpPr txBox="1"/>
            <p:nvPr/>
          </p:nvSpPr>
          <p:spPr>
            <a:xfrm>
              <a:off x="3333537" y="4810175"/>
              <a:ext cx="272275" cy="400110"/>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2000" dirty="0"/>
                <a:t>B</a:t>
              </a:r>
              <a:endParaRPr lang="zh-CN" altLang="en-US" sz="2000" dirty="0"/>
            </a:p>
          </p:txBody>
        </p:sp>
        <p:sp>
          <p:nvSpPr>
            <p:cNvPr id="26" name="文本框 3">
              <a:extLst>
                <a:ext uri="{FF2B5EF4-FFF2-40B4-BE49-F238E27FC236}">
                  <a16:creationId xmlns:a16="http://schemas.microsoft.com/office/drawing/2014/main" id="{11136335-A31F-4558-BAA1-FB519BE7276A}"/>
                </a:ext>
              </a:extLst>
            </p:cNvPr>
            <p:cNvSpPr txBox="1"/>
            <p:nvPr/>
          </p:nvSpPr>
          <p:spPr>
            <a:xfrm>
              <a:off x="5004048" y="4380011"/>
              <a:ext cx="288032" cy="400110"/>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2000" dirty="0"/>
                <a:t>C</a:t>
              </a:r>
              <a:endParaRPr lang="zh-CN" altLang="en-US" sz="2000" dirty="0"/>
            </a:p>
          </p:txBody>
        </p:sp>
        <p:sp>
          <p:nvSpPr>
            <p:cNvPr id="27" name="文本框 3">
              <a:extLst>
                <a:ext uri="{FF2B5EF4-FFF2-40B4-BE49-F238E27FC236}">
                  <a16:creationId xmlns:a16="http://schemas.microsoft.com/office/drawing/2014/main" id="{625F6536-DFFF-4E9B-85D9-321A0BA514D6}"/>
                </a:ext>
              </a:extLst>
            </p:cNvPr>
            <p:cNvSpPr txBox="1"/>
            <p:nvPr/>
          </p:nvSpPr>
          <p:spPr>
            <a:xfrm>
              <a:off x="6084168" y="2915652"/>
              <a:ext cx="288032" cy="400110"/>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altLang="zh-CN" sz="2000" dirty="0"/>
                <a:t>E</a:t>
              </a:r>
              <a:endParaRPr lang="zh-CN" altLang="en-US" sz="2000" dirty="0"/>
            </a:p>
          </p:txBody>
        </p:sp>
        <p:cxnSp>
          <p:nvCxnSpPr>
            <p:cNvPr id="31" name="直接箭头连接符 30">
              <a:extLst>
                <a:ext uri="{FF2B5EF4-FFF2-40B4-BE49-F238E27FC236}">
                  <a16:creationId xmlns:a16="http://schemas.microsoft.com/office/drawing/2014/main" id="{0BEFA672-A068-4DB0-85A1-5DE9940D75E1}"/>
                </a:ext>
              </a:extLst>
            </p:cNvPr>
            <p:cNvCxnSpPr>
              <a:cxnSpLocks/>
              <a:endCxn id="24" idx="1"/>
            </p:cNvCxnSpPr>
            <p:nvPr/>
          </p:nvCxnSpPr>
          <p:spPr>
            <a:xfrm>
              <a:off x="2905472" y="3315762"/>
              <a:ext cx="1085078" cy="51977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3" name="直接箭头连接符 32">
              <a:extLst>
                <a:ext uri="{FF2B5EF4-FFF2-40B4-BE49-F238E27FC236}">
                  <a16:creationId xmlns:a16="http://schemas.microsoft.com/office/drawing/2014/main" id="{AC176384-E939-4905-B900-BDD5C147943B}"/>
                </a:ext>
              </a:extLst>
            </p:cNvPr>
            <p:cNvCxnSpPr>
              <a:cxnSpLocks/>
            </p:cNvCxnSpPr>
            <p:nvPr/>
          </p:nvCxnSpPr>
          <p:spPr>
            <a:xfrm>
              <a:off x="4270704" y="3933056"/>
              <a:ext cx="783144" cy="50356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直接箭头连接符 34">
              <a:extLst>
                <a:ext uri="{FF2B5EF4-FFF2-40B4-BE49-F238E27FC236}">
                  <a16:creationId xmlns:a16="http://schemas.microsoft.com/office/drawing/2014/main" id="{7AB332CD-5784-4081-B914-7ACE876F4E60}"/>
                </a:ext>
              </a:extLst>
            </p:cNvPr>
            <p:cNvCxnSpPr>
              <a:cxnSpLocks/>
            </p:cNvCxnSpPr>
            <p:nvPr/>
          </p:nvCxnSpPr>
          <p:spPr>
            <a:xfrm flipH="1">
              <a:off x="3447466" y="4007196"/>
              <a:ext cx="548470" cy="86196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a:extLst>
                <a:ext uri="{FF2B5EF4-FFF2-40B4-BE49-F238E27FC236}">
                  <a16:creationId xmlns:a16="http://schemas.microsoft.com/office/drawing/2014/main" id="{E80155BE-2448-4956-85FC-9E380B99563F}"/>
                </a:ext>
              </a:extLst>
            </p:cNvPr>
            <p:cNvCxnSpPr>
              <a:cxnSpLocks/>
              <a:endCxn id="26" idx="1"/>
            </p:cNvCxnSpPr>
            <p:nvPr/>
          </p:nvCxnSpPr>
          <p:spPr>
            <a:xfrm flipV="1">
              <a:off x="3605812" y="4580066"/>
              <a:ext cx="1398236" cy="41852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8" name="直接箭头连接符 37">
              <a:extLst>
                <a:ext uri="{FF2B5EF4-FFF2-40B4-BE49-F238E27FC236}">
                  <a16:creationId xmlns:a16="http://schemas.microsoft.com/office/drawing/2014/main" id="{1A743453-7CE8-45B5-BBFC-FDC255C7341B}"/>
                </a:ext>
              </a:extLst>
            </p:cNvPr>
            <p:cNvCxnSpPr>
              <a:cxnSpLocks/>
              <a:stCxn id="23" idx="3"/>
              <a:endCxn id="27" idx="1"/>
            </p:cNvCxnSpPr>
            <p:nvPr/>
          </p:nvCxnSpPr>
          <p:spPr>
            <a:xfrm flipV="1">
              <a:off x="2905472" y="3115707"/>
              <a:ext cx="3178696" cy="8130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9" name="直接箭头连接符 38">
              <a:extLst>
                <a:ext uri="{FF2B5EF4-FFF2-40B4-BE49-F238E27FC236}">
                  <a16:creationId xmlns:a16="http://schemas.microsoft.com/office/drawing/2014/main" id="{8CBC5A03-A9CB-4D86-8C1B-E2B4797CDCBB}"/>
                </a:ext>
              </a:extLst>
            </p:cNvPr>
            <p:cNvCxnSpPr>
              <a:cxnSpLocks/>
            </p:cNvCxnSpPr>
            <p:nvPr/>
          </p:nvCxnSpPr>
          <p:spPr>
            <a:xfrm flipV="1">
              <a:off x="5247776" y="3260783"/>
              <a:ext cx="908400" cy="11763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2" name="Title 1"/>
          <p:cNvSpPr>
            <a:spLocks noGrp="1"/>
          </p:cNvSpPr>
          <p:nvPr>
            <p:ph type="title"/>
          </p:nvPr>
        </p:nvSpPr>
        <p:spPr/>
        <p:txBody>
          <a:bodyPr>
            <a:normAutofit/>
          </a:bodyPr>
          <a:lstStyle/>
          <a:p>
            <a:r>
              <a:rPr lang="en-US" altLang="zh-CN" dirty="0"/>
              <a:t>Exercise</a:t>
            </a:r>
            <a:endParaRPr lang="en-CA" dirty="0"/>
          </a:p>
        </p:txBody>
      </p:sp>
      <p:sp>
        <p:nvSpPr>
          <p:cNvPr id="28" name="Content Placeholder 2">
            <a:extLst>
              <a:ext uri="{FF2B5EF4-FFF2-40B4-BE49-F238E27FC236}">
                <a16:creationId xmlns:a16="http://schemas.microsoft.com/office/drawing/2014/main" id="{79DA4C91-B9EB-45EE-84A5-3DD3BAD8C9F4}"/>
              </a:ext>
            </a:extLst>
          </p:cNvPr>
          <p:cNvSpPr>
            <a:spLocks noGrp="1"/>
          </p:cNvSpPr>
          <p:nvPr>
            <p:ph idx="1"/>
          </p:nvPr>
        </p:nvSpPr>
        <p:spPr/>
        <p:txBody>
          <a:bodyPr/>
          <a:lstStyle/>
          <a:p>
            <a:pPr>
              <a:buNone/>
            </a:pPr>
            <a:r>
              <a:rPr lang="en-US" altLang="en-US" sz="2400" dirty="0">
                <a:latin typeface="Arial" charset="0"/>
                <a:cs typeface="Arial" charset="0"/>
              </a:rPr>
              <a:t>The queue is empty, so we are done</a:t>
            </a:r>
            <a:endParaRPr lang="en-US" altLang="en-US" sz="2400" i="1" dirty="0">
              <a:latin typeface="Arial" charset="0"/>
              <a:cs typeface="Arial" charset="0"/>
            </a:endParaRPr>
          </a:p>
          <a:p>
            <a:pPr>
              <a:buNone/>
            </a:pPr>
            <a:endParaRPr lang="en-US" altLang="zh-CN" dirty="0">
              <a:latin typeface="Arial" charset="0"/>
              <a:cs typeface="Arial" charset="0"/>
            </a:endParaRPr>
          </a:p>
          <a:p>
            <a:pPr marL="457200" lvl="1" indent="0">
              <a:buNone/>
            </a:pPr>
            <a:endParaRPr lang="en-US" altLang="en-US" dirty="0">
              <a:latin typeface="Arial" charset="0"/>
              <a:cs typeface="Arial" charset="0"/>
            </a:endParaRPr>
          </a:p>
        </p:txBody>
      </p:sp>
      <p:graphicFrame>
        <p:nvGraphicFramePr>
          <p:cNvPr id="29" name="Group 28">
            <a:extLst>
              <a:ext uri="{FF2B5EF4-FFF2-40B4-BE49-F238E27FC236}">
                <a16:creationId xmlns:a16="http://schemas.microsoft.com/office/drawing/2014/main" id="{C4BD88CB-6D7C-4EC3-A88B-AC912651F561}"/>
              </a:ext>
            </a:extLst>
          </p:cNvPr>
          <p:cNvGraphicFramePr>
            <a:graphicFrameLocks noGrp="1"/>
          </p:cNvGraphicFramePr>
          <p:nvPr/>
        </p:nvGraphicFramePr>
        <p:xfrm>
          <a:off x="7113095" y="4994022"/>
          <a:ext cx="2130866" cy="447675"/>
        </p:xfrm>
        <a:graphic>
          <a:graphicData uri="http://schemas.openxmlformats.org/drawingml/2006/table">
            <a:tbl>
              <a:tblPr/>
              <a:tblGrid>
                <a:gridCol w="425964">
                  <a:extLst>
                    <a:ext uri="{9D8B030D-6E8A-4147-A177-3AD203B41FA5}">
                      <a16:colId xmlns:a16="http://schemas.microsoft.com/office/drawing/2014/main" val="20000"/>
                    </a:ext>
                  </a:extLst>
                </a:gridCol>
                <a:gridCol w="427010">
                  <a:extLst>
                    <a:ext uri="{9D8B030D-6E8A-4147-A177-3AD203B41FA5}">
                      <a16:colId xmlns:a16="http://schemas.microsoft.com/office/drawing/2014/main" val="20001"/>
                    </a:ext>
                  </a:extLst>
                </a:gridCol>
                <a:gridCol w="425964">
                  <a:extLst>
                    <a:ext uri="{9D8B030D-6E8A-4147-A177-3AD203B41FA5}">
                      <a16:colId xmlns:a16="http://schemas.microsoft.com/office/drawing/2014/main" val="20002"/>
                    </a:ext>
                  </a:extLst>
                </a:gridCol>
                <a:gridCol w="425964">
                  <a:extLst>
                    <a:ext uri="{9D8B030D-6E8A-4147-A177-3AD203B41FA5}">
                      <a16:colId xmlns:a16="http://schemas.microsoft.com/office/drawing/2014/main" val="20003"/>
                    </a:ext>
                  </a:extLst>
                </a:gridCol>
                <a:gridCol w="425964">
                  <a:extLst>
                    <a:ext uri="{9D8B030D-6E8A-4147-A177-3AD203B41FA5}">
                      <a16:colId xmlns:a16="http://schemas.microsoft.com/office/drawing/2014/main" val="20004"/>
                    </a:ext>
                  </a:extLst>
                </a:gridCol>
              </a:tblGrid>
              <a:tr h="44767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D</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000" b="0" i="0" u="none" strike="noStrike" cap="none" normalizeH="0" baseline="0" dirty="0">
                          <a:ln>
                            <a:noFill/>
                          </a:ln>
                          <a:solidFill>
                            <a:schemeClr val="bg1">
                              <a:lumMod val="85000"/>
                            </a:schemeClr>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0" name="Group 5">
            <a:extLst>
              <a:ext uri="{FF2B5EF4-FFF2-40B4-BE49-F238E27FC236}">
                <a16:creationId xmlns:a16="http://schemas.microsoft.com/office/drawing/2014/main" id="{133BDAB8-7A2D-43DA-8859-BE7890340755}"/>
              </a:ext>
            </a:extLst>
          </p:cNvPr>
          <p:cNvGraphicFramePr>
            <a:graphicFrameLocks noGrp="1"/>
          </p:cNvGraphicFramePr>
          <p:nvPr/>
        </p:nvGraphicFramePr>
        <p:xfrm>
          <a:off x="8020049" y="2590305"/>
          <a:ext cx="1223912" cy="1676400"/>
        </p:xfrm>
        <a:graphic>
          <a:graphicData uri="http://schemas.openxmlformats.org/drawingml/2006/table">
            <a:tbl>
              <a:tblPr/>
              <a:tblGrid>
                <a:gridCol w="43182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tblGrid>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A</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B</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C</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Arial" charset="0"/>
                          <a:cs typeface="Arial" charset="0"/>
                        </a:rPr>
                        <a:t>D</a:t>
                      </a:r>
                      <a:endParaRPr kumimoji="0" lang="en-US" sz="16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E</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cxnSp>
        <p:nvCxnSpPr>
          <p:cNvPr id="50" name="Straight Arrow Connector 7">
            <a:extLst>
              <a:ext uri="{FF2B5EF4-FFF2-40B4-BE49-F238E27FC236}">
                <a16:creationId xmlns:a16="http://schemas.microsoft.com/office/drawing/2014/main" id="{2BB7C1C5-2122-4FEB-9E24-FD8274A8F8B7}"/>
              </a:ext>
            </a:extLst>
          </p:cNvPr>
          <p:cNvCxnSpPr/>
          <p:nvPr/>
        </p:nvCxnSpPr>
        <p:spPr>
          <a:xfrm flipV="1">
            <a:off x="9336360" y="5445224"/>
            <a:ext cx="0" cy="288032"/>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Text Box 40">
            <a:extLst>
              <a:ext uri="{FF2B5EF4-FFF2-40B4-BE49-F238E27FC236}">
                <a16:creationId xmlns:a16="http://schemas.microsoft.com/office/drawing/2014/main" id="{B0A561A2-42F6-49C1-A589-0EC11BD2CA44}"/>
              </a:ext>
            </a:extLst>
          </p:cNvPr>
          <p:cNvSpPr txBox="1">
            <a:spLocks noChangeArrowheads="1"/>
          </p:cNvSpPr>
          <p:nvPr/>
        </p:nvSpPr>
        <p:spPr bwMode="auto">
          <a:xfrm>
            <a:off x="6183342" y="5038577"/>
            <a:ext cx="9444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latin typeface="Consolas" panose="020B0609020204030204" pitchFamily="49" charset="0"/>
                <a:cs typeface="Consolas" panose="020B0609020204030204" pitchFamily="49" charset="0"/>
              </a:rPr>
              <a:t>Queue:</a:t>
            </a:r>
          </a:p>
        </p:txBody>
      </p:sp>
      <p:sp>
        <p:nvSpPr>
          <p:cNvPr id="3" name="Footer Placeholder 2">
            <a:extLst>
              <a:ext uri="{FF2B5EF4-FFF2-40B4-BE49-F238E27FC236}">
                <a16:creationId xmlns:a16="http://schemas.microsoft.com/office/drawing/2014/main" id="{1811E8F1-9719-9C07-3D1F-73D78A1D3CA3}"/>
              </a:ext>
            </a:extLst>
          </p:cNvPr>
          <p:cNvSpPr>
            <a:spLocks noGrp="1"/>
          </p:cNvSpPr>
          <p:nvPr>
            <p:ph type="ftr" sz="quarter" idx="10"/>
          </p:nvPr>
        </p:nvSpPr>
        <p:spPr/>
        <p:txBody>
          <a:bodyPr/>
          <a:lstStyle/>
          <a:p>
            <a:r>
              <a:rPr lang="en-AU"/>
              <a:t>22T2</a:t>
            </a:r>
            <a:endParaRPr lang="en-AU" dirty="0"/>
          </a:p>
        </p:txBody>
      </p:sp>
      <p:sp>
        <p:nvSpPr>
          <p:cNvPr id="4" name="Slide Number Placeholder 3">
            <a:extLst>
              <a:ext uri="{FF2B5EF4-FFF2-40B4-BE49-F238E27FC236}">
                <a16:creationId xmlns:a16="http://schemas.microsoft.com/office/drawing/2014/main" id="{0CAD9678-6D88-6420-7C0E-60035B4C4897}"/>
              </a:ext>
            </a:extLst>
          </p:cNvPr>
          <p:cNvSpPr>
            <a:spLocks noGrp="1"/>
          </p:cNvSpPr>
          <p:nvPr>
            <p:ph type="sldNum" sz="quarter" idx="11"/>
          </p:nvPr>
        </p:nvSpPr>
        <p:spPr/>
        <p:txBody>
          <a:bodyPr/>
          <a:lstStyle/>
          <a:p>
            <a:fld id="{009375D7-070A-4959-9224-FB5E66F2B1B3}" type="slidenum">
              <a:rPr lang="en-AU" smtClean="0"/>
              <a:pPr/>
              <a:t>197</a:t>
            </a:fld>
            <a:endParaRPr lang="en-AU" dirty="0"/>
          </a:p>
        </p:txBody>
      </p:sp>
    </p:spTree>
    <p:extLst>
      <p:ext uri="{BB962C8B-B14F-4D97-AF65-F5344CB8AC3E}">
        <p14:creationId xmlns:p14="http://schemas.microsoft.com/office/powerpoint/2010/main" val="50437948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Learning outcomes</a:t>
            </a:r>
            <a:endParaRPr lang="en-CA" dirty="0"/>
          </a:p>
        </p:txBody>
      </p:sp>
      <p:sp>
        <p:nvSpPr>
          <p:cNvPr id="34" name="Content Placeholder 2">
            <a:extLst>
              <a:ext uri="{FF2B5EF4-FFF2-40B4-BE49-F238E27FC236}">
                <a16:creationId xmlns:a16="http://schemas.microsoft.com/office/drawing/2014/main" id="{B040753C-20FD-43E0-8FF8-9349D03256B6}"/>
              </a:ext>
            </a:extLst>
          </p:cNvPr>
          <p:cNvSpPr txBox="1">
            <a:spLocks/>
          </p:cNvSpPr>
          <p:nvPr/>
        </p:nvSpPr>
        <p:spPr bwMode="auto">
          <a:xfrm>
            <a:off x="1847482" y="1750938"/>
            <a:ext cx="7645078" cy="42760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70000"/>
              </a:lnSpc>
            </a:pPr>
            <a:r>
              <a:rPr lang="en-AU" sz="2400" dirty="0"/>
              <a:t>Understand the BFS </a:t>
            </a:r>
            <a:r>
              <a:rPr lang="en-US" altLang="zh-CN" sz="2400" dirty="0"/>
              <a:t>and DFS algorithms</a:t>
            </a:r>
          </a:p>
          <a:p>
            <a:pPr>
              <a:lnSpc>
                <a:spcPct val="170000"/>
              </a:lnSpc>
            </a:pPr>
            <a:r>
              <a:rPr lang="en-US" sz="2400" dirty="0"/>
              <a:t>Understand the algorithms for computing connected components (using BFS and Disjoint-set)</a:t>
            </a:r>
            <a:endParaRPr lang="en-AU" sz="2400" dirty="0"/>
          </a:p>
          <a:p>
            <a:pPr>
              <a:lnSpc>
                <a:spcPct val="170000"/>
              </a:lnSpc>
            </a:pPr>
            <a:r>
              <a:rPr lang="en-AU" sz="2400" dirty="0"/>
              <a:t>Know the concept of topological sort and how to compute it</a:t>
            </a:r>
          </a:p>
        </p:txBody>
      </p:sp>
      <p:sp>
        <p:nvSpPr>
          <p:cNvPr id="4" name="Footer Placeholder 3">
            <a:extLst>
              <a:ext uri="{FF2B5EF4-FFF2-40B4-BE49-F238E27FC236}">
                <a16:creationId xmlns:a16="http://schemas.microsoft.com/office/drawing/2014/main" id="{3CE5D704-CA7C-C87E-196A-5D37BDB5CE10}"/>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87AC53E9-6EEE-EE00-5467-DCDA43EBE926}"/>
              </a:ext>
            </a:extLst>
          </p:cNvPr>
          <p:cNvSpPr>
            <a:spLocks noGrp="1"/>
          </p:cNvSpPr>
          <p:nvPr>
            <p:ph type="sldNum" sz="quarter" idx="11"/>
          </p:nvPr>
        </p:nvSpPr>
        <p:spPr/>
        <p:txBody>
          <a:bodyPr/>
          <a:lstStyle/>
          <a:p>
            <a:fld id="{009375D7-070A-4959-9224-FB5E66F2B1B3}" type="slidenum">
              <a:rPr lang="en-AU" smtClean="0"/>
              <a:pPr/>
              <a:t>198</a:t>
            </a:fld>
            <a:endParaRPr lang="en-AU" dirty="0"/>
          </a:p>
        </p:txBody>
      </p:sp>
    </p:spTree>
    <p:extLst>
      <p:ext uri="{BB962C8B-B14F-4D97-AF65-F5344CB8AC3E}">
        <p14:creationId xmlns:p14="http://schemas.microsoft.com/office/powerpoint/2010/main" val="110731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96B58BA-E038-475B-A586-3751961F9C6A}"/>
              </a:ext>
            </a:extLst>
          </p:cNvPr>
          <p:cNvCxnSpPr>
            <a:cxnSpLocks/>
          </p:cNvCxnSpPr>
          <p:nvPr/>
        </p:nvCxnSpPr>
        <p:spPr>
          <a:xfrm>
            <a:off x="966627" y="1358231"/>
            <a:ext cx="891614" cy="0"/>
          </a:xfrm>
          <a:prstGeom prst="line">
            <a:avLst/>
          </a:prstGeom>
          <a:ln w="76200">
            <a:solidFill>
              <a:srgbClr val="FFDC00"/>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100A12B-CF72-5F40-B4C5-2068055286F6}"/>
              </a:ext>
            </a:extLst>
          </p:cNvPr>
          <p:cNvSpPr/>
          <p:nvPr/>
        </p:nvSpPr>
        <p:spPr>
          <a:xfrm>
            <a:off x="7194175" y="0"/>
            <a:ext cx="4239275" cy="6858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8FFC55B-BC94-4A4C-8746-A14DDDBD9F6E}"/>
              </a:ext>
            </a:extLst>
          </p:cNvPr>
          <p:cNvPicPr>
            <a:picLocks noChangeAspect="1"/>
          </p:cNvPicPr>
          <p:nvPr/>
        </p:nvPicPr>
        <p:blipFill>
          <a:blip r:embed="rId2"/>
          <a:stretch>
            <a:fillRect/>
          </a:stretch>
        </p:blipFill>
        <p:spPr>
          <a:xfrm rot="3323104">
            <a:off x="7798407" y="-239269"/>
            <a:ext cx="5135041" cy="7002330"/>
          </a:xfrm>
          <a:prstGeom prst="rect">
            <a:avLst/>
          </a:prstGeom>
        </p:spPr>
      </p:pic>
      <p:sp>
        <p:nvSpPr>
          <p:cNvPr id="2" name="Title 1">
            <a:extLst>
              <a:ext uri="{FF2B5EF4-FFF2-40B4-BE49-F238E27FC236}">
                <a16:creationId xmlns:a16="http://schemas.microsoft.com/office/drawing/2014/main" id="{A0AEE1FC-6D48-2C56-8F04-7DDE3371F6AB}"/>
              </a:ext>
            </a:extLst>
          </p:cNvPr>
          <p:cNvSpPr>
            <a:spLocks noGrp="1"/>
          </p:cNvSpPr>
          <p:nvPr>
            <p:ph type="title"/>
          </p:nvPr>
        </p:nvSpPr>
        <p:spPr/>
        <p:txBody>
          <a:bodyPr/>
          <a:lstStyle/>
          <a:p>
            <a:r>
              <a:rPr lang="en-US" dirty="0"/>
              <a:t>Outline</a:t>
            </a:r>
          </a:p>
        </p:txBody>
      </p:sp>
      <p:sp>
        <p:nvSpPr>
          <p:cNvPr id="9" name="Content Placeholder 6">
            <a:extLst>
              <a:ext uri="{FF2B5EF4-FFF2-40B4-BE49-F238E27FC236}">
                <a16:creationId xmlns:a16="http://schemas.microsoft.com/office/drawing/2014/main" id="{755D743B-103E-A213-4755-A4B81C8DC428}"/>
              </a:ext>
            </a:extLst>
          </p:cNvPr>
          <p:cNvSpPr>
            <a:spLocks noGrp="1"/>
          </p:cNvSpPr>
          <p:nvPr>
            <p:ph idx="1"/>
          </p:nvPr>
        </p:nvSpPr>
        <p:spPr>
          <a:xfrm>
            <a:off x="838200" y="1691724"/>
            <a:ext cx="10515600" cy="4351338"/>
          </a:xfrm>
        </p:spPr>
        <p:txBody>
          <a:bodyPr>
            <a:normAutofit/>
          </a:bodyPr>
          <a:lstStyle/>
          <a:p>
            <a:pPr>
              <a:lnSpc>
                <a:spcPct val="150000"/>
              </a:lnSpc>
              <a:buFont typeface="Arial" charset="0"/>
              <a:buNone/>
            </a:pPr>
            <a:r>
              <a:rPr lang="en-US" altLang="en-US" sz="2000" dirty="0">
                <a:latin typeface="Arial" charset="0"/>
                <a:cs typeface="Arial" charset="0"/>
              </a:rPr>
              <a:t>- BFS</a:t>
            </a:r>
          </a:p>
          <a:p>
            <a:pPr>
              <a:lnSpc>
                <a:spcPct val="150000"/>
              </a:lnSpc>
              <a:buFont typeface="Arial" charset="0"/>
              <a:buNone/>
            </a:pPr>
            <a:r>
              <a:rPr lang="en-US" altLang="en-US" sz="2000" dirty="0">
                <a:latin typeface="Arial" charset="0"/>
                <a:cs typeface="Arial" charset="0"/>
              </a:rPr>
              <a:t>- DFS</a:t>
            </a:r>
          </a:p>
          <a:p>
            <a:pPr>
              <a:lnSpc>
                <a:spcPct val="150000"/>
              </a:lnSpc>
              <a:buFont typeface="Arial" charset="0"/>
              <a:buNone/>
            </a:pPr>
            <a:r>
              <a:rPr lang="en-US" altLang="en-US" sz="2000" dirty="0">
                <a:latin typeface="Arial" charset="0"/>
                <a:cs typeface="Arial" charset="0"/>
              </a:rPr>
              <a:t>- Connectivity</a:t>
            </a:r>
          </a:p>
          <a:p>
            <a:pPr>
              <a:lnSpc>
                <a:spcPct val="150000"/>
              </a:lnSpc>
              <a:buFont typeface="Arial" charset="0"/>
              <a:buNone/>
            </a:pPr>
            <a:r>
              <a:rPr lang="en-US" altLang="en-US" sz="2000" dirty="0">
                <a:latin typeface="Arial" charset="0"/>
                <a:cs typeface="Arial" charset="0"/>
              </a:rPr>
              <a:t>- Topological sort</a:t>
            </a:r>
          </a:p>
        </p:txBody>
      </p:sp>
      <p:sp>
        <p:nvSpPr>
          <p:cNvPr id="3" name="Slide Number Placeholder 2">
            <a:extLst>
              <a:ext uri="{FF2B5EF4-FFF2-40B4-BE49-F238E27FC236}">
                <a16:creationId xmlns:a16="http://schemas.microsoft.com/office/drawing/2014/main" id="{0F7812E5-F39B-F165-AC9F-9CCA682A03CF}"/>
              </a:ext>
            </a:extLst>
          </p:cNvPr>
          <p:cNvSpPr>
            <a:spLocks noGrp="1"/>
          </p:cNvSpPr>
          <p:nvPr>
            <p:ph type="sldNum" sz="quarter" idx="11"/>
          </p:nvPr>
        </p:nvSpPr>
        <p:spPr/>
        <p:txBody>
          <a:bodyPr/>
          <a:lstStyle/>
          <a:p>
            <a:fld id="{009375D7-070A-4959-9224-FB5E66F2B1B3}" type="slidenum">
              <a:rPr lang="en-AU" smtClean="0"/>
              <a:pPr/>
              <a:t>2</a:t>
            </a:fld>
            <a:endParaRPr lang="en-AU" dirty="0"/>
          </a:p>
        </p:txBody>
      </p:sp>
      <p:sp>
        <p:nvSpPr>
          <p:cNvPr id="6" name="Footer Placeholder 5">
            <a:extLst>
              <a:ext uri="{FF2B5EF4-FFF2-40B4-BE49-F238E27FC236}">
                <a16:creationId xmlns:a16="http://schemas.microsoft.com/office/drawing/2014/main" id="{C4A76E94-98C1-8E60-3F14-718197590483}"/>
              </a:ext>
            </a:extLst>
          </p:cNvPr>
          <p:cNvSpPr>
            <a:spLocks noGrp="1"/>
          </p:cNvSpPr>
          <p:nvPr>
            <p:ph type="ftr" sz="quarter" idx="10"/>
          </p:nvPr>
        </p:nvSpPr>
        <p:spPr/>
        <p:txBody>
          <a:bodyPr/>
          <a:lstStyle/>
          <a:p>
            <a:r>
              <a:rPr lang="en-AU"/>
              <a:t>22T2</a:t>
            </a:r>
            <a:endParaRPr lang="en-AU" dirty="0"/>
          </a:p>
        </p:txBody>
      </p:sp>
    </p:spTree>
    <p:extLst>
      <p:ext uri="{BB962C8B-B14F-4D97-AF65-F5344CB8AC3E}">
        <p14:creationId xmlns:p14="http://schemas.microsoft.com/office/powerpoint/2010/main" val="21019068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a:cs typeface="Arial" charset="0"/>
              </a:rPr>
              <a:t>Recursive depth-first traversal</a:t>
            </a:r>
          </a:p>
        </p:txBody>
      </p:sp>
      <p:sp>
        <p:nvSpPr>
          <p:cNvPr id="6147" name="Rectangle 3"/>
          <p:cNvSpPr>
            <a:spLocks noGrp="1" noChangeArrowheads="1"/>
          </p:cNvSpPr>
          <p:nvPr>
            <p:ph idx="1"/>
          </p:nvPr>
        </p:nvSpPr>
        <p:spPr/>
        <p:txBody>
          <a:bodyPr>
            <a:normAutofit/>
          </a:bodyPr>
          <a:lstStyle/>
          <a:p>
            <a:pPr>
              <a:buNone/>
            </a:pPr>
            <a:r>
              <a:rPr lang="en-US" altLang="en-US" dirty="0">
                <a:latin typeface="Arial" charset="0"/>
                <a:cs typeface="Arial" charset="0"/>
              </a:rPr>
              <a:t>A recursive implementation uses the call stack for memory:</a:t>
            </a:r>
          </a:p>
        </p:txBody>
      </p:sp>
      <p:sp>
        <p:nvSpPr>
          <p:cNvPr id="2" name="Footer Placeholder 1">
            <a:extLst>
              <a:ext uri="{FF2B5EF4-FFF2-40B4-BE49-F238E27FC236}">
                <a16:creationId xmlns:a16="http://schemas.microsoft.com/office/drawing/2014/main" id="{E7216DC9-4FC7-3160-A3D8-95D2FB48A59D}"/>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6AE317B2-D6DE-1FBC-EF6E-D276816672F1}"/>
              </a:ext>
            </a:extLst>
          </p:cNvPr>
          <p:cNvSpPr>
            <a:spLocks noGrp="1"/>
          </p:cNvSpPr>
          <p:nvPr>
            <p:ph type="sldNum" sz="quarter" idx="11"/>
          </p:nvPr>
        </p:nvSpPr>
        <p:spPr/>
        <p:txBody>
          <a:bodyPr/>
          <a:lstStyle/>
          <a:p>
            <a:fld id="{009375D7-070A-4959-9224-FB5E66F2B1B3}" type="slidenum">
              <a:rPr lang="en-AU" smtClean="0"/>
              <a:pPr/>
              <a:t>20</a:t>
            </a:fld>
            <a:endParaRPr lang="en-AU" dirty="0"/>
          </a:p>
        </p:txBody>
      </p:sp>
      <p:pic>
        <p:nvPicPr>
          <p:cNvPr id="5" name="Picture 4">
            <a:extLst>
              <a:ext uri="{FF2B5EF4-FFF2-40B4-BE49-F238E27FC236}">
                <a16:creationId xmlns:a16="http://schemas.microsoft.com/office/drawing/2014/main" id="{B3257991-4DCB-5D3C-C9E3-4A85BD156FEC}"/>
              </a:ext>
            </a:extLst>
          </p:cNvPr>
          <p:cNvPicPr>
            <a:picLocks noChangeAspect="1"/>
          </p:cNvPicPr>
          <p:nvPr/>
        </p:nvPicPr>
        <p:blipFill>
          <a:blip r:embed="rId3"/>
          <a:stretch>
            <a:fillRect/>
          </a:stretch>
        </p:blipFill>
        <p:spPr>
          <a:xfrm>
            <a:off x="2577174" y="2314761"/>
            <a:ext cx="5783646" cy="3728301"/>
          </a:xfrm>
          <a:prstGeom prst="rect">
            <a:avLst/>
          </a:prstGeom>
        </p:spPr>
      </p:pic>
    </p:spTree>
    <p:extLst>
      <p:ext uri="{BB962C8B-B14F-4D97-AF65-F5344CB8AC3E}">
        <p14:creationId xmlns:p14="http://schemas.microsoft.com/office/powerpoint/2010/main" val="2135444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a:cs typeface="Arial" charset="0"/>
              </a:rPr>
              <a:t>Iterative depth-first traversal</a:t>
            </a:r>
          </a:p>
        </p:txBody>
      </p:sp>
      <p:sp>
        <p:nvSpPr>
          <p:cNvPr id="6147" name="Rectangle 3"/>
          <p:cNvSpPr>
            <a:spLocks noGrp="1" noChangeArrowheads="1"/>
          </p:cNvSpPr>
          <p:nvPr>
            <p:ph idx="1"/>
          </p:nvPr>
        </p:nvSpPr>
        <p:spPr>
          <a:xfrm>
            <a:off x="838199" y="1691724"/>
            <a:ext cx="4553303" cy="4351338"/>
          </a:xfrm>
        </p:spPr>
        <p:txBody>
          <a:bodyPr>
            <a:normAutofit/>
          </a:bodyPr>
          <a:lstStyle/>
          <a:p>
            <a:pPr>
              <a:buNone/>
            </a:pPr>
            <a:r>
              <a:rPr lang="en-US" altLang="en-US" dirty="0">
                <a:latin typeface="Arial" charset="0"/>
                <a:cs typeface="Arial" charset="0"/>
              </a:rPr>
              <a:t>An iterative implementation can use a stack</a:t>
            </a:r>
          </a:p>
        </p:txBody>
      </p:sp>
      <p:sp>
        <p:nvSpPr>
          <p:cNvPr id="2" name="Footer Placeholder 1">
            <a:extLst>
              <a:ext uri="{FF2B5EF4-FFF2-40B4-BE49-F238E27FC236}">
                <a16:creationId xmlns:a16="http://schemas.microsoft.com/office/drawing/2014/main" id="{1FE08930-BBB2-B879-942F-1C09F5ADA6EA}"/>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0978B3AC-F1DC-8731-22CF-12BA25B49E57}"/>
              </a:ext>
            </a:extLst>
          </p:cNvPr>
          <p:cNvSpPr>
            <a:spLocks noGrp="1"/>
          </p:cNvSpPr>
          <p:nvPr>
            <p:ph type="sldNum" sz="quarter" idx="11"/>
          </p:nvPr>
        </p:nvSpPr>
        <p:spPr/>
        <p:txBody>
          <a:bodyPr/>
          <a:lstStyle/>
          <a:p>
            <a:fld id="{009375D7-070A-4959-9224-FB5E66F2B1B3}" type="slidenum">
              <a:rPr lang="en-AU" smtClean="0"/>
              <a:pPr/>
              <a:t>21</a:t>
            </a:fld>
            <a:endParaRPr lang="en-AU" dirty="0"/>
          </a:p>
        </p:txBody>
      </p:sp>
      <p:pic>
        <p:nvPicPr>
          <p:cNvPr id="5" name="Picture 4">
            <a:extLst>
              <a:ext uri="{FF2B5EF4-FFF2-40B4-BE49-F238E27FC236}">
                <a16:creationId xmlns:a16="http://schemas.microsoft.com/office/drawing/2014/main" id="{1D41E6A3-2244-8208-B96A-E03BF47A1B80}"/>
              </a:ext>
            </a:extLst>
          </p:cNvPr>
          <p:cNvPicPr>
            <a:picLocks noChangeAspect="1"/>
          </p:cNvPicPr>
          <p:nvPr/>
        </p:nvPicPr>
        <p:blipFill>
          <a:blip r:embed="rId3"/>
          <a:stretch>
            <a:fillRect/>
          </a:stretch>
        </p:blipFill>
        <p:spPr>
          <a:xfrm>
            <a:off x="5744222" y="1500435"/>
            <a:ext cx="5068323" cy="4699271"/>
          </a:xfrm>
          <a:prstGeom prst="rect">
            <a:avLst/>
          </a:prstGeom>
        </p:spPr>
      </p:pic>
    </p:spTree>
    <p:extLst>
      <p:ext uri="{BB962C8B-B14F-4D97-AF65-F5344CB8AC3E}">
        <p14:creationId xmlns:p14="http://schemas.microsoft.com/office/powerpoint/2010/main" val="20261033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marL="357188" indent="-357188">
              <a:buNone/>
            </a:pPr>
            <a:r>
              <a:rPr lang="en-CA" dirty="0"/>
              <a:t>Perform a recursive depth-first traversal on this same graph</a:t>
            </a:r>
          </a:p>
        </p:txBody>
      </p:sp>
      <p:pic>
        <p:nvPicPr>
          <p:cNvPr id="15"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998706" y="2708921"/>
            <a:ext cx="4486283" cy="242184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B2A4B0EB-0202-0D4D-04AE-21CB79813B5A}"/>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76D58A7D-10B3-C517-20E0-3062658F6CB5}"/>
              </a:ext>
            </a:extLst>
          </p:cNvPr>
          <p:cNvSpPr>
            <a:spLocks noGrp="1"/>
          </p:cNvSpPr>
          <p:nvPr>
            <p:ph type="sldNum" sz="quarter" idx="11"/>
          </p:nvPr>
        </p:nvSpPr>
        <p:spPr/>
        <p:txBody>
          <a:bodyPr/>
          <a:lstStyle/>
          <a:p>
            <a:fld id="{009375D7-070A-4959-9224-FB5E66F2B1B3}" type="slidenum">
              <a:rPr lang="en-AU" smtClean="0"/>
              <a:pPr/>
              <a:t>22</a:t>
            </a:fld>
            <a:endParaRPr lang="en-AU" dirty="0"/>
          </a:p>
        </p:txBody>
      </p:sp>
    </p:spTree>
    <p:extLst>
      <p:ext uri="{BB962C8B-B14F-4D97-AF65-F5344CB8AC3E}">
        <p14:creationId xmlns:p14="http://schemas.microsoft.com/office/powerpoint/2010/main" val="25585162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2082" name="Picture 2" descr="C:\Users\dwharder\Desktop\b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9302" y="2708920"/>
            <a:ext cx="4486283" cy="24218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marL="357188" indent="-357188">
              <a:buNone/>
            </a:pPr>
            <a:r>
              <a:rPr lang="en-CA" dirty="0"/>
              <a:t>Performing a recursive depth-first traversal:</a:t>
            </a:r>
          </a:p>
          <a:p>
            <a:pPr lvl="1"/>
            <a:r>
              <a:rPr lang="en-CA" dirty="0"/>
              <a:t>Visit the first node</a:t>
            </a:r>
          </a:p>
          <a:p>
            <a:pPr marL="457200" lvl="1" indent="0">
              <a:buNone/>
            </a:pPr>
            <a:r>
              <a:rPr lang="en-CA" dirty="0"/>
              <a:t>			A</a:t>
            </a:r>
          </a:p>
        </p:txBody>
      </p:sp>
      <p:sp>
        <p:nvSpPr>
          <p:cNvPr id="4" name="Footer Placeholder 3">
            <a:extLst>
              <a:ext uri="{FF2B5EF4-FFF2-40B4-BE49-F238E27FC236}">
                <a16:creationId xmlns:a16="http://schemas.microsoft.com/office/drawing/2014/main" id="{E66B1E52-966A-D9D7-A59A-4B2133AD0415}"/>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D070B193-B34C-3665-BB69-A0A2E3332B9B}"/>
              </a:ext>
            </a:extLst>
          </p:cNvPr>
          <p:cNvSpPr>
            <a:spLocks noGrp="1"/>
          </p:cNvSpPr>
          <p:nvPr>
            <p:ph type="sldNum" sz="quarter" idx="11"/>
          </p:nvPr>
        </p:nvSpPr>
        <p:spPr/>
        <p:txBody>
          <a:bodyPr/>
          <a:lstStyle/>
          <a:p>
            <a:fld id="{009375D7-070A-4959-9224-FB5E66F2B1B3}" type="slidenum">
              <a:rPr lang="en-AU" smtClean="0"/>
              <a:pPr/>
              <a:t>23</a:t>
            </a:fld>
            <a:endParaRPr lang="en-AU" dirty="0"/>
          </a:p>
        </p:txBody>
      </p:sp>
    </p:spTree>
    <p:extLst>
      <p:ext uri="{BB962C8B-B14F-4D97-AF65-F5344CB8AC3E}">
        <p14:creationId xmlns:p14="http://schemas.microsoft.com/office/powerpoint/2010/main" val="35170113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C:\Users\dwharder\Desktop\b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9302" y="2708920"/>
            <a:ext cx="4486283" cy="24218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marL="357188" indent="-357188">
              <a:buNone/>
            </a:pPr>
            <a:r>
              <a:rPr lang="en-CA" dirty="0"/>
              <a:t>Performing a recursive depth-first traversal:</a:t>
            </a:r>
          </a:p>
          <a:p>
            <a:pPr lvl="1"/>
            <a:r>
              <a:rPr lang="en-CA" dirty="0"/>
              <a:t>A has an unvisited neighbor</a:t>
            </a:r>
          </a:p>
          <a:p>
            <a:pPr marL="457200" lvl="1" indent="0">
              <a:buNone/>
            </a:pPr>
            <a:r>
              <a:rPr lang="en-CA" dirty="0"/>
              <a:t>			A, B</a:t>
            </a:r>
          </a:p>
        </p:txBody>
      </p:sp>
      <p:sp>
        <p:nvSpPr>
          <p:cNvPr id="4" name="Footer Placeholder 3">
            <a:extLst>
              <a:ext uri="{FF2B5EF4-FFF2-40B4-BE49-F238E27FC236}">
                <a16:creationId xmlns:a16="http://schemas.microsoft.com/office/drawing/2014/main" id="{0D7E5025-DDD5-C36F-5B80-915A2B7CCF0D}"/>
              </a:ext>
            </a:extLst>
          </p:cNvPr>
          <p:cNvSpPr>
            <a:spLocks noGrp="1"/>
          </p:cNvSpPr>
          <p:nvPr>
            <p:ph type="ftr" sz="quarter" idx="10"/>
          </p:nvPr>
        </p:nvSpPr>
        <p:spPr/>
        <p:txBody>
          <a:bodyPr/>
          <a:lstStyle/>
          <a:p>
            <a:r>
              <a:rPr lang="en-AU"/>
              <a:t>22T2</a:t>
            </a:r>
            <a:endParaRPr lang="en-AU" dirty="0"/>
          </a:p>
        </p:txBody>
      </p:sp>
      <p:sp>
        <p:nvSpPr>
          <p:cNvPr id="6" name="Slide Number Placeholder 5">
            <a:extLst>
              <a:ext uri="{FF2B5EF4-FFF2-40B4-BE49-F238E27FC236}">
                <a16:creationId xmlns:a16="http://schemas.microsoft.com/office/drawing/2014/main" id="{6A0C557C-5F14-CFCC-8C13-2C97A568A04E}"/>
              </a:ext>
            </a:extLst>
          </p:cNvPr>
          <p:cNvSpPr>
            <a:spLocks noGrp="1"/>
          </p:cNvSpPr>
          <p:nvPr>
            <p:ph type="sldNum" sz="quarter" idx="11"/>
          </p:nvPr>
        </p:nvSpPr>
        <p:spPr/>
        <p:txBody>
          <a:bodyPr/>
          <a:lstStyle/>
          <a:p>
            <a:fld id="{009375D7-070A-4959-9224-FB5E66F2B1B3}" type="slidenum">
              <a:rPr lang="en-AU" smtClean="0"/>
              <a:pPr/>
              <a:t>24</a:t>
            </a:fld>
            <a:endParaRPr lang="en-AU" dirty="0"/>
          </a:p>
        </p:txBody>
      </p:sp>
    </p:spTree>
    <p:extLst>
      <p:ext uri="{BB962C8B-B14F-4D97-AF65-F5344CB8AC3E}">
        <p14:creationId xmlns:p14="http://schemas.microsoft.com/office/powerpoint/2010/main" val="17276157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Users\dwharder\Desktop\b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9302" y="2708920"/>
            <a:ext cx="4486283" cy="24218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marL="357188" indent="-357188">
              <a:buNone/>
            </a:pPr>
            <a:r>
              <a:rPr lang="en-CA" dirty="0"/>
              <a:t>Performing a recursive depth-first traversal:</a:t>
            </a:r>
          </a:p>
          <a:p>
            <a:pPr lvl="1"/>
            <a:r>
              <a:rPr lang="en-CA" dirty="0"/>
              <a:t>B has an unvisited neighbor</a:t>
            </a:r>
          </a:p>
          <a:p>
            <a:pPr marL="457200" lvl="1" indent="0">
              <a:buNone/>
            </a:pPr>
            <a:r>
              <a:rPr lang="en-CA" dirty="0"/>
              <a:t>			A, B, C</a:t>
            </a:r>
          </a:p>
        </p:txBody>
      </p:sp>
      <p:sp>
        <p:nvSpPr>
          <p:cNvPr id="4" name="Footer Placeholder 3">
            <a:extLst>
              <a:ext uri="{FF2B5EF4-FFF2-40B4-BE49-F238E27FC236}">
                <a16:creationId xmlns:a16="http://schemas.microsoft.com/office/drawing/2014/main" id="{14FFBAB0-AA43-353B-6B2E-80305F005EBE}"/>
              </a:ext>
            </a:extLst>
          </p:cNvPr>
          <p:cNvSpPr>
            <a:spLocks noGrp="1"/>
          </p:cNvSpPr>
          <p:nvPr>
            <p:ph type="ftr" sz="quarter" idx="10"/>
          </p:nvPr>
        </p:nvSpPr>
        <p:spPr/>
        <p:txBody>
          <a:bodyPr/>
          <a:lstStyle/>
          <a:p>
            <a:r>
              <a:rPr lang="en-AU"/>
              <a:t>22T2</a:t>
            </a:r>
            <a:endParaRPr lang="en-AU" dirty="0"/>
          </a:p>
        </p:txBody>
      </p:sp>
      <p:sp>
        <p:nvSpPr>
          <p:cNvPr id="6" name="Slide Number Placeholder 5">
            <a:extLst>
              <a:ext uri="{FF2B5EF4-FFF2-40B4-BE49-F238E27FC236}">
                <a16:creationId xmlns:a16="http://schemas.microsoft.com/office/drawing/2014/main" id="{984C2386-4F45-5560-9600-849BA18F87CD}"/>
              </a:ext>
            </a:extLst>
          </p:cNvPr>
          <p:cNvSpPr>
            <a:spLocks noGrp="1"/>
          </p:cNvSpPr>
          <p:nvPr>
            <p:ph type="sldNum" sz="quarter" idx="11"/>
          </p:nvPr>
        </p:nvSpPr>
        <p:spPr/>
        <p:txBody>
          <a:bodyPr/>
          <a:lstStyle/>
          <a:p>
            <a:fld id="{009375D7-070A-4959-9224-FB5E66F2B1B3}" type="slidenum">
              <a:rPr lang="en-AU" smtClean="0"/>
              <a:pPr/>
              <a:t>25</a:t>
            </a:fld>
            <a:endParaRPr lang="en-AU" dirty="0"/>
          </a:p>
        </p:txBody>
      </p:sp>
    </p:spTree>
    <p:extLst>
      <p:ext uri="{BB962C8B-B14F-4D97-AF65-F5344CB8AC3E}">
        <p14:creationId xmlns:p14="http://schemas.microsoft.com/office/powerpoint/2010/main" val="33492627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Users\dwharder\Desktop\b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9302" y="2708920"/>
            <a:ext cx="4486283" cy="24218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marL="357188" indent="-357188">
              <a:buNone/>
            </a:pPr>
            <a:r>
              <a:rPr lang="en-CA" dirty="0"/>
              <a:t>Performing a recursive depth-first traversal:</a:t>
            </a:r>
          </a:p>
          <a:p>
            <a:pPr lvl="1"/>
            <a:r>
              <a:rPr lang="en-CA" dirty="0"/>
              <a:t>C has an unvisited neighbor</a:t>
            </a:r>
          </a:p>
          <a:p>
            <a:pPr marL="457200" lvl="1" indent="0">
              <a:buNone/>
            </a:pPr>
            <a:r>
              <a:rPr lang="en-CA" dirty="0"/>
              <a:t>			A, B, C, D</a:t>
            </a:r>
          </a:p>
          <a:p>
            <a:pPr marL="357188" indent="-357188">
              <a:buNone/>
            </a:pPr>
            <a:endParaRPr lang="en-CA" dirty="0"/>
          </a:p>
        </p:txBody>
      </p:sp>
      <p:sp>
        <p:nvSpPr>
          <p:cNvPr id="4" name="Footer Placeholder 3">
            <a:extLst>
              <a:ext uri="{FF2B5EF4-FFF2-40B4-BE49-F238E27FC236}">
                <a16:creationId xmlns:a16="http://schemas.microsoft.com/office/drawing/2014/main" id="{44D333B0-21F7-0BF2-6529-363CD1031DF3}"/>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961E11C4-34EE-963B-8343-E66A4D6D980A}"/>
              </a:ext>
            </a:extLst>
          </p:cNvPr>
          <p:cNvSpPr>
            <a:spLocks noGrp="1"/>
          </p:cNvSpPr>
          <p:nvPr>
            <p:ph type="sldNum" sz="quarter" idx="11"/>
          </p:nvPr>
        </p:nvSpPr>
        <p:spPr/>
        <p:txBody>
          <a:bodyPr/>
          <a:lstStyle/>
          <a:p>
            <a:fld id="{009375D7-070A-4959-9224-FB5E66F2B1B3}" type="slidenum">
              <a:rPr lang="en-AU" smtClean="0"/>
              <a:pPr/>
              <a:t>26</a:t>
            </a:fld>
            <a:endParaRPr lang="en-AU" dirty="0"/>
          </a:p>
        </p:txBody>
      </p:sp>
    </p:spTree>
    <p:extLst>
      <p:ext uri="{BB962C8B-B14F-4D97-AF65-F5344CB8AC3E}">
        <p14:creationId xmlns:p14="http://schemas.microsoft.com/office/powerpoint/2010/main" val="13783800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C:\Users\dwharder\Desktop\b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9302" y="2708920"/>
            <a:ext cx="4486283" cy="24218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marL="357188" indent="-357188">
              <a:buNone/>
            </a:pPr>
            <a:r>
              <a:rPr lang="en-CA" dirty="0"/>
              <a:t>Performing a recursive depth-first traversal:</a:t>
            </a:r>
          </a:p>
          <a:p>
            <a:pPr lvl="1"/>
            <a:r>
              <a:rPr lang="en-CA" dirty="0"/>
              <a:t>D has no unvisited neighbors, so we return to C</a:t>
            </a:r>
          </a:p>
          <a:p>
            <a:pPr marL="457200" lvl="1" indent="0">
              <a:buNone/>
            </a:pPr>
            <a:r>
              <a:rPr lang="en-CA" dirty="0"/>
              <a:t>			A, B, C, D, E</a:t>
            </a:r>
          </a:p>
        </p:txBody>
      </p:sp>
      <p:sp>
        <p:nvSpPr>
          <p:cNvPr id="4" name="Footer Placeholder 3">
            <a:extLst>
              <a:ext uri="{FF2B5EF4-FFF2-40B4-BE49-F238E27FC236}">
                <a16:creationId xmlns:a16="http://schemas.microsoft.com/office/drawing/2014/main" id="{6038B94E-2FCE-32DC-E049-0A0BD9DF2AA2}"/>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5BCF8660-3CAF-2CF1-CB6D-62AC9FB3F0BE}"/>
              </a:ext>
            </a:extLst>
          </p:cNvPr>
          <p:cNvSpPr>
            <a:spLocks noGrp="1"/>
          </p:cNvSpPr>
          <p:nvPr>
            <p:ph type="sldNum" sz="quarter" idx="11"/>
          </p:nvPr>
        </p:nvSpPr>
        <p:spPr/>
        <p:txBody>
          <a:bodyPr/>
          <a:lstStyle/>
          <a:p>
            <a:fld id="{009375D7-070A-4959-9224-FB5E66F2B1B3}" type="slidenum">
              <a:rPr lang="en-AU" smtClean="0"/>
              <a:pPr/>
              <a:t>27</a:t>
            </a:fld>
            <a:endParaRPr lang="en-AU" dirty="0"/>
          </a:p>
        </p:txBody>
      </p:sp>
    </p:spTree>
    <p:extLst>
      <p:ext uri="{BB962C8B-B14F-4D97-AF65-F5344CB8AC3E}">
        <p14:creationId xmlns:p14="http://schemas.microsoft.com/office/powerpoint/2010/main" val="14471829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C:\Users\dwharder\Desktop\b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9302" y="2708920"/>
            <a:ext cx="4486283" cy="24218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marL="357188" indent="-357188">
              <a:buNone/>
            </a:pPr>
            <a:r>
              <a:rPr lang="en-CA" dirty="0"/>
              <a:t>Performing a recursive depth-first traversal:</a:t>
            </a:r>
          </a:p>
          <a:p>
            <a:pPr lvl="1"/>
            <a:r>
              <a:rPr lang="en-CA" dirty="0"/>
              <a:t>E has an unvisited neighbor</a:t>
            </a:r>
          </a:p>
          <a:p>
            <a:pPr marL="457200" lvl="1" indent="0">
              <a:buNone/>
            </a:pPr>
            <a:r>
              <a:rPr lang="en-CA" dirty="0"/>
              <a:t>			A, B, C, D, E, G</a:t>
            </a:r>
          </a:p>
        </p:txBody>
      </p:sp>
      <p:sp>
        <p:nvSpPr>
          <p:cNvPr id="4" name="Footer Placeholder 3">
            <a:extLst>
              <a:ext uri="{FF2B5EF4-FFF2-40B4-BE49-F238E27FC236}">
                <a16:creationId xmlns:a16="http://schemas.microsoft.com/office/drawing/2014/main" id="{EDFD9911-C819-95A7-F60A-459417381BFE}"/>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D0E7AE7C-6038-FE3B-8A65-E831C6A0650F}"/>
              </a:ext>
            </a:extLst>
          </p:cNvPr>
          <p:cNvSpPr>
            <a:spLocks noGrp="1"/>
          </p:cNvSpPr>
          <p:nvPr>
            <p:ph type="sldNum" sz="quarter" idx="11"/>
          </p:nvPr>
        </p:nvSpPr>
        <p:spPr/>
        <p:txBody>
          <a:bodyPr/>
          <a:lstStyle/>
          <a:p>
            <a:fld id="{009375D7-070A-4959-9224-FB5E66F2B1B3}" type="slidenum">
              <a:rPr lang="en-AU" smtClean="0"/>
              <a:pPr/>
              <a:t>28</a:t>
            </a:fld>
            <a:endParaRPr lang="en-AU" dirty="0"/>
          </a:p>
        </p:txBody>
      </p:sp>
    </p:spTree>
    <p:extLst>
      <p:ext uri="{BB962C8B-B14F-4D97-AF65-F5344CB8AC3E}">
        <p14:creationId xmlns:p14="http://schemas.microsoft.com/office/powerpoint/2010/main" val="4285883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descr="C:\Users\dwharder\Desktop\b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9302" y="2708920"/>
            <a:ext cx="4486283" cy="24218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marL="357188" indent="-357188">
              <a:buNone/>
            </a:pPr>
            <a:r>
              <a:rPr lang="en-CA" dirty="0"/>
              <a:t>Performing a recursive depth-first traversal:</a:t>
            </a:r>
          </a:p>
          <a:p>
            <a:pPr lvl="1"/>
            <a:r>
              <a:rPr lang="en-CA" dirty="0"/>
              <a:t>G has an unvisited neighbor</a:t>
            </a:r>
          </a:p>
          <a:p>
            <a:pPr marL="457200" lvl="1" indent="0">
              <a:buNone/>
            </a:pPr>
            <a:r>
              <a:rPr lang="en-CA" dirty="0"/>
              <a:t>			A, B, C, D, E, G, I</a:t>
            </a:r>
          </a:p>
        </p:txBody>
      </p:sp>
      <p:sp>
        <p:nvSpPr>
          <p:cNvPr id="4" name="Footer Placeholder 3">
            <a:extLst>
              <a:ext uri="{FF2B5EF4-FFF2-40B4-BE49-F238E27FC236}">
                <a16:creationId xmlns:a16="http://schemas.microsoft.com/office/drawing/2014/main" id="{011CF33E-D7E6-6A69-B3B8-DAD53010A342}"/>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1115B1B9-0F51-21B1-1072-B14D6F44F760}"/>
              </a:ext>
            </a:extLst>
          </p:cNvPr>
          <p:cNvSpPr>
            <a:spLocks noGrp="1"/>
          </p:cNvSpPr>
          <p:nvPr>
            <p:ph type="sldNum" sz="quarter" idx="11"/>
          </p:nvPr>
        </p:nvSpPr>
        <p:spPr/>
        <p:txBody>
          <a:bodyPr/>
          <a:lstStyle/>
          <a:p>
            <a:fld id="{009375D7-070A-4959-9224-FB5E66F2B1B3}" type="slidenum">
              <a:rPr lang="en-AU" smtClean="0"/>
              <a:pPr/>
              <a:t>29</a:t>
            </a:fld>
            <a:endParaRPr lang="en-AU" dirty="0"/>
          </a:p>
        </p:txBody>
      </p:sp>
    </p:spTree>
    <p:extLst>
      <p:ext uri="{BB962C8B-B14F-4D97-AF65-F5344CB8AC3E}">
        <p14:creationId xmlns:p14="http://schemas.microsoft.com/office/powerpoint/2010/main" val="2133756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CEB197-6D74-DBDC-F212-228624340E2C}"/>
              </a:ext>
            </a:extLst>
          </p:cNvPr>
          <p:cNvSpPr>
            <a:spLocks noGrp="1"/>
          </p:cNvSpPr>
          <p:nvPr>
            <p:ph type="title"/>
          </p:nvPr>
        </p:nvSpPr>
        <p:spPr>
          <a:xfrm>
            <a:off x="410400" y="2624400"/>
            <a:ext cx="9190800" cy="2556000"/>
          </a:xfrm>
        </p:spPr>
        <p:txBody>
          <a:bodyPr/>
          <a:lstStyle/>
          <a:p>
            <a:r>
              <a:rPr lang="en-US" dirty="0"/>
              <a:t>Breath-first and depth-first traversals</a:t>
            </a:r>
          </a:p>
        </p:txBody>
      </p:sp>
    </p:spTree>
    <p:extLst>
      <p:ext uri="{BB962C8B-B14F-4D97-AF65-F5344CB8AC3E}">
        <p14:creationId xmlns:p14="http://schemas.microsoft.com/office/powerpoint/2010/main" val="162055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9" descr="C:\Users\dwharder\Desktop\b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9302" y="2708920"/>
            <a:ext cx="4486283" cy="24218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marL="357188" indent="-357188">
              <a:buNone/>
            </a:pPr>
            <a:r>
              <a:rPr lang="en-CA" dirty="0"/>
              <a:t>Performing a recursive depth-first traversal:</a:t>
            </a:r>
          </a:p>
          <a:p>
            <a:pPr lvl="1"/>
            <a:r>
              <a:rPr lang="en-CA" dirty="0"/>
              <a:t>I has an unvisited neighbor</a:t>
            </a:r>
          </a:p>
          <a:p>
            <a:pPr marL="457200" lvl="1" indent="0">
              <a:buNone/>
            </a:pPr>
            <a:r>
              <a:rPr lang="en-CA" dirty="0"/>
              <a:t>			A, B, C, D, E, G, I, H</a:t>
            </a:r>
          </a:p>
        </p:txBody>
      </p:sp>
      <p:sp>
        <p:nvSpPr>
          <p:cNvPr id="4" name="Footer Placeholder 3">
            <a:extLst>
              <a:ext uri="{FF2B5EF4-FFF2-40B4-BE49-F238E27FC236}">
                <a16:creationId xmlns:a16="http://schemas.microsoft.com/office/drawing/2014/main" id="{55D62179-6F60-329E-D389-4B082BDFC479}"/>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0CF99F73-84DC-1636-C5CC-EEF2045EA479}"/>
              </a:ext>
            </a:extLst>
          </p:cNvPr>
          <p:cNvSpPr>
            <a:spLocks noGrp="1"/>
          </p:cNvSpPr>
          <p:nvPr>
            <p:ph type="sldNum" sz="quarter" idx="11"/>
          </p:nvPr>
        </p:nvSpPr>
        <p:spPr/>
        <p:txBody>
          <a:bodyPr/>
          <a:lstStyle/>
          <a:p>
            <a:fld id="{009375D7-070A-4959-9224-FB5E66F2B1B3}" type="slidenum">
              <a:rPr lang="en-AU" smtClean="0"/>
              <a:pPr/>
              <a:t>30</a:t>
            </a:fld>
            <a:endParaRPr lang="en-AU" dirty="0"/>
          </a:p>
        </p:txBody>
      </p:sp>
    </p:spTree>
    <p:extLst>
      <p:ext uri="{BB962C8B-B14F-4D97-AF65-F5344CB8AC3E}">
        <p14:creationId xmlns:p14="http://schemas.microsoft.com/office/powerpoint/2010/main" val="404811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0" descr="C:\Users\dwharder\Desktop\b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9302" y="2708920"/>
            <a:ext cx="4486283" cy="24218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marL="357188" indent="-357188">
              <a:buNone/>
            </a:pPr>
            <a:r>
              <a:rPr lang="en-CA" dirty="0"/>
              <a:t>Performing a recursive depth-first traversal:</a:t>
            </a:r>
          </a:p>
          <a:p>
            <a:pPr lvl="1"/>
            <a:r>
              <a:rPr lang="en-CA" dirty="0"/>
              <a:t>We </a:t>
            </a:r>
            <a:r>
              <a:rPr lang="en-CA" dirty="0" err="1"/>
              <a:t>recurse</a:t>
            </a:r>
            <a:r>
              <a:rPr lang="en-CA" dirty="0"/>
              <a:t> back to C which has an unvisited neighbour</a:t>
            </a:r>
          </a:p>
          <a:p>
            <a:pPr marL="457200" lvl="1" indent="0">
              <a:buNone/>
            </a:pPr>
            <a:r>
              <a:rPr lang="en-CA" dirty="0"/>
              <a:t>			A, B, C, D, E, G, I, H, F</a:t>
            </a:r>
          </a:p>
        </p:txBody>
      </p:sp>
      <p:sp>
        <p:nvSpPr>
          <p:cNvPr id="4" name="Footer Placeholder 3">
            <a:extLst>
              <a:ext uri="{FF2B5EF4-FFF2-40B4-BE49-F238E27FC236}">
                <a16:creationId xmlns:a16="http://schemas.microsoft.com/office/drawing/2014/main" id="{33C30696-01B3-C2A1-3BD9-D3F525CBB442}"/>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C568A499-955E-6DB2-2AEF-130E34242A6B}"/>
              </a:ext>
            </a:extLst>
          </p:cNvPr>
          <p:cNvSpPr>
            <a:spLocks noGrp="1"/>
          </p:cNvSpPr>
          <p:nvPr>
            <p:ph type="sldNum" sz="quarter" idx="11"/>
          </p:nvPr>
        </p:nvSpPr>
        <p:spPr/>
        <p:txBody>
          <a:bodyPr/>
          <a:lstStyle/>
          <a:p>
            <a:fld id="{009375D7-070A-4959-9224-FB5E66F2B1B3}" type="slidenum">
              <a:rPr lang="en-AU" smtClean="0"/>
              <a:pPr/>
              <a:t>31</a:t>
            </a:fld>
            <a:endParaRPr lang="en-AU" dirty="0"/>
          </a:p>
        </p:txBody>
      </p:sp>
    </p:spTree>
    <p:extLst>
      <p:ext uri="{BB962C8B-B14F-4D97-AF65-F5344CB8AC3E}">
        <p14:creationId xmlns:p14="http://schemas.microsoft.com/office/powerpoint/2010/main" val="30442181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C:\Users\dwharder\Desktop\b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9302" y="2708920"/>
            <a:ext cx="4486283" cy="24218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marL="357188" indent="-357188">
              <a:buNone/>
            </a:pPr>
            <a:r>
              <a:rPr lang="en-CA" dirty="0"/>
              <a:t>Performing a recursive depth-first traversal:</a:t>
            </a:r>
          </a:p>
          <a:p>
            <a:pPr lvl="1"/>
            <a:r>
              <a:rPr lang="en-CA" dirty="0"/>
              <a:t>We </a:t>
            </a:r>
            <a:r>
              <a:rPr lang="en-CA" dirty="0" err="1"/>
              <a:t>recurse</a:t>
            </a:r>
            <a:r>
              <a:rPr lang="en-CA" dirty="0"/>
              <a:t> finding that no other nodes have unvisited neighbours</a:t>
            </a:r>
          </a:p>
          <a:p>
            <a:pPr marL="457200" lvl="1" indent="0">
              <a:buNone/>
            </a:pPr>
            <a:r>
              <a:rPr lang="en-CA" dirty="0"/>
              <a:t>			A, B, C, D, E, G, I, H, F</a:t>
            </a:r>
          </a:p>
        </p:txBody>
      </p:sp>
      <p:sp>
        <p:nvSpPr>
          <p:cNvPr id="5" name="Footer Placeholder 4">
            <a:extLst>
              <a:ext uri="{FF2B5EF4-FFF2-40B4-BE49-F238E27FC236}">
                <a16:creationId xmlns:a16="http://schemas.microsoft.com/office/drawing/2014/main" id="{E8FD6C7B-34D8-B35B-C8A4-082C30B351E9}"/>
              </a:ext>
            </a:extLst>
          </p:cNvPr>
          <p:cNvSpPr>
            <a:spLocks noGrp="1"/>
          </p:cNvSpPr>
          <p:nvPr>
            <p:ph type="ftr" sz="quarter" idx="10"/>
          </p:nvPr>
        </p:nvSpPr>
        <p:spPr/>
        <p:txBody>
          <a:bodyPr/>
          <a:lstStyle/>
          <a:p>
            <a:r>
              <a:rPr lang="en-AU"/>
              <a:t>22T2</a:t>
            </a:r>
            <a:endParaRPr lang="en-AU" dirty="0"/>
          </a:p>
        </p:txBody>
      </p:sp>
      <p:sp>
        <p:nvSpPr>
          <p:cNvPr id="6" name="Slide Number Placeholder 5">
            <a:extLst>
              <a:ext uri="{FF2B5EF4-FFF2-40B4-BE49-F238E27FC236}">
                <a16:creationId xmlns:a16="http://schemas.microsoft.com/office/drawing/2014/main" id="{B262EEA0-4183-66C6-C3E4-0937552B72D4}"/>
              </a:ext>
            </a:extLst>
          </p:cNvPr>
          <p:cNvSpPr>
            <a:spLocks noGrp="1"/>
          </p:cNvSpPr>
          <p:nvPr>
            <p:ph type="sldNum" sz="quarter" idx="11"/>
          </p:nvPr>
        </p:nvSpPr>
        <p:spPr/>
        <p:txBody>
          <a:bodyPr/>
          <a:lstStyle/>
          <a:p>
            <a:fld id="{009375D7-070A-4959-9224-FB5E66F2B1B3}" type="slidenum">
              <a:rPr lang="en-AU" smtClean="0"/>
              <a:pPr/>
              <a:t>32</a:t>
            </a:fld>
            <a:endParaRPr lang="en-AU" dirty="0"/>
          </a:p>
        </p:txBody>
      </p:sp>
    </p:spTree>
    <p:extLst>
      <p:ext uri="{BB962C8B-B14F-4D97-AF65-F5344CB8AC3E}">
        <p14:creationId xmlns:p14="http://schemas.microsoft.com/office/powerpoint/2010/main" val="17927683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itle 1"/>
          <p:cNvSpPr>
            <a:spLocks noGrp="1"/>
          </p:cNvSpPr>
          <p:nvPr>
            <p:ph type="title"/>
          </p:nvPr>
        </p:nvSpPr>
        <p:spPr/>
        <p:txBody>
          <a:bodyPr/>
          <a:lstStyle/>
          <a:p>
            <a:r>
              <a:rPr lang="en-CA" altLang="en-US" dirty="0">
                <a:cs typeface="Arial" charset="0"/>
              </a:rPr>
              <a:t>Comparing BFS and DFS</a:t>
            </a:r>
          </a:p>
        </p:txBody>
      </p:sp>
      <p:sp>
        <p:nvSpPr>
          <p:cNvPr id="7170" name="Content Placeholder 2"/>
          <p:cNvSpPr>
            <a:spLocks noGrp="1"/>
          </p:cNvSpPr>
          <p:nvPr>
            <p:ph idx="1"/>
          </p:nvPr>
        </p:nvSpPr>
        <p:spPr/>
        <p:txBody>
          <a:bodyPr>
            <a:normAutofit/>
          </a:bodyPr>
          <a:lstStyle/>
          <a:p>
            <a:pPr>
              <a:buFont typeface="Arial" charset="0"/>
              <a:buNone/>
            </a:pPr>
            <a:r>
              <a:rPr lang="en-CA" altLang="en-US" dirty="0">
                <a:latin typeface="Arial" charset="0"/>
                <a:cs typeface="Arial" charset="0"/>
              </a:rPr>
              <a:t>The order can differ greatly</a:t>
            </a:r>
          </a:p>
          <a:p>
            <a:pPr lvl="1"/>
            <a:r>
              <a:rPr lang="en-CA" altLang="en-US" dirty="0">
                <a:latin typeface="Arial" charset="0"/>
                <a:cs typeface="Arial" charset="0"/>
              </a:rPr>
              <a:t>An iterative depth-first traversal may also be different again</a:t>
            </a:r>
          </a:p>
        </p:txBody>
      </p:sp>
      <p:pic>
        <p:nvPicPr>
          <p:cNvPr id="7" name="Picture 10" descr="C:\Users\dwharder\Desktop\b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024" y="3301509"/>
            <a:ext cx="4104456" cy="221572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7" descr="C:\Users\dwharder\Desktop\a1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5520" y="3301510"/>
            <a:ext cx="4104456" cy="221572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304207" y="2686675"/>
            <a:ext cx="3836307" cy="369332"/>
          </a:xfrm>
          <a:prstGeom prst="rect">
            <a:avLst/>
          </a:prstGeom>
        </p:spPr>
        <p:txBody>
          <a:bodyPr wrap="none">
            <a:spAutoFit/>
          </a:bodyPr>
          <a:lstStyle/>
          <a:p>
            <a:r>
              <a:rPr lang="en-CA" dirty="0"/>
              <a:t>Recursive DFS: A, B, C, D, E, G, I, H, F</a:t>
            </a:r>
          </a:p>
        </p:txBody>
      </p:sp>
      <p:sp>
        <p:nvSpPr>
          <p:cNvPr id="3" name="Rectangle 2"/>
          <p:cNvSpPr/>
          <p:nvPr/>
        </p:nvSpPr>
        <p:spPr>
          <a:xfrm>
            <a:off x="2495601" y="2686675"/>
            <a:ext cx="2771913" cy="369332"/>
          </a:xfrm>
          <a:prstGeom prst="rect">
            <a:avLst/>
          </a:prstGeom>
        </p:spPr>
        <p:txBody>
          <a:bodyPr wrap="none">
            <a:spAutoFit/>
          </a:bodyPr>
          <a:lstStyle/>
          <a:p>
            <a:r>
              <a:rPr lang="en-CA" dirty="0"/>
              <a:t>BFS: A, B, C, E, D, F, G, H, I</a:t>
            </a:r>
          </a:p>
        </p:txBody>
      </p:sp>
      <p:sp>
        <p:nvSpPr>
          <p:cNvPr id="4" name="Footer Placeholder 3">
            <a:extLst>
              <a:ext uri="{FF2B5EF4-FFF2-40B4-BE49-F238E27FC236}">
                <a16:creationId xmlns:a16="http://schemas.microsoft.com/office/drawing/2014/main" id="{672A9F44-1769-A3E1-9E26-AF31C2F28532}"/>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0A237740-83C6-9F30-2A3B-821B52CD96C8}"/>
              </a:ext>
            </a:extLst>
          </p:cNvPr>
          <p:cNvSpPr>
            <a:spLocks noGrp="1"/>
          </p:cNvSpPr>
          <p:nvPr>
            <p:ph type="sldNum" sz="quarter" idx="11"/>
          </p:nvPr>
        </p:nvSpPr>
        <p:spPr/>
        <p:txBody>
          <a:bodyPr/>
          <a:lstStyle/>
          <a:p>
            <a:fld id="{009375D7-070A-4959-9224-FB5E66F2B1B3}" type="slidenum">
              <a:rPr lang="en-AU" smtClean="0"/>
              <a:pPr/>
              <a:t>33</a:t>
            </a:fld>
            <a:endParaRPr lang="en-AU" dirty="0"/>
          </a:p>
        </p:txBody>
      </p:sp>
    </p:spTree>
    <p:extLst>
      <p:ext uri="{BB962C8B-B14F-4D97-AF65-F5344CB8AC3E}">
        <p14:creationId xmlns:p14="http://schemas.microsoft.com/office/powerpoint/2010/main" val="29075669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Quick quiz</a:t>
            </a:r>
            <a:endParaRPr lang="en-CA" dirty="0">
              <a:solidFill>
                <a:schemeClr val="accent3"/>
              </a:solidFill>
            </a:endParaRPr>
          </a:p>
        </p:txBody>
      </p:sp>
      <p:grpSp>
        <p:nvGrpSpPr>
          <p:cNvPr id="5" name="组合 4">
            <a:extLst>
              <a:ext uri="{FF2B5EF4-FFF2-40B4-BE49-F238E27FC236}">
                <a16:creationId xmlns:a16="http://schemas.microsoft.com/office/drawing/2014/main" id="{EFEA840E-B74A-464A-A143-EFE0C9E30873}"/>
              </a:ext>
            </a:extLst>
          </p:cNvPr>
          <p:cNvGrpSpPr/>
          <p:nvPr/>
        </p:nvGrpSpPr>
        <p:grpSpPr>
          <a:xfrm>
            <a:off x="1200732" y="3078646"/>
            <a:ext cx="3816424" cy="2160240"/>
            <a:chOff x="294143" y="2137048"/>
            <a:chExt cx="4385863" cy="2304256"/>
          </a:xfrm>
        </p:grpSpPr>
        <p:sp>
          <p:nvSpPr>
            <p:cNvPr id="6" name="椭圆 5">
              <a:extLst>
                <a:ext uri="{FF2B5EF4-FFF2-40B4-BE49-F238E27FC236}">
                  <a16:creationId xmlns:a16="http://schemas.microsoft.com/office/drawing/2014/main" id="{E0F3152F-77AF-4E8E-880E-7EB565361B34}"/>
                </a:ext>
              </a:extLst>
            </p:cNvPr>
            <p:cNvSpPr/>
            <p:nvPr/>
          </p:nvSpPr>
          <p:spPr>
            <a:xfrm>
              <a:off x="821830" y="2620014"/>
              <a:ext cx="288032" cy="28803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B</a:t>
              </a:r>
              <a:endParaRPr lang="zh-CN" altLang="en-US" dirty="0">
                <a:solidFill>
                  <a:schemeClr val="tx1"/>
                </a:solidFill>
              </a:endParaRPr>
            </a:p>
          </p:txBody>
        </p:sp>
        <p:sp>
          <p:nvSpPr>
            <p:cNvPr id="7" name="椭圆 6">
              <a:extLst>
                <a:ext uri="{FF2B5EF4-FFF2-40B4-BE49-F238E27FC236}">
                  <a16:creationId xmlns:a16="http://schemas.microsoft.com/office/drawing/2014/main" id="{8542AA50-02C0-4844-A9D8-B53ED028074A}"/>
                </a:ext>
              </a:extLst>
            </p:cNvPr>
            <p:cNvSpPr/>
            <p:nvPr/>
          </p:nvSpPr>
          <p:spPr>
            <a:xfrm>
              <a:off x="294143" y="3633390"/>
              <a:ext cx="288032" cy="28803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a:t>
              </a:r>
              <a:endParaRPr lang="zh-CN" altLang="en-US" dirty="0">
                <a:solidFill>
                  <a:schemeClr val="tx1"/>
                </a:solidFill>
              </a:endParaRPr>
            </a:p>
          </p:txBody>
        </p:sp>
        <p:sp>
          <p:nvSpPr>
            <p:cNvPr id="8" name="椭圆 7">
              <a:extLst>
                <a:ext uri="{FF2B5EF4-FFF2-40B4-BE49-F238E27FC236}">
                  <a16:creationId xmlns:a16="http://schemas.microsoft.com/office/drawing/2014/main" id="{3F7DA0F6-17B2-4752-A178-2174298524DA}"/>
                </a:ext>
              </a:extLst>
            </p:cNvPr>
            <p:cNvSpPr/>
            <p:nvPr/>
          </p:nvSpPr>
          <p:spPr>
            <a:xfrm>
              <a:off x="2555776" y="3073152"/>
              <a:ext cx="288032" cy="28803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endParaRPr lang="zh-CN" altLang="en-US" dirty="0">
                <a:solidFill>
                  <a:schemeClr val="tx1"/>
                </a:solidFill>
              </a:endParaRPr>
            </a:p>
          </p:txBody>
        </p:sp>
        <p:sp>
          <p:nvSpPr>
            <p:cNvPr id="9" name="椭圆 8">
              <a:extLst>
                <a:ext uri="{FF2B5EF4-FFF2-40B4-BE49-F238E27FC236}">
                  <a16:creationId xmlns:a16="http://schemas.microsoft.com/office/drawing/2014/main" id="{8A230F3A-BBDC-477A-84DD-0545959E7728}"/>
                </a:ext>
              </a:extLst>
            </p:cNvPr>
            <p:cNvSpPr/>
            <p:nvPr/>
          </p:nvSpPr>
          <p:spPr>
            <a:xfrm>
              <a:off x="1372878" y="4144535"/>
              <a:ext cx="288032" cy="28803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a:t>
              </a:r>
              <a:endParaRPr lang="zh-CN" altLang="en-US" dirty="0">
                <a:solidFill>
                  <a:schemeClr val="tx1"/>
                </a:solidFill>
              </a:endParaRPr>
            </a:p>
          </p:txBody>
        </p:sp>
        <p:sp>
          <p:nvSpPr>
            <p:cNvPr id="10" name="椭圆 9">
              <a:extLst>
                <a:ext uri="{FF2B5EF4-FFF2-40B4-BE49-F238E27FC236}">
                  <a16:creationId xmlns:a16="http://schemas.microsoft.com/office/drawing/2014/main" id="{B4288A39-9007-4A6C-9541-6DA78CEF5236}"/>
                </a:ext>
              </a:extLst>
            </p:cNvPr>
            <p:cNvSpPr/>
            <p:nvPr/>
          </p:nvSpPr>
          <p:spPr>
            <a:xfrm>
              <a:off x="1813291" y="2353072"/>
              <a:ext cx="288032" cy="28803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D</a:t>
              </a:r>
              <a:endParaRPr lang="zh-CN" altLang="en-US" dirty="0">
                <a:solidFill>
                  <a:schemeClr val="tx1"/>
                </a:solidFill>
              </a:endParaRPr>
            </a:p>
          </p:txBody>
        </p:sp>
        <p:sp>
          <p:nvSpPr>
            <p:cNvPr id="11" name="椭圆 10">
              <a:extLst>
                <a:ext uri="{FF2B5EF4-FFF2-40B4-BE49-F238E27FC236}">
                  <a16:creationId xmlns:a16="http://schemas.microsoft.com/office/drawing/2014/main" id="{F347F260-D8B6-4F69-8970-E783A1642CF0}"/>
                </a:ext>
              </a:extLst>
            </p:cNvPr>
            <p:cNvSpPr/>
            <p:nvPr/>
          </p:nvSpPr>
          <p:spPr>
            <a:xfrm>
              <a:off x="2843808" y="4153272"/>
              <a:ext cx="288032" cy="28803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F</a:t>
              </a:r>
              <a:endParaRPr lang="zh-CN" altLang="en-US" dirty="0">
                <a:solidFill>
                  <a:schemeClr val="tx1"/>
                </a:solidFill>
              </a:endParaRPr>
            </a:p>
          </p:txBody>
        </p:sp>
        <p:sp>
          <p:nvSpPr>
            <p:cNvPr id="12" name="椭圆 11">
              <a:extLst>
                <a:ext uri="{FF2B5EF4-FFF2-40B4-BE49-F238E27FC236}">
                  <a16:creationId xmlns:a16="http://schemas.microsoft.com/office/drawing/2014/main" id="{5B517BA0-7D68-499F-A70D-16C3E3C76898}"/>
                </a:ext>
              </a:extLst>
            </p:cNvPr>
            <p:cNvSpPr/>
            <p:nvPr/>
          </p:nvSpPr>
          <p:spPr>
            <a:xfrm>
              <a:off x="3583234" y="3657093"/>
              <a:ext cx="288032" cy="28803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G</a:t>
              </a:r>
              <a:endParaRPr lang="zh-CN" altLang="en-US" dirty="0">
                <a:solidFill>
                  <a:schemeClr val="tx1"/>
                </a:solidFill>
              </a:endParaRPr>
            </a:p>
          </p:txBody>
        </p:sp>
        <p:sp>
          <p:nvSpPr>
            <p:cNvPr id="13" name="椭圆 12">
              <a:extLst>
                <a:ext uri="{FF2B5EF4-FFF2-40B4-BE49-F238E27FC236}">
                  <a16:creationId xmlns:a16="http://schemas.microsoft.com/office/drawing/2014/main" id="{D0F46234-6CC7-425F-9581-F544E679A8F4}"/>
                </a:ext>
              </a:extLst>
            </p:cNvPr>
            <p:cNvSpPr/>
            <p:nvPr/>
          </p:nvSpPr>
          <p:spPr>
            <a:xfrm>
              <a:off x="4391974" y="3144950"/>
              <a:ext cx="288032" cy="28803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I</a:t>
              </a:r>
              <a:endParaRPr lang="zh-CN" altLang="en-US" dirty="0">
                <a:solidFill>
                  <a:schemeClr val="tx1"/>
                </a:solidFill>
              </a:endParaRPr>
            </a:p>
          </p:txBody>
        </p:sp>
        <p:sp>
          <p:nvSpPr>
            <p:cNvPr id="14" name="椭圆 13">
              <a:extLst>
                <a:ext uri="{FF2B5EF4-FFF2-40B4-BE49-F238E27FC236}">
                  <a16:creationId xmlns:a16="http://schemas.microsoft.com/office/drawing/2014/main" id="{8B50D540-633D-4E45-87C0-4E162CABC429}"/>
                </a:ext>
              </a:extLst>
            </p:cNvPr>
            <p:cNvSpPr/>
            <p:nvPr/>
          </p:nvSpPr>
          <p:spPr>
            <a:xfrm>
              <a:off x="3923928" y="2137048"/>
              <a:ext cx="288032" cy="28803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H</a:t>
              </a:r>
              <a:endParaRPr lang="zh-CN" altLang="en-US" dirty="0">
                <a:solidFill>
                  <a:schemeClr val="tx1"/>
                </a:solidFill>
              </a:endParaRPr>
            </a:p>
          </p:txBody>
        </p:sp>
        <p:cxnSp>
          <p:nvCxnSpPr>
            <p:cNvPr id="15" name="直接连接符 14">
              <a:extLst>
                <a:ext uri="{FF2B5EF4-FFF2-40B4-BE49-F238E27FC236}">
                  <a16:creationId xmlns:a16="http://schemas.microsoft.com/office/drawing/2014/main" id="{D38848EC-1A37-47E4-9E23-4977DDFACABC}"/>
                </a:ext>
              </a:extLst>
            </p:cNvPr>
            <p:cNvCxnSpPr>
              <a:cxnSpLocks/>
            </p:cNvCxnSpPr>
            <p:nvPr/>
          </p:nvCxnSpPr>
          <p:spPr>
            <a:xfrm flipH="1">
              <a:off x="516633" y="2908046"/>
              <a:ext cx="382959" cy="725344"/>
            </a:xfrm>
            <a:prstGeom prst="line">
              <a:avLst/>
            </a:prstGeom>
            <a:ln w="19050"/>
          </p:spPr>
          <p:style>
            <a:lnRef idx="1">
              <a:schemeClr val="dk1"/>
            </a:lnRef>
            <a:fillRef idx="0">
              <a:schemeClr val="dk1"/>
            </a:fillRef>
            <a:effectRef idx="0">
              <a:schemeClr val="dk1"/>
            </a:effectRef>
            <a:fontRef idx="minor">
              <a:schemeClr val="tx1"/>
            </a:fontRef>
          </p:style>
        </p:cxnSp>
        <p:cxnSp>
          <p:nvCxnSpPr>
            <p:cNvPr id="16" name="直接连接符 15">
              <a:extLst>
                <a:ext uri="{FF2B5EF4-FFF2-40B4-BE49-F238E27FC236}">
                  <a16:creationId xmlns:a16="http://schemas.microsoft.com/office/drawing/2014/main" id="{125F000C-465D-481A-A3D7-E14847CBB9E5}"/>
                </a:ext>
              </a:extLst>
            </p:cNvPr>
            <p:cNvCxnSpPr>
              <a:cxnSpLocks/>
            </p:cNvCxnSpPr>
            <p:nvPr/>
          </p:nvCxnSpPr>
          <p:spPr>
            <a:xfrm flipV="1">
              <a:off x="1109862" y="2540917"/>
              <a:ext cx="700304" cy="177531"/>
            </a:xfrm>
            <a:prstGeom prst="line">
              <a:avLst/>
            </a:prstGeom>
            <a:ln w="19050"/>
          </p:spPr>
          <p:style>
            <a:lnRef idx="1">
              <a:schemeClr val="dk1"/>
            </a:lnRef>
            <a:fillRef idx="0">
              <a:schemeClr val="dk1"/>
            </a:fillRef>
            <a:effectRef idx="0">
              <a:schemeClr val="dk1"/>
            </a:effectRef>
            <a:fontRef idx="minor">
              <a:schemeClr val="tx1"/>
            </a:fontRef>
          </p:style>
        </p:cxnSp>
        <p:cxnSp>
          <p:nvCxnSpPr>
            <p:cNvPr id="17" name="直接连接符 16">
              <a:extLst>
                <a:ext uri="{FF2B5EF4-FFF2-40B4-BE49-F238E27FC236}">
                  <a16:creationId xmlns:a16="http://schemas.microsoft.com/office/drawing/2014/main" id="{5FDD1F07-2416-47C5-95D0-F504EECC388A}"/>
                </a:ext>
              </a:extLst>
            </p:cNvPr>
            <p:cNvCxnSpPr>
              <a:cxnSpLocks/>
            </p:cNvCxnSpPr>
            <p:nvPr/>
          </p:nvCxnSpPr>
          <p:spPr>
            <a:xfrm flipV="1">
              <a:off x="1535714" y="2641105"/>
              <a:ext cx="382888" cy="1503430"/>
            </a:xfrm>
            <a:prstGeom prst="line">
              <a:avLst/>
            </a:prstGeom>
            <a:ln w="19050"/>
          </p:spPr>
          <p:style>
            <a:lnRef idx="1">
              <a:schemeClr val="dk1"/>
            </a:lnRef>
            <a:fillRef idx="0">
              <a:schemeClr val="dk1"/>
            </a:fillRef>
            <a:effectRef idx="0">
              <a:schemeClr val="dk1"/>
            </a:effectRef>
            <a:fontRef idx="minor">
              <a:schemeClr val="tx1"/>
            </a:fontRef>
          </p:style>
        </p:cxnSp>
        <p:cxnSp>
          <p:nvCxnSpPr>
            <p:cNvPr id="18" name="直接连接符 17">
              <a:extLst>
                <a:ext uri="{FF2B5EF4-FFF2-40B4-BE49-F238E27FC236}">
                  <a16:creationId xmlns:a16="http://schemas.microsoft.com/office/drawing/2014/main" id="{0E091107-7A6B-48E2-B03E-03C455FBBB9E}"/>
                </a:ext>
              </a:extLst>
            </p:cNvPr>
            <p:cNvCxnSpPr>
              <a:cxnSpLocks/>
            </p:cNvCxnSpPr>
            <p:nvPr/>
          </p:nvCxnSpPr>
          <p:spPr>
            <a:xfrm flipV="1">
              <a:off x="582175" y="3261704"/>
              <a:ext cx="1970542" cy="484719"/>
            </a:xfrm>
            <a:prstGeom prst="line">
              <a:avLst/>
            </a:prstGeom>
            <a:ln w="19050"/>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CA3D8AEE-167F-478E-9FAA-EF0ED76E8162}"/>
                </a:ext>
              </a:extLst>
            </p:cNvPr>
            <p:cNvCxnSpPr>
              <a:cxnSpLocks/>
              <a:stCxn id="9" idx="7"/>
              <a:endCxn id="8" idx="3"/>
            </p:cNvCxnSpPr>
            <p:nvPr/>
          </p:nvCxnSpPr>
          <p:spPr>
            <a:xfrm flipV="1">
              <a:off x="1618729" y="3319003"/>
              <a:ext cx="979228" cy="867713"/>
            </a:xfrm>
            <a:prstGeom prst="line">
              <a:avLst/>
            </a:prstGeom>
            <a:ln w="19050"/>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B856C468-C120-4B68-9338-9F25FE8F9402}"/>
                </a:ext>
              </a:extLst>
            </p:cNvPr>
            <p:cNvCxnSpPr>
              <a:cxnSpLocks/>
            </p:cNvCxnSpPr>
            <p:nvPr/>
          </p:nvCxnSpPr>
          <p:spPr>
            <a:xfrm>
              <a:off x="1007610" y="2906293"/>
              <a:ext cx="448283" cy="1238242"/>
            </a:xfrm>
            <a:prstGeom prst="line">
              <a:avLst/>
            </a:prstGeom>
            <a:ln w="19050"/>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604C2A12-893E-4C99-838D-33C67AF07B91}"/>
                </a:ext>
              </a:extLst>
            </p:cNvPr>
            <p:cNvCxnSpPr>
              <a:cxnSpLocks/>
            </p:cNvCxnSpPr>
            <p:nvPr/>
          </p:nvCxnSpPr>
          <p:spPr>
            <a:xfrm>
              <a:off x="582175" y="3827168"/>
              <a:ext cx="790703" cy="398112"/>
            </a:xfrm>
            <a:prstGeom prst="line">
              <a:avLst/>
            </a:prstGeom>
            <a:ln w="19050"/>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FFC6F764-F682-48DD-9597-055766A9FFA3}"/>
                </a:ext>
              </a:extLst>
            </p:cNvPr>
            <p:cNvCxnSpPr>
              <a:cxnSpLocks/>
              <a:stCxn id="9" idx="6"/>
              <a:endCxn id="11" idx="2"/>
            </p:cNvCxnSpPr>
            <p:nvPr/>
          </p:nvCxnSpPr>
          <p:spPr>
            <a:xfrm>
              <a:off x="1660910" y="4288551"/>
              <a:ext cx="1182898" cy="8737"/>
            </a:xfrm>
            <a:prstGeom prst="line">
              <a:avLst/>
            </a:prstGeom>
            <a:ln w="19050"/>
          </p:spPr>
          <p:style>
            <a:lnRef idx="1">
              <a:schemeClr val="dk1"/>
            </a:lnRef>
            <a:fillRef idx="0">
              <a:schemeClr val="dk1"/>
            </a:fillRef>
            <a:effectRef idx="0">
              <a:schemeClr val="dk1"/>
            </a:effectRef>
            <a:fontRef idx="minor">
              <a:schemeClr val="tx1"/>
            </a:fontRef>
          </p:style>
        </p:cxnSp>
        <p:cxnSp>
          <p:nvCxnSpPr>
            <p:cNvPr id="23" name="直接连接符 22">
              <a:extLst>
                <a:ext uri="{FF2B5EF4-FFF2-40B4-BE49-F238E27FC236}">
                  <a16:creationId xmlns:a16="http://schemas.microsoft.com/office/drawing/2014/main" id="{082ECFDF-724C-4FC7-A05B-851E4FC8EE5E}"/>
                </a:ext>
              </a:extLst>
            </p:cNvPr>
            <p:cNvCxnSpPr>
              <a:cxnSpLocks/>
            </p:cNvCxnSpPr>
            <p:nvPr/>
          </p:nvCxnSpPr>
          <p:spPr>
            <a:xfrm flipH="1" flipV="1">
              <a:off x="2840749" y="3293154"/>
              <a:ext cx="742485" cy="428070"/>
            </a:xfrm>
            <a:prstGeom prst="line">
              <a:avLst/>
            </a:prstGeom>
            <a:ln w="19050"/>
          </p:spPr>
          <p:style>
            <a:lnRef idx="1">
              <a:schemeClr val="dk1"/>
            </a:lnRef>
            <a:fillRef idx="0">
              <a:schemeClr val="dk1"/>
            </a:fillRef>
            <a:effectRef idx="0">
              <a:schemeClr val="dk1"/>
            </a:effectRef>
            <a:fontRef idx="minor">
              <a:schemeClr val="tx1"/>
            </a:fontRef>
          </p:style>
        </p:cxnSp>
        <p:cxnSp>
          <p:nvCxnSpPr>
            <p:cNvPr id="24" name="直接连接符 23">
              <a:extLst>
                <a:ext uri="{FF2B5EF4-FFF2-40B4-BE49-F238E27FC236}">
                  <a16:creationId xmlns:a16="http://schemas.microsoft.com/office/drawing/2014/main" id="{595822C3-9927-4C8A-8B0F-AA632F541560}"/>
                </a:ext>
              </a:extLst>
            </p:cNvPr>
            <p:cNvCxnSpPr>
              <a:cxnSpLocks/>
            </p:cNvCxnSpPr>
            <p:nvPr/>
          </p:nvCxnSpPr>
          <p:spPr>
            <a:xfrm flipV="1">
              <a:off x="3868207" y="3361184"/>
              <a:ext cx="523767" cy="360040"/>
            </a:xfrm>
            <a:prstGeom prst="line">
              <a:avLst/>
            </a:prstGeom>
            <a:ln w="19050"/>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698385AF-838F-4FC6-A8A9-1B9D959EEE0B}"/>
                </a:ext>
              </a:extLst>
            </p:cNvPr>
            <p:cNvCxnSpPr>
              <a:cxnSpLocks/>
              <a:stCxn id="8" idx="7"/>
            </p:cNvCxnSpPr>
            <p:nvPr/>
          </p:nvCxnSpPr>
          <p:spPr>
            <a:xfrm flipV="1">
              <a:off x="2801627" y="2365789"/>
              <a:ext cx="1135076" cy="749544"/>
            </a:xfrm>
            <a:prstGeom prst="line">
              <a:avLst/>
            </a:prstGeom>
            <a:ln w="19050"/>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17C1176B-B8BF-43E1-8D72-7D861B8462D0}"/>
                </a:ext>
              </a:extLst>
            </p:cNvPr>
            <p:cNvCxnSpPr>
              <a:cxnSpLocks/>
            </p:cNvCxnSpPr>
            <p:nvPr/>
          </p:nvCxnSpPr>
          <p:spPr>
            <a:xfrm flipH="1" flipV="1">
              <a:off x="4146123" y="2425081"/>
              <a:ext cx="353869" cy="719869"/>
            </a:xfrm>
            <a:prstGeom prst="line">
              <a:avLst/>
            </a:prstGeom>
            <a:ln w="19050"/>
          </p:spPr>
          <p:style>
            <a:lnRef idx="1">
              <a:schemeClr val="dk1"/>
            </a:lnRef>
            <a:fillRef idx="0">
              <a:schemeClr val="dk1"/>
            </a:fillRef>
            <a:effectRef idx="0">
              <a:schemeClr val="dk1"/>
            </a:effectRef>
            <a:fontRef idx="minor">
              <a:schemeClr val="tx1"/>
            </a:fontRef>
          </p:style>
        </p:cxnSp>
      </p:grpSp>
      <p:sp>
        <p:nvSpPr>
          <p:cNvPr id="29" name="文本框 28">
            <a:extLst>
              <a:ext uri="{FF2B5EF4-FFF2-40B4-BE49-F238E27FC236}">
                <a16:creationId xmlns:a16="http://schemas.microsoft.com/office/drawing/2014/main" id="{42CD0AF8-3E31-426B-8A2F-0D450A76C7E2}"/>
              </a:ext>
            </a:extLst>
          </p:cNvPr>
          <p:cNvSpPr txBox="1"/>
          <p:nvPr/>
        </p:nvSpPr>
        <p:spPr>
          <a:xfrm>
            <a:off x="912194" y="1724889"/>
            <a:ext cx="4724116" cy="707886"/>
          </a:xfrm>
          <a:prstGeom prst="rect">
            <a:avLst/>
          </a:prstGeom>
          <a:noFill/>
        </p:spPr>
        <p:txBody>
          <a:bodyPr wrap="square">
            <a:spAutoFit/>
          </a:bodyPr>
          <a:lstStyle/>
          <a:p>
            <a:pPr marL="357188" indent="-357188"/>
            <a:r>
              <a:rPr lang="en-CA" altLang="zh-CN" sz="2000" dirty="0"/>
              <a:t>Can you show the result of </a:t>
            </a:r>
            <a:r>
              <a:rPr lang="en-US" altLang="zh-CN" sz="2000" dirty="0"/>
              <a:t>iterative</a:t>
            </a:r>
            <a:r>
              <a:rPr lang="en-US" altLang="zh-CN" sz="2000" dirty="0">
                <a:latin typeface="Arial" charset="0"/>
                <a:cs typeface="Arial" charset="0"/>
              </a:rPr>
              <a:t> </a:t>
            </a:r>
            <a:r>
              <a:rPr lang="en-US" altLang="en-US" sz="2000" dirty="0">
                <a:latin typeface="Arial" charset="0"/>
                <a:cs typeface="Arial" charset="0"/>
              </a:rPr>
              <a:t>depth-first traversal?</a:t>
            </a:r>
            <a:r>
              <a:rPr lang="en-CA" altLang="zh-CN" sz="2000" dirty="0"/>
              <a:t>	</a:t>
            </a:r>
          </a:p>
        </p:txBody>
      </p:sp>
      <p:sp>
        <p:nvSpPr>
          <p:cNvPr id="4" name="Footer Placeholder 3">
            <a:extLst>
              <a:ext uri="{FF2B5EF4-FFF2-40B4-BE49-F238E27FC236}">
                <a16:creationId xmlns:a16="http://schemas.microsoft.com/office/drawing/2014/main" id="{1F8F8C95-DF70-6FA2-5BDB-748611858B45}"/>
              </a:ext>
            </a:extLst>
          </p:cNvPr>
          <p:cNvSpPr>
            <a:spLocks noGrp="1"/>
          </p:cNvSpPr>
          <p:nvPr>
            <p:ph type="ftr" sz="quarter" idx="10"/>
          </p:nvPr>
        </p:nvSpPr>
        <p:spPr/>
        <p:txBody>
          <a:bodyPr/>
          <a:lstStyle/>
          <a:p>
            <a:r>
              <a:rPr lang="en-AU"/>
              <a:t>22T2</a:t>
            </a:r>
            <a:endParaRPr lang="en-AU" dirty="0"/>
          </a:p>
        </p:txBody>
      </p:sp>
      <p:sp>
        <p:nvSpPr>
          <p:cNvPr id="27" name="Slide Number Placeholder 26">
            <a:extLst>
              <a:ext uri="{FF2B5EF4-FFF2-40B4-BE49-F238E27FC236}">
                <a16:creationId xmlns:a16="http://schemas.microsoft.com/office/drawing/2014/main" id="{FCEDC993-9372-D4FA-E7F0-5527ADFFA5F5}"/>
              </a:ext>
            </a:extLst>
          </p:cNvPr>
          <p:cNvSpPr>
            <a:spLocks noGrp="1"/>
          </p:cNvSpPr>
          <p:nvPr>
            <p:ph type="sldNum" sz="quarter" idx="11"/>
          </p:nvPr>
        </p:nvSpPr>
        <p:spPr/>
        <p:txBody>
          <a:bodyPr/>
          <a:lstStyle/>
          <a:p>
            <a:fld id="{009375D7-070A-4959-9224-FB5E66F2B1B3}" type="slidenum">
              <a:rPr lang="en-AU" smtClean="0"/>
              <a:pPr/>
              <a:t>34</a:t>
            </a:fld>
            <a:endParaRPr lang="en-AU" dirty="0"/>
          </a:p>
        </p:txBody>
      </p:sp>
      <p:pic>
        <p:nvPicPr>
          <p:cNvPr id="33" name="Picture 32">
            <a:extLst>
              <a:ext uri="{FF2B5EF4-FFF2-40B4-BE49-F238E27FC236}">
                <a16:creationId xmlns:a16="http://schemas.microsoft.com/office/drawing/2014/main" id="{9E70585F-0562-2AC7-504B-611D6A6F9ECD}"/>
              </a:ext>
            </a:extLst>
          </p:cNvPr>
          <p:cNvPicPr>
            <a:picLocks noChangeAspect="1"/>
          </p:cNvPicPr>
          <p:nvPr/>
        </p:nvPicPr>
        <p:blipFill>
          <a:blip r:embed="rId3"/>
          <a:stretch>
            <a:fillRect/>
          </a:stretch>
        </p:blipFill>
        <p:spPr>
          <a:xfrm>
            <a:off x="5500147" y="1340856"/>
            <a:ext cx="5451500" cy="4825195"/>
          </a:xfrm>
          <a:prstGeom prst="rect">
            <a:avLst/>
          </a:prstGeom>
        </p:spPr>
      </p:pic>
    </p:spTree>
    <p:extLst>
      <p:ext uri="{BB962C8B-B14F-4D97-AF65-F5344CB8AC3E}">
        <p14:creationId xmlns:p14="http://schemas.microsoft.com/office/powerpoint/2010/main" val="4524928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marL="357188" indent="-357188">
              <a:buNone/>
            </a:pPr>
            <a:r>
              <a:rPr lang="en-CA" altLang="zh-CN" dirty="0"/>
              <a:t>Performing an iterative depth-first traversal:</a:t>
            </a:r>
            <a:endParaRPr lang="en-CA" dirty="0"/>
          </a:p>
          <a:p>
            <a:pPr lvl="1"/>
            <a:r>
              <a:rPr lang="en-CA" dirty="0"/>
              <a:t>Push the first vertex onto the stack</a:t>
            </a:r>
          </a:p>
        </p:txBody>
      </p:sp>
      <p:graphicFrame>
        <p:nvGraphicFramePr>
          <p:cNvPr id="7" name="表格 7">
            <a:extLst>
              <a:ext uri="{FF2B5EF4-FFF2-40B4-BE49-F238E27FC236}">
                <a16:creationId xmlns:a16="http://schemas.microsoft.com/office/drawing/2014/main" id="{F83E0FCE-FA1E-4C84-8BE8-EFC306E11E83}"/>
              </a:ext>
            </a:extLst>
          </p:cNvPr>
          <p:cNvGraphicFramePr>
            <a:graphicFrameLocks noGrp="1"/>
          </p:cNvGraphicFramePr>
          <p:nvPr/>
        </p:nvGraphicFramePr>
        <p:xfrm>
          <a:off x="9336360" y="2996952"/>
          <a:ext cx="455712" cy="1483360"/>
        </p:xfrm>
        <a:graphic>
          <a:graphicData uri="http://schemas.openxmlformats.org/drawingml/2006/table">
            <a:tbl>
              <a:tblPr firstRow="1" bandRow="1">
                <a:tableStyleId>{5C22544A-7EE6-4342-B048-85BDC9FD1C3A}</a:tableStyleId>
              </a:tblPr>
              <a:tblGrid>
                <a:gridCol w="455712">
                  <a:extLst>
                    <a:ext uri="{9D8B030D-6E8A-4147-A177-3AD203B41FA5}">
                      <a16:colId xmlns:a16="http://schemas.microsoft.com/office/drawing/2014/main" val="184367905"/>
                    </a:ext>
                  </a:extLst>
                </a:gridCol>
              </a:tblGrid>
              <a:tr h="370840">
                <a:tc>
                  <a:txBody>
                    <a:bodyPr/>
                    <a:lstStyle/>
                    <a:p>
                      <a:pPr algn="ct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37791596"/>
                  </a:ext>
                </a:extLst>
              </a:tr>
              <a:tr h="370840">
                <a:tc>
                  <a:txBody>
                    <a:bodyPr/>
                    <a:lstStyle/>
                    <a:p>
                      <a:pPr algn="ctr"/>
                      <a:endParaRPr lang="zh-CN" alt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40557335"/>
                  </a:ext>
                </a:extLst>
              </a:tr>
              <a:tr h="370840">
                <a:tc>
                  <a:txBody>
                    <a:bodyPr/>
                    <a:lstStyle/>
                    <a:p>
                      <a:pPr algn="ctr"/>
                      <a:endParaRPr lang="zh-CN" alt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35054021"/>
                  </a:ext>
                </a:extLst>
              </a:tr>
              <a:tr h="370840">
                <a:tc>
                  <a:txBody>
                    <a:bodyPr/>
                    <a:lstStyle/>
                    <a:p>
                      <a:pPr algn="ctr"/>
                      <a:r>
                        <a:rPr lang="en-US" altLang="zh-CN" b="0" dirty="0">
                          <a:solidFill>
                            <a:srgbClr val="FF0000"/>
                          </a:solidFill>
                        </a:rPr>
                        <a:t>A</a:t>
                      </a:r>
                      <a:endParaRPr lang="zh-CN" altLang="en-US" b="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0541158"/>
                  </a:ext>
                </a:extLst>
              </a:tr>
            </a:tbl>
          </a:graphicData>
        </a:graphic>
      </p:graphicFrame>
      <p:grpSp>
        <p:nvGrpSpPr>
          <p:cNvPr id="52" name="组合 51">
            <a:extLst>
              <a:ext uri="{FF2B5EF4-FFF2-40B4-BE49-F238E27FC236}">
                <a16:creationId xmlns:a16="http://schemas.microsoft.com/office/drawing/2014/main" id="{39658FF2-AFBE-421E-B723-B777B0543215}"/>
              </a:ext>
            </a:extLst>
          </p:cNvPr>
          <p:cNvGrpSpPr/>
          <p:nvPr/>
        </p:nvGrpSpPr>
        <p:grpSpPr>
          <a:xfrm>
            <a:off x="4050392" y="2780928"/>
            <a:ext cx="4385863" cy="2304256"/>
            <a:chOff x="294143" y="2137048"/>
            <a:chExt cx="4385863" cy="2304256"/>
          </a:xfrm>
        </p:grpSpPr>
        <p:sp>
          <p:nvSpPr>
            <p:cNvPr id="53" name="椭圆 52">
              <a:extLst>
                <a:ext uri="{FF2B5EF4-FFF2-40B4-BE49-F238E27FC236}">
                  <a16:creationId xmlns:a16="http://schemas.microsoft.com/office/drawing/2014/main" id="{DEB5B2CF-3E5C-4A41-9AB5-8FFF194FF8C3}"/>
                </a:ext>
              </a:extLst>
            </p:cNvPr>
            <p:cNvSpPr/>
            <p:nvPr/>
          </p:nvSpPr>
          <p:spPr>
            <a:xfrm>
              <a:off x="821830" y="2620014"/>
              <a:ext cx="288032" cy="28803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B</a:t>
              </a:r>
              <a:endParaRPr lang="zh-CN" altLang="en-US" dirty="0">
                <a:solidFill>
                  <a:schemeClr val="tx1"/>
                </a:solidFill>
              </a:endParaRPr>
            </a:p>
          </p:txBody>
        </p:sp>
        <p:sp>
          <p:nvSpPr>
            <p:cNvPr id="54" name="椭圆 53">
              <a:extLst>
                <a:ext uri="{FF2B5EF4-FFF2-40B4-BE49-F238E27FC236}">
                  <a16:creationId xmlns:a16="http://schemas.microsoft.com/office/drawing/2014/main" id="{471C6CD5-833C-451B-8859-D194A5281093}"/>
                </a:ext>
              </a:extLst>
            </p:cNvPr>
            <p:cNvSpPr/>
            <p:nvPr/>
          </p:nvSpPr>
          <p:spPr>
            <a:xfrm>
              <a:off x="294143" y="3633390"/>
              <a:ext cx="288032" cy="28803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a:t>
              </a:r>
              <a:endParaRPr lang="zh-CN" altLang="en-US" dirty="0">
                <a:solidFill>
                  <a:schemeClr val="tx1"/>
                </a:solidFill>
              </a:endParaRPr>
            </a:p>
          </p:txBody>
        </p:sp>
        <p:sp>
          <p:nvSpPr>
            <p:cNvPr id="55" name="椭圆 54">
              <a:extLst>
                <a:ext uri="{FF2B5EF4-FFF2-40B4-BE49-F238E27FC236}">
                  <a16:creationId xmlns:a16="http://schemas.microsoft.com/office/drawing/2014/main" id="{8EAF1BA6-CE55-4830-9CCF-513035C3C149}"/>
                </a:ext>
              </a:extLst>
            </p:cNvPr>
            <p:cNvSpPr/>
            <p:nvPr/>
          </p:nvSpPr>
          <p:spPr>
            <a:xfrm>
              <a:off x="2555776" y="3073152"/>
              <a:ext cx="288032" cy="28803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endParaRPr lang="zh-CN" altLang="en-US" dirty="0">
                <a:solidFill>
                  <a:schemeClr val="tx1"/>
                </a:solidFill>
              </a:endParaRPr>
            </a:p>
          </p:txBody>
        </p:sp>
        <p:sp>
          <p:nvSpPr>
            <p:cNvPr id="56" name="椭圆 55">
              <a:extLst>
                <a:ext uri="{FF2B5EF4-FFF2-40B4-BE49-F238E27FC236}">
                  <a16:creationId xmlns:a16="http://schemas.microsoft.com/office/drawing/2014/main" id="{F0DB1A0A-6E08-4EBC-BF00-3768E808AD20}"/>
                </a:ext>
              </a:extLst>
            </p:cNvPr>
            <p:cNvSpPr/>
            <p:nvPr/>
          </p:nvSpPr>
          <p:spPr>
            <a:xfrm>
              <a:off x="1372878" y="4144535"/>
              <a:ext cx="288032" cy="28803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a:t>
              </a:r>
              <a:endParaRPr lang="zh-CN" altLang="en-US" dirty="0">
                <a:solidFill>
                  <a:schemeClr val="tx1"/>
                </a:solidFill>
              </a:endParaRPr>
            </a:p>
          </p:txBody>
        </p:sp>
        <p:sp>
          <p:nvSpPr>
            <p:cNvPr id="57" name="椭圆 56">
              <a:extLst>
                <a:ext uri="{FF2B5EF4-FFF2-40B4-BE49-F238E27FC236}">
                  <a16:creationId xmlns:a16="http://schemas.microsoft.com/office/drawing/2014/main" id="{0D135295-05E5-429C-9836-06BDD9E3B2D0}"/>
                </a:ext>
              </a:extLst>
            </p:cNvPr>
            <p:cNvSpPr/>
            <p:nvPr/>
          </p:nvSpPr>
          <p:spPr>
            <a:xfrm>
              <a:off x="1813291" y="2353072"/>
              <a:ext cx="288032" cy="28803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D</a:t>
              </a:r>
              <a:endParaRPr lang="zh-CN" altLang="en-US" dirty="0">
                <a:solidFill>
                  <a:schemeClr val="tx1"/>
                </a:solidFill>
              </a:endParaRPr>
            </a:p>
          </p:txBody>
        </p:sp>
        <p:sp>
          <p:nvSpPr>
            <p:cNvPr id="58" name="椭圆 57">
              <a:extLst>
                <a:ext uri="{FF2B5EF4-FFF2-40B4-BE49-F238E27FC236}">
                  <a16:creationId xmlns:a16="http://schemas.microsoft.com/office/drawing/2014/main" id="{F83F3DF4-9953-4599-BEA3-E24CCE919CA6}"/>
                </a:ext>
              </a:extLst>
            </p:cNvPr>
            <p:cNvSpPr/>
            <p:nvPr/>
          </p:nvSpPr>
          <p:spPr>
            <a:xfrm>
              <a:off x="2843808" y="4153272"/>
              <a:ext cx="288032" cy="28803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F</a:t>
              </a:r>
              <a:endParaRPr lang="zh-CN" altLang="en-US" dirty="0">
                <a:solidFill>
                  <a:schemeClr val="tx1"/>
                </a:solidFill>
              </a:endParaRPr>
            </a:p>
          </p:txBody>
        </p:sp>
        <p:sp>
          <p:nvSpPr>
            <p:cNvPr id="59" name="椭圆 58">
              <a:extLst>
                <a:ext uri="{FF2B5EF4-FFF2-40B4-BE49-F238E27FC236}">
                  <a16:creationId xmlns:a16="http://schemas.microsoft.com/office/drawing/2014/main" id="{3AD4E21E-B479-45CE-8DDA-EF79A312FD63}"/>
                </a:ext>
              </a:extLst>
            </p:cNvPr>
            <p:cNvSpPr/>
            <p:nvPr/>
          </p:nvSpPr>
          <p:spPr>
            <a:xfrm>
              <a:off x="3583234" y="3657093"/>
              <a:ext cx="288032" cy="28803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G</a:t>
              </a:r>
              <a:endParaRPr lang="zh-CN" altLang="en-US" dirty="0">
                <a:solidFill>
                  <a:schemeClr val="tx1"/>
                </a:solidFill>
              </a:endParaRPr>
            </a:p>
          </p:txBody>
        </p:sp>
        <p:sp>
          <p:nvSpPr>
            <p:cNvPr id="60" name="椭圆 59">
              <a:extLst>
                <a:ext uri="{FF2B5EF4-FFF2-40B4-BE49-F238E27FC236}">
                  <a16:creationId xmlns:a16="http://schemas.microsoft.com/office/drawing/2014/main" id="{C1975B22-3CB4-470D-BDDA-4C2C1B8EF91A}"/>
                </a:ext>
              </a:extLst>
            </p:cNvPr>
            <p:cNvSpPr/>
            <p:nvPr/>
          </p:nvSpPr>
          <p:spPr>
            <a:xfrm>
              <a:off x="4391974" y="3144950"/>
              <a:ext cx="288032" cy="28803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I</a:t>
              </a:r>
              <a:endParaRPr lang="zh-CN" altLang="en-US" dirty="0">
                <a:solidFill>
                  <a:schemeClr val="tx1"/>
                </a:solidFill>
              </a:endParaRPr>
            </a:p>
          </p:txBody>
        </p:sp>
        <p:sp>
          <p:nvSpPr>
            <p:cNvPr id="61" name="椭圆 60">
              <a:extLst>
                <a:ext uri="{FF2B5EF4-FFF2-40B4-BE49-F238E27FC236}">
                  <a16:creationId xmlns:a16="http://schemas.microsoft.com/office/drawing/2014/main" id="{3EEB909E-1DEB-40B2-A89F-581DECE687B7}"/>
                </a:ext>
              </a:extLst>
            </p:cNvPr>
            <p:cNvSpPr/>
            <p:nvPr/>
          </p:nvSpPr>
          <p:spPr>
            <a:xfrm>
              <a:off x="3923928" y="2137048"/>
              <a:ext cx="288032" cy="28803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H</a:t>
              </a:r>
              <a:endParaRPr lang="zh-CN" altLang="en-US" dirty="0">
                <a:solidFill>
                  <a:schemeClr val="tx1"/>
                </a:solidFill>
              </a:endParaRPr>
            </a:p>
          </p:txBody>
        </p:sp>
        <p:cxnSp>
          <p:nvCxnSpPr>
            <p:cNvPr id="62" name="直接连接符 61">
              <a:extLst>
                <a:ext uri="{FF2B5EF4-FFF2-40B4-BE49-F238E27FC236}">
                  <a16:creationId xmlns:a16="http://schemas.microsoft.com/office/drawing/2014/main" id="{D36ABAFB-A7D7-4EB4-852D-B75F48240244}"/>
                </a:ext>
              </a:extLst>
            </p:cNvPr>
            <p:cNvCxnSpPr>
              <a:cxnSpLocks/>
            </p:cNvCxnSpPr>
            <p:nvPr/>
          </p:nvCxnSpPr>
          <p:spPr>
            <a:xfrm flipH="1">
              <a:off x="516633" y="2908046"/>
              <a:ext cx="382959" cy="725344"/>
            </a:xfrm>
            <a:prstGeom prst="line">
              <a:avLst/>
            </a:prstGeom>
            <a:ln w="19050"/>
          </p:spPr>
          <p:style>
            <a:lnRef idx="1">
              <a:schemeClr val="dk1"/>
            </a:lnRef>
            <a:fillRef idx="0">
              <a:schemeClr val="dk1"/>
            </a:fillRef>
            <a:effectRef idx="0">
              <a:schemeClr val="dk1"/>
            </a:effectRef>
            <a:fontRef idx="minor">
              <a:schemeClr val="tx1"/>
            </a:fontRef>
          </p:style>
        </p:cxnSp>
        <p:cxnSp>
          <p:nvCxnSpPr>
            <p:cNvPr id="63" name="直接连接符 62">
              <a:extLst>
                <a:ext uri="{FF2B5EF4-FFF2-40B4-BE49-F238E27FC236}">
                  <a16:creationId xmlns:a16="http://schemas.microsoft.com/office/drawing/2014/main" id="{6D3CCCFD-A0DB-4165-8C96-AC931F882F98}"/>
                </a:ext>
              </a:extLst>
            </p:cNvPr>
            <p:cNvCxnSpPr>
              <a:cxnSpLocks/>
            </p:cNvCxnSpPr>
            <p:nvPr/>
          </p:nvCxnSpPr>
          <p:spPr>
            <a:xfrm flipV="1">
              <a:off x="1109862" y="2540917"/>
              <a:ext cx="700304" cy="177531"/>
            </a:xfrm>
            <a:prstGeom prst="line">
              <a:avLst/>
            </a:prstGeom>
            <a:ln w="19050"/>
          </p:spPr>
          <p:style>
            <a:lnRef idx="1">
              <a:schemeClr val="dk1"/>
            </a:lnRef>
            <a:fillRef idx="0">
              <a:schemeClr val="dk1"/>
            </a:fillRef>
            <a:effectRef idx="0">
              <a:schemeClr val="dk1"/>
            </a:effectRef>
            <a:fontRef idx="minor">
              <a:schemeClr val="tx1"/>
            </a:fontRef>
          </p:style>
        </p:cxnSp>
        <p:cxnSp>
          <p:nvCxnSpPr>
            <p:cNvPr id="64" name="直接连接符 63">
              <a:extLst>
                <a:ext uri="{FF2B5EF4-FFF2-40B4-BE49-F238E27FC236}">
                  <a16:creationId xmlns:a16="http://schemas.microsoft.com/office/drawing/2014/main" id="{9292CF79-B0E1-4B62-90D7-24C365C9FD24}"/>
                </a:ext>
              </a:extLst>
            </p:cNvPr>
            <p:cNvCxnSpPr>
              <a:cxnSpLocks/>
            </p:cNvCxnSpPr>
            <p:nvPr/>
          </p:nvCxnSpPr>
          <p:spPr>
            <a:xfrm flipV="1">
              <a:off x="1535714" y="2641105"/>
              <a:ext cx="382888" cy="1503430"/>
            </a:xfrm>
            <a:prstGeom prst="line">
              <a:avLst/>
            </a:prstGeom>
            <a:ln w="19050"/>
          </p:spPr>
          <p:style>
            <a:lnRef idx="1">
              <a:schemeClr val="dk1"/>
            </a:lnRef>
            <a:fillRef idx="0">
              <a:schemeClr val="dk1"/>
            </a:fillRef>
            <a:effectRef idx="0">
              <a:schemeClr val="dk1"/>
            </a:effectRef>
            <a:fontRef idx="minor">
              <a:schemeClr val="tx1"/>
            </a:fontRef>
          </p:style>
        </p:cxnSp>
        <p:cxnSp>
          <p:nvCxnSpPr>
            <p:cNvPr id="65" name="直接连接符 64">
              <a:extLst>
                <a:ext uri="{FF2B5EF4-FFF2-40B4-BE49-F238E27FC236}">
                  <a16:creationId xmlns:a16="http://schemas.microsoft.com/office/drawing/2014/main" id="{F91FE554-C3D7-4359-8741-98A38C626A6C}"/>
                </a:ext>
              </a:extLst>
            </p:cNvPr>
            <p:cNvCxnSpPr>
              <a:cxnSpLocks/>
            </p:cNvCxnSpPr>
            <p:nvPr/>
          </p:nvCxnSpPr>
          <p:spPr>
            <a:xfrm flipV="1">
              <a:off x="582175" y="3261704"/>
              <a:ext cx="1970542" cy="484719"/>
            </a:xfrm>
            <a:prstGeom prst="line">
              <a:avLst/>
            </a:prstGeom>
            <a:ln w="19050"/>
          </p:spPr>
          <p:style>
            <a:lnRef idx="1">
              <a:schemeClr val="dk1"/>
            </a:lnRef>
            <a:fillRef idx="0">
              <a:schemeClr val="dk1"/>
            </a:fillRef>
            <a:effectRef idx="0">
              <a:schemeClr val="dk1"/>
            </a:effectRef>
            <a:fontRef idx="minor">
              <a:schemeClr val="tx1"/>
            </a:fontRef>
          </p:style>
        </p:cxnSp>
        <p:cxnSp>
          <p:nvCxnSpPr>
            <p:cNvPr id="66" name="直接连接符 65">
              <a:extLst>
                <a:ext uri="{FF2B5EF4-FFF2-40B4-BE49-F238E27FC236}">
                  <a16:creationId xmlns:a16="http://schemas.microsoft.com/office/drawing/2014/main" id="{23FED24F-7991-40F8-8A3E-BA7A0199A56E}"/>
                </a:ext>
              </a:extLst>
            </p:cNvPr>
            <p:cNvCxnSpPr>
              <a:cxnSpLocks/>
              <a:stCxn id="56" idx="7"/>
              <a:endCxn id="55" idx="3"/>
            </p:cNvCxnSpPr>
            <p:nvPr/>
          </p:nvCxnSpPr>
          <p:spPr>
            <a:xfrm flipV="1">
              <a:off x="1618729" y="3319003"/>
              <a:ext cx="979228" cy="867713"/>
            </a:xfrm>
            <a:prstGeom prst="line">
              <a:avLst/>
            </a:prstGeom>
            <a:ln w="19050"/>
          </p:spPr>
          <p:style>
            <a:lnRef idx="1">
              <a:schemeClr val="dk1"/>
            </a:lnRef>
            <a:fillRef idx="0">
              <a:schemeClr val="dk1"/>
            </a:fillRef>
            <a:effectRef idx="0">
              <a:schemeClr val="dk1"/>
            </a:effectRef>
            <a:fontRef idx="minor">
              <a:schemeClr val="tx1"/>
            </a:fontRef>
          </p:style>
        </p:cxnSp>
        <p:cxnSp>
          <p:nvCxnSpPr>
            <p:cNvPr id="67" name="直接连接符 66">
              <a:extLst>
                <a:ext uri="{FF2B5EF4-FFF2-40B4-BE49-F238E27FC236}">
                  <a16:creationId xmlns:a16="http://schemas.microsoft.com/office/drawing/2014/main" id="{5EE91806-70F7-4BB1-BBBF-9753096E1B14}"/>
                </a:ext>
              </a:extLst>
            </p:cNvPr>
            <p:cNvCxnSpPr>
              <a:cxnSpLocks/>
            </p:cNvCxnSpPr>
            <p:nvPr/>
          </p:nvCxnSpPr>
          <p:spPr>
            <a:xfrm>
              <a:off x="1007610" y="2906293"/>
              <a:ext cx="448283" cy="1238242"/>
            </a:xfrm>
            <a:prstGeom prst="line">
              <a:avLst/>
            </a:prstGeom>
            <a:ln w="19050"/>
          </p:spPr>
          <p:style>
            <a:lnRef idx="1">
              <a:schemeClr val="dk1"/>
            </a:lnRef>
            <a:fillRef idx="0">
              <a:schemeClr val="dk1"/>
            </a:fillRef>
            <a:effectRef idx="0">
              <a:schemeClr val="dk1"/>
            </a:effectRef>
            <a:fontRef idx="minor">
              <a:schemeClr val="tx1"/>
            </a:fontRef>
          </p:style>
        </p:cxnSp>
        <p:cxnSp>
          <p:nvCxnSpPr>
            <p:cNvPr id="68" name="直接连接符 67">
              <a:extLst>
                <a:ext uri="{FF2B5EF4-FFF2-40B4-BE49-F238E27FC236}">
                  <a16:creationId xmlns:a16="http://schemas.microsoft.com/office/drawing/2014/main" id="{677D6DF9-ABBF-44D2-A8DF-12F2E3B8EDE3}"/>
                </a:ext>
              </a:extLst>
            </p:cNvPr>
            <p:cNvCxnSpPr>
              <a:cxnSpLocks/>
            </p:cNvCxnSpPr>
            <p:nvPr/>
          </p:nvCxnSpPr>
          <p:spPr>
            <a:xfrm>
              <a:off x="582175" y="3827168"/>
              <a:ext cx="790703" cy="398112"/>
            </a:xfrm>
            <a:prstGeom prst="line">
              <a:avLst/>
            </a:prstGeom>
            <a:ln w="19050"/>
          </p:spPr>
          <p:style>
            <a:lnRef idx="1">
              <a:schemeClr val="dk1"/>
            </a:lnRef>
            <a:fillRef idx="0">
              <a:schemeClr val="dk1"/>
            </a:fillRef>
            <a:effectRef idx="0">
              <a:schemeClr val="dk1"/>
            </a:effectRef>
            <a:fontRef idx="minor">
              <a:schemeClr val="tx1"/>
            </a:fontRef>
          </p:style>
        </p:cxnSp>
        <p:cxnSp>
          <p:nvCxnSpPr>
            <p:cNvPr id="69" name="直接连接符 68">
              <a:extLst>
                <a:ext uri="{FF2B5EF4-FFF2-40B4-BE49-F238E27FC236}">
                  <a16:creationId xmlns:a16="http://schemas.microsoft.com/office/drawing/2014/main" id="{3011CB2D-6718-4B29-84E3-F0DF61AD84C8}"/>
                </a:ext>
              </a:extLst>
            </p:cNvPr>
            <p:cNvCxnSpPr>
              <a:cxnSpLocks/>
              <a:stCxn id="56" idx="6"/>
              <a:endCxn id="58" idx="2"/>
            </p:cNvCxnSpPr>
            <p:nvPr/>
          </p:nvCxnSpPr>
          <p:spPr>
            <a:xfrm>
              <a:off x="1660910" y="4288551"/>
              <a:ext cx="1182898" cy="8737"/>
            </a:xfrm>
            <a:prstGeom prst="line">
              <a:avLst/>
            </a:prstGeom>
            <a:ln w="19050"/>
          </p:spPr>
          <p:style>
            <a:lnRef idx="1">
              <a:schemeClr val="dk1"/>
            </a:lnRef>
            <a:fillRef idx="0">
              <a:schemeClr val="dk1"/>
            </a:fillRef>
            <a:effectRef idx="0">
              <a:schemeClr val="dk1"/>
            </a:effectRef>
            <a:fontRef idx="minor">
              <a:schemeClr val="tx1"/>
            </a:fontRef>
          </p:style>
        </p:cxnSp>
        <p:cxnSp>
          <p:nvCxnSpPr>
            <p:cNvPr id="70" name="直接连接符 69">
              <a:extLst>
                <a:ext uri="{FF2B5EF4-FFF2-40B4-BE49-F238E27FC236}">
                  <a16:creationId xmlns:a16="http://schemas.microsoft.com/office/drawing/2014/main" id="{EB870C2D-FB27-4E1E-8F4C-87F08C80DA86}"/>
                </a:ext>
              </a:extLst>
            </p:cNvPr>
            <p:cNvCxnSpPr>
              <a:cxnSpLocks/>
            </p:cNvCxnSpPr>
            <p:nvPr/>
          </p:nvCxnSpPr>
          <p:spPr>
            <a:xfrm flipH="1" flipV="1">
              <a:off x="2840749" y="3293154"/>
              <a:ext cx="742485" cy="428070"/>
            </a:xfrm>
            <a:prstGeom prst="line">
              <a:avLst/>
            </a:prstGeom>
            <a:ln w="19050"/>
          </p:spPr>
          <p:style>
            <a:lnRef idx="1">
              <a:schemeClr val="dk1"/>
            </a:lnRef>
            <a:fillRef idx="0">
              <a:schemeClr val="dk1"/>
            </a:fillRef>
            <a:effectRef idx="0">
              <a:schemeClr val="dk1"/>
            </a:effectRef>
            <a:fontRef idx="minor">
              <a:schemeClr val="tx1"/>
            </a:fontRef>
          </p:style>
        </p:cxnSp>
        <p:cxnSp>
          <p:nvCxnSpPr>
            <p:cNvPr id="71" name="直接连接符 70">
              <a:extLst>
                <a:ext uri="{FF2B5EF4-FFF2-40B4-BE49-F238E27FC236}">
                  <a16:creationId xmlns:a16="http://schemas.microsoft.com/office/drawing/2014/main" id="{184BC8C7-A3CC-4189-984F-DE7A59F6F69E}"/>
                </a:ext>
              </a:extLst>
            </p:cNvPr>
            <p:cNvCxnSpPr>
              <a:cxnSpLocks/>
            </p:cNvCxnSpPr>
            <p:nvPr/>
          </p:nvCxnSpPr>
          <p:spPr>
            <a:xfrm flipV="1">
              <a:off x="3868207" y="3361184"/>
              <a:ext cx="523767" cy="360040"/>
            </a:xfrm>
            <a:prstGeom prst="line">
              <a:avLst/>
            </a:prstGeom>
            <a:ln w="19050"/>
          </p:spPr>
          <p:style>
            <a:lnRef idx="1">
              <a:schemeClr val="dk1"/>
            </a:lnRef>
            <a:fillRef idx="0">
              <a:schemeClr val="dk1"/>
            </a:fillRef>
            <a:effectRef idx="0">
              <a:schemeClr val="dk1"/>
            </a:effectRef>
            <a:fontRef idx="minor">
              <a:schemeClr val="tx1"/>
            </a:fontRef>
          </p:style>
        </p:cxnSp>
        <p:cxnSp>
          <p:nvCxnSpPr>
            <p:cNvPr id="72" name="直接连接符 71">
              <a:extLst>
                <a:ext uri="{FF2B5EF4-FFF2-40B4-BE49-F238E27FC236}">
                  <a16:creationId xmlns:a16="http://schemas.microsoft.com/office/drawing/2014/main" id="{05A87249-104B-4A33-8E4A-F4A461B45276}"/>
                </a:ext>
              </a:extLst>
            </p:cNvPr>
            <p:cNvCxnSpPr>
              <a:cxnSpLocks/>
              <a:stCxn id="55" idx="7"/>
            </p:cNvCxnSpPr>
            <p:nvPr/>
          </p:nvCxnSpPr>
          <p:spPr>
            <a:xfrm flipV="1">
              <a:off x="2801627" y="2365789"/>
              <a:ext cx="1135076" cy="749544"/>
            </a:xfrm>
            <a:prstGeom prst="line">
              <a:avLst/>
            </a:prstGeom>
            <a:ln w="19050"/>
          </p:spPr>
          <p:style>
            <a:lnRef idx="1">
              <a:schemeClr val="dk1"/>
            </a:lnRef>
            <a:fillRef idx="0">
              <a:schemeClr val="dk1"/>
            </a:fillRef>
            <a:effectRef idx="0">
              <a:schemeClr val="dk1"/>
            </a:effectRef>
            <a:fontRef idx="minor">
              <a:schemeClr val="tx1"/>
            </a:fontRef>
          </p:style>
        </p:cxnSp>
        <p:cxnSp>
          <p:nvCxnSpPr>
            <p:cNvPr id="73" name="直接连接符 72">
              <a:extLst>
                <a:ext uri="{FF2B5EF4-FFF2-40B4-BE49-F238E27FC236}">
                  <a16:creationId xmlns:a16="http://schemas.microsoft.com/office/drawing/2014/main" id="{5BA2F23D-EA05-42DD-B493-45B1B0B3FD6F}"/>
                </a:ext>
              </a:extLst>
            </p:cNvPr>
            <p:cNvCxnSpPr>
              <a:cxnSpLocks/>
            </p:cNvCxnSpPr>
            <p:nvPr/>
          </p:nvCxnSpPr>
          <p:spPr>
            <a:xfrm flipH="1" flipV="1">
              <a:off x="4146123" y="2425081"/>
              <a:ext cx="353869" cy="719869"/>
            </a:xfrm>
            <a:prstGeom prst="line">
              <a:avLst/>
            </a:prstGeom>
            <a:ln w="19050"/>
          </p:spPr>
          <p:style>
            <a:lnRef idx="1">
              <a:schemeClr val="dk1"/>
            </a:lnRef>
            <a:fillRef idx="0">
              <a:schemeClr val="dk1"/>
            </a:fillRef>
            <a:effectRef idx="0">
              <a:schemeClr val="dk1"/>
            </a:effectRef>
            <a:fontRef idx="minor">
              <a:schemeClr val="tx1"/>
            </a:fontRef>
          </p:style>
        </p:cxnSp>
      </p:grpSp>
      <p:sp>
        <p:nvSpPr>
          <p:cNvPr id="4" name="Footer Placeholder 3">
            <a:extLst>
              <a:ext uri="{FF2B5EF4-FFF2-40B4-BE49-F238E27FC236}">
                <a16:creationId xmlns:a16="http://schemas.microsoft.com/office/drawing/2014/main" id="{F3FF01CF-B307-72DA-5593-452FF61CFEEA}"/>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7FD0F0D8-816D-14FD-EDAB-03714444EDAD}"/>
              </a:ext>
            </a:extLst>
          </p:cNvPr>
          <p:cNvSpPr>
            <a:spLocks noGrp="1"/>
          </p:cNvSpPr>
          <p:nvPr>
            <p:ph type="sldNum" sz="quarter" idx="11"/>
          </p:nvPr>
        </p:nvSpPr>
        <p:spPr/>
        <p:txBody>
          <a:bodyPr/>
          <a:lstStyle/>
          <a:p>
            <a:fld id="{009375D7-070A-4959-9224-FB5E66F2B1B3}" type="slidenum">
              <a:rPr lang="en-AU" smtClean="0"/>
              <a:pPr/>
              <a:t>35</a:t>
            </a:fld>
            <a:endParaRPr lang="en-AU" dirty="0"/>
          </a:p>
        </p:txBody>
      </p:sp>
    </p:spTree>
    <p:extLst>
      <p:ext uri="{BB962C8B-B14F-4D97-AF65-F5344CB8AC3E}">
        <p14:creationId xmlns:p14="http://schemas.microsoft.com/office/powerpoint/2010/main" val="27493273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marL="357188" indent="-357188">
              <a:buNone/>
            </a:pPr>
            <a:r>
              <a:rPr lang="en-CA" altLang="zh-CN" dirty="0"/>
              <a:t>Performing an iterative depth-first traversal:</a:t>
            </a:r>
            <a:endParaRPr lang="en-CA" dirty="0"/>
          </a:p>
          <a:p>
            <a:pPr lvl="1"/>
            <a:r>
              <a:rPr lang="en-CA" dirty="0"/>
              <a:t>Pop A and push B, C and E</a:t>
            </a:r>
          </a:p>
          <a:p>
            <a:pPr marL="457200" lvl="1" indent="0">
              <a:buNone/>
            </a:pPr>
            <a:r>
              <a:rPr lang="en-CA" dirty="0"/>
              <a:t>			A</a:t>
            </a:r>
          </a:p>
        </p:txBody>
      </p:sp>
      <p:graphicFrame>
        <p:nvGraphicFramePr>
          <p:cNvPr id="6" name="表格 7">
            <a:extLst>
              <a:ext uri="{FF2B5EF4-FFF2-40B4-BE49-F238E27FC236}">
                <a16:creationId xmlns:a16="http://schemas.microsoft.com/office/drawing/2014/main" id="{9465F48B-2F62-4525-8B3B-9F4E09063D2C}"/>
              </a:ext>
            </a:extLst>
          </p:cNvPr>
          <p:cNvGraphicFramePr>
            <a:graphicFrameLocks noGrp="1"/>
          </p:cNvGraphicFramePr>
          <p:nvPr/>
        </p:nvGraphicFramePr>
        <p:xfrm>
          <a:off x="9336360" y="2996952"/>
          <a:ext cx="455712" cy="1483360"/>
        </p:xfrm>
        <a:graphic>
          <a:graphicData uri="http://schemas.openxmlformats.org/drawingml/2006/table">
            <a:tbl>
              <a:tblPr firstRow="1" bandRow="1">
                <a:tableStyleId>{5C22544A-7EE6-4342-B048-85BDC9FD1C3A}</a:tableStyleId>
              </a:tblPr>
              <a:tblGrid>
                <a:gridCol w="455712">
                  <a:extLst>
                    <a:ext uri="{9D8B030D-6E8A-4147-A177-3AD203B41FA5}">
                      <a16:colId xmlns:a16="http://schemas.microsoft.com/office/drawing/2014/main" val="184367905"/>
                    </a:ext>
                  </a:extLst>
                </a:gridCol>
              </a:tblGrid>
              <a:tr h="370840">
                <a:tc>
                  <a:txBody>
                    <a:bodyPr/>
                    <a:lstStyle/>
                    <a:p>
                      <a:pPr algn="ctr"/>
                      <a:endParaRPr lang="zh-CN" altLang="en-US" b="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37791596"/>
                  </a:ext>
                </a:extLst>
              </a:tr>
              <a:tr h="370840">
                <a:tc>
                  <a:txBody>
                    <a:bodyPr/>
                    <a:lstStyle/>
                    <a:p>
                      <a:pPr algn="ctr"/>
                      <a:r>
                        <a:rPr lang="en-US" altLang="zh-CN" b="0" dirty="0">
                          <a:solidFill>
                            <a:srgbClr val="FF0000"/>
                          </a:solidFill>
                        </a:rPr>
                        <a:t>E</a:t>
                      </a:r>
                      <a:endParaRPr lang="zh-CN" altLang="en-US" b="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40557335"/>
                  </a:ext>
                </a:extLst>
              </a:tr>
              <a:tr h="370840">
                <a:tc>
                  <a:txBody>
                    <a:bodyPr/>
                    <a:lstStyle/>
                    <a:p>
                      <a:pPr algn="ctr"/>
                      <a:r>
                        <a:rPr lang="en-US" altLang="zh-CN" b="0" dirty="0">
                          <a:solidFill>
                            <a:srgbClr val="FF0000"/>
                          </a:solidFill>
                        </a:rPr>
                        <a:t>C</a:t>
                      </a:r>
                      <a:endParaRPr lang="zh-CN" altLang="en-US" b="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35054021"/>
                  </a:ext>
                </a:extLst>
              </a:tr>
              <a:tr h="370840">
                <a:tc>
                  <a:txBody>
                    <a:bodyPr/>
                    <a:lstStyle/>
                    <a:p>
                      <a:pPr algn="ctr"/>
                      <a:r>
                        <a:rPr lang="en-US" altLang="zh-CN" b="0" dirty="0">
                          <a:solidFill>
                            <a:srgbClr val="FF0000"/>
                          </a:solidFill>
                        </a:rPr>
                        <a:t>B</a:t>
                      </a:r>
                      <a:endParaRPr lang="zh-CN" altLang="en-US" b="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0541158"/>
                  </a:ext>
                </a:extLst>
              </a:tr>
            </a:tbl>
          </a:graphicData>
        </a:graphic>
      </p:graphicFrame>
      <p:grpSp>
        <p:nvGrpSpPr>
          <p:cNvPr id="29" name="组合 28">
            <a:extLst>
              <a:ext uri="{FF2B5EF4-FFF2-40B4-BE49-F238E27FC236}">
                <a16:creationId xmlns:a16="http://schemas.microsoft.com/office/drawing/2014/main" id="{553A5346-8CBE-44B6-B77C-3B0212391242}"/>
              </a:ext>
            </a:extLst>
          </p:cNvPr>
          <p:cNvGrpSpPr/>
          <p:nvPr/>
        </p:nvGrpSpPr>
        <p:grpSpPr>
          <a:xfrm>
            <a:off x="4050392" y="2780928"/>
            <a:ext cx="4385863" cy="2304256"/>
            <a:chOff x="294143" y="2137048"/>
            <a:chExt cx="4385863" cy="2304256"/>
          </a:xfrm>
        </p:grpSpPr>
        <p:sp>
          <p:nvSpPr>
            <p:cNvPr id="30" name="椭圆 29">
              <a:extLst>
                <a:ext uri="{FF2B5EF4-FFF2-40B4-BE49-F238E27FC236}">
                  <a16:creationId xmlns:a16="http://schemas.microsoft.com/office/drawing/2014/main" id="{7AFED280-BBA8-4096-A3BD-B1DA8862CE94}"/>
                </a:ext>
              </a:extLst>
            </p:cNvPr>
            <p:cNvSpPr/>
            <p:nvPr/>
          </p:nvSpPr>
          <p:spPr>
            <a:xfrm>
              <a:off x="821830" y="2620014"/>
              <a:ext cx="288032" cy="28803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B</a:t>
              </a:r>
              <a:endParaRPr lang="zh-CN" altLang="en-US" dirty="0">
                <a:solidFill>
                  <a:schemeClr val="tx1"/>
                </a:solidFill>
              </a:endParaRPr>
            </a:p>
          </p:txBody>
        </p:sp>
        <p:sp>
          <p:nvSpPr>
            <p:cNvPr id="31" name="椭圆 30">
              <a:extLst>
                <a:ext uri="{FF2B5EF4-FFF2-40B4-BE49-F238E27FC236}">
                  <a16:creationId xmlns:a16="http://schemas.microsoft.com/office/drawing/2014/main" id="{963BBAFA-7833-4012-959D-CD898CFE9C50}"/>
                </a:ext>
              </a:extLst>
            </p:cNvPr>
            <p:cNvSpPr/>
            <p:nvPr/>
          </p:nvSpPr>
          <p:spPr>
            <a:xfrm>
              <a:off x="294143" y="3633390"/>
              <a:ext cx="288032" cy="288032"/>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a:t>
              </a:r>
              <a:endParaRPr lang="zh-CN" altLang="en-US" dirty="0">
                <a:solidFill>
                  <a:schemeClr val="tx1"/>
                </a:solidFill>
              </a:endParaRPr>
            </a:p>
          </p:txBody>
        </p:sp>
        <p:sp>
          <p:nvSpPr>
            <p:cNvPr id="32" name="椭圆 31">
              <a:extLst>
                <a:ext uri="{FF2B5EF4-FFF2-40B4-BE49-F238E27FC236}">
                  <a16:creationId xmlns:a16="http://schemas.microsoft.com/office/drawing/2014/main" id="{70E6A4B6-B49D-4311-9890-01497DB884FC}"/>
                </a:ext>
              </a:extLst>
            </p:cNvPr>
            <p:cNvSpPr/>
            <p:nvPr/>
          </p:nvSpPr>
          <p:spPr>
            <a:xfrm>
              <a:off x="2555776" y="3073152"/>
              <a:ext cx="288032" cy="28803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endParaRPr lang="zh-CN" altLang="en-US" dirty="0">
                <a:solidFill>
                  <a:schemeClr val="tx1"/>
                </a:solidFill>
              </a:endParaRPr>
            </a:p>
          </p:txBody>
        </p:sp>
        <p:sp>
          <p:nvSpPr>
            <p:cNvPr id="33" name="椭圆 32">
              <a:extLst>
                <a:ext uri="{FF2B5EF4-FFF2-40B4-BE49-F238E27FC236}">
                  <a16:creationId xmlns:a16="http://schemas.microsoft.com/office/drawing/2014/main" id="{5B7C9EC4-9330-46D1-AB1A-89BACD021F97}"/>
                </a:ext>
              </a:extLst>
            </p:cNvPr>
            <p:cNvSpPr/>
            <p:nvPr/>
          </p:nvSpPr>
          <p:spPr>
            <a:xfrm>
              <a:off x="1372878" y="4144535"/>
              <a:ext cx="288032" cy="28803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a:t>
              </a:r>
              <a:endParaRPr lang="zh-CN" altLang="en-US" dirty="0">
                <a:solidFill>
                  <a:schemeClr val="tx1"/>
                </a:solidFill>
              </a:endParaRPr>
            </a:p>
          </p:txBody>
        </p:sp>
        <p:sp>
          <p:nvSpPr>
            <p:cNvPr id="34" name="椭圆 33">
              <a:extLst>
                <a:ext uri="{FF2B5EF4-FFF2-40B4-BE49-F238E27FC236}">
                  <a16:creationId xmlns:a16="http://schemas.microsoft.com/office/drawing/2014/main" id="{341A3948-DE7C-41F3-9A9D-F7C60D8E11FF}"/>
                </a:ext>
              </a:extLst>
            </p:cNvPr>
            <p:cNvSpPr/>
            <p:nvPr/>
          </p:nvSpPr>
          <p:spPr>
            <a:xfrm>
              <a:off x="1813291" y="2353072"/>
              <a:ext cx="288032" cy="28803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D</a:t>
              </a:r>
              <a:endParaRPr lang="zh-CN" altLang="en-US" dirty="0">
                <a:solidFill>
                  <a:schemeClr val="tx1"/>
                </a:solidFill>
              </a:endParaRPr>
            </a:p>
          </p:txBody>
        </p:sp>
        <p:sp>
          <p:nvSpPr>
            <p:cNvPr id="35" name="椭圆 34">
              <a:extLst>
                <a:ext uri="{FF2B5EF4-FFF2-40B4-BE49-F238E27FC236}">
                  <a16:creationId xmlns:a16="http://schemas.microsoft.com/office/drawing/2014/main" id="{579540B1-A7AD-4EFC-BA26-FC28DEDE2FCE}"/>
                </a:ext>
              </a:extLst>
            </p:cNvPr>
            <p:cNvSpPr/>
            <p:nvPr/>
          </p:nvSpPr>
          <p:spPr>
            <a:xfrm>
              <a:off x="2843808" y="4153272"/>
              <a:ext cx="288032" cy="28803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F</a:t>
              </a:r>
              <a:endParaRPr lang="zh-CN" altLang="en-US" dirty="0">
                <a:solidFill>
                  <a:schemeClr val="tx1"/>
                </a:solidFill>
              </a:endParaRPr>
            </a:p>
          </p:txBody>
        </p:sp>
        <p:sp>
          <p:nvSpPr>
            <p:cNvPr id="36" name="椭圆 35">
              <a:extLst>
                <a:ext uri="{FF2B5EF4-FFF2-40B4-BE49-F238E27FC236}">
                  <a16:creationId xmlns:a16="http://schemas.microsoft.com/office/drawing/2014/main" id="{EEC5E9B5-C385-4318-B32B-EE2E0516DA1D}"/>
                </a:ext>
              </a:extLst>
            </p:cNvPr>
            <p:cNvSpPr/>
            <p:nvPr/>
          </p:nvSpPr>
          <p:spPr>
            <a:xfrm>
              <a:off x="3583234" y="3657093"/>
              <a:ext cx="288032" cy="28803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G</a:t>
              </a:r>
              <a:endParaRPr lang="zh-CN" altLang="en-US" dirty="0">
                <a:solidFill>
                  <a:schemeClr val="tx1"/>
                </a:solidFill>
              </a:endParaRPr>
            </a:p>
          </p:txBody>
        </p:sp>
        <p:sp>
          <p:nvSpPr>
            <p:cNvPr id="37" name="椭圆 36">
              <a:extLst>
                <a:ext uri="{FF2B5EF4-FFF2-40B4-BE49-F238E27FC236}">
                  <a16:creationId xmlns:a16="http://schemas.microsoft.com/office/drawing/2014/main" id="{319C3EB4-0FBA-49F7-9DE8-55EE348F85F1}"/>
                </a:ext>
              </a:extLst>
            </p:cNvPr>
            <p:cNvSpPr/>
            <p:nvPr/>
          </p:nvSpPr>
          <p:spPr>
            <a:xfrm>
              <a:off x="4391974" y="3144950"/>
              <a:ext cx="288032" cy="28803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I</a:t>
              </a:r>
              <a:endParaRPr lang="zh-CN" altLang="en-US" dirty="0">
                <a:solidFill>
                  <a:schemeClr val="tx1"/>
                </a:solidFill>
              </a:endParaRPr>
            </a:p>
          </p:txBody>
        </p:sp>
        <p:sp>
          <p:nvSpPr>
            <p:cNvPr id="38" name="椭圆 37">
              <a:extLst>
                <a:ext uri="{FF2B5EF4-FFF2-40B4-BE49-F238E27FC236}">
                  <a16:creationId xmlns:a16="http://schemas.microsoft.com/office/drawing/2014/main" id="{AEEAED82-19D6-4D2A-8331-0FD8853E803D}"/>
                </a:ext>
              </a:extLst>
            </p:cNvPr>
            <p:cNvSpPr/>
            <p:nvPr/>
          </p:nvSpPr>
          <p:spPr>
            <a:xfrm>
              <a:off x="3923928" y="2137048"/>
              <a:ext cx="288032" cy="28803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H</a:t>
              </a:r>
              <a:endParaRPr lang="zh-CN" altLang="en-US" dirty="0">
                <a:solidFill>
                  <a:schemeClr val="tx1"/>
                </a:solidFill>
              </a:endParaRPr>
            </a:p>
          </p:txBody>
        </p:sp>
        <p:cxnSp>
          <p:nvCxnSpPr>
            <p:cNvPr id="39" name="直接连接符 38">
              <a:extLst>
                <a:ext uri="{FF2B5EF4-FFF2-40B4-BE49-F238E27FC236}">
                  <a16:creationId xmlns:a16="http://schemas.microsoft.com/office/drawing/2014/main" id="{21B49304-9FD2-49D5-95AD-67A998B60B6C}"/>
                </a:ext>
              </a:extLst>
            </p:cNvPr>
            <p:cNvCxnSpPr>
              <a:cxnSpLocks/>
            </p:cNvCxnSpPr>
            <p:nvPr/>
          </p:nvCxnSpPr>
          <p:spPr>
            <a:xfrm flipH="1">
              <a:off x="516633" y="2908046"/>
              <a:ext cx="382959" cy="725344"/>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40" name="直接连接符 39">
              <a:extLst>
                <a:ext uri="{FF2B5EF4-FFF2-40B4-BE49-F238E27FC236}">
                  <a16:creationId xmlns:a16="http://schemas.microsoft.com/office/drawing/2014/main" id="{C9E5FE5B-87FE-4CD6-8C7C-95352F329ECF}"/>
                </a:ext>
              </a:extLst>
            </p:cNvPr>
            <p:cNvCxnSpPr>
              <a:cxnSpLocks/>
            </p:cNvCxnSpPr>
            <p:nvPr/>
          </p:nvCxnSpPr>
          <p:spPr>
            <a:xfrm flipV="1">
              <a:off x="1109862" y="2540917"/>
              <a:ext cx="700304" cy="177531"/>
            </a:xfrm>
            <a:prstGeom prst="line">
              <a:avLst/>
            </a:prstGeom>
            <a:ln w="19050"/>
          </p:spPr>
          <p:style>
            <a:lnRef idx="1">
              <a:schemeClr val="dk1"/>
            </a:lnRef>
            <a:fillRef idx="0">
              <a:schemeClr val="dk1"/>
            </a:fillRef>
            <a:effectRef idx="0">
              <a:schemeClr val="dk1"/>
            </a:effectRef>
            <a:fontRef idx="minor">
              <a:schemeClr val="tx1"/>
            </a:fontRef>
          </p:style>
        </p:cxnSp>
        <p:cxnSp>
          <p:nvCxnSpPr>
            <p:cNvPr id="41" name="直接连接符 40">
              <a:extLst>
                <a:ext uri="{FF2B5EF4-FFF2-40B4-BE49-F238E27FC236}">
                  <a16:creationId xmlns:a16="http://schemas.microsoft.com/office/drawing/2014/main" id="{F95BA313-8E75-4991-BDF8-E3633D84E9EE}"/>
                </a:ext>
              </a:extLst>
            </p:cNvPr>
            <p:cNvCxnSpPr>
              <a:cxnSpLocks/>
            </p:cNvCxnSpPr>
            <p:nvPr/>
          </p:nvCxnSpPr>
          <p:spPr>
            <a:xfrm flipV="1">
              <a:off x="1535714" y="2641105"/>
              <a:ext cx="382888" cy="1503430"/>
            </a:xfrm>
            <a:prstGeom prst="line">
              <a:avLst/>
            </a:prstGeom>
            <a:ln w="19050"/>
          </p:spPr>
          <p:style>
            <a:lnRef idx="1">
              <a:schemeClr val="dk1"/>
            </a:lnRef>
            <a:fillRef idx="0">
              <a:schemeClr val="dk1"/>
            </a:fillRef>
            <a:effectRef idx="0">
              <a:schemeClr val="dk1"/>
            </a:effectRef>
            <a:fontRef idx="minor">
              <a:schemeClr val="tx1"/>
            </a:fontRef>
          </p:style>
        </p:cxnSp>
        <p:cxnSp>
          <p:nvCxnSpPr>
            <p:cNvPr id="42" name="直接连接符 41">
              <a:extLst>
                <a:ext uri="{FF2B5EF4-FFF2-40B4-BE49-F238E27FC236}">
                  <a16:creationId xmlns:a16="http://schemas.microsoft.com/office/drawing/2014/main" id="{26A64BA5-B511-4DC8-A78B-52BCC1E6AD06}"/>
                </a:ext>
              </a:extLst>
            </p:cNvPr>
            <p:cNvCxnSpPr>
              <a:cxnSpLocks/>
            </p:cNvCxnSpPr>
            <p:nvPr/>
          </p:nvCxnSpPr>
          <p:spPr>
            <a:xfrm flipV="1">
              <a:off x="582175" y="3261704"/>
              <a:ext cx="1970542" cy="484719"/>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43" name="直接连接符 42">
              <a:extLst>
                <a:ext uri="{FF2B5EF4-FFF2-40B4-BE49-F238E27FC236}">
                  <a16:creationId xmlns:a16="http://schemas.microsoft.com/office/drawing/2014/main" id="{4763A0DD-3AD4-464E-99F8-07E2FFFDB375}"/>
                </a:ext>
              </a:extLst>
            </p:cNvPr>
            <p:cNvCxnSpPr>
              <a:cxnSpLocks/>
              <a:stCxn id="33" idx="7"/>
              <a:endCxn id="32" idx="3"/>
            </p:cNvCxnSpPr>
            <p:nvPr/>
          </p:nvCxnSpPr>
          <p:spPr>
            <a:xfrm flipV="1">
              <a:off x="1618729" y="3319003"/>
              <a:ext cx="979228" cy="867713"/>
            </a:xfrm>
            <a:prstGeom prst="line">
              <a:avLst/>
            </a:prstGeom>
            <a:ln w="19050"/>
          </p:spPr>
          <p:style>
            <a:lnRef idx="1">
              <a:schemeClr val="dk1"/>
            </a:lnRef>
            <a:fillRef idx="0">
              <a:schemeClr val="dk1"/>
            </a:fillRef>
            <a:effectRef idx="0">
              <a:schemeClr val="dk1"/>
            </a:effectRef>
            <a:fontRef idx="minor">
              <a:schemeClr val="tx1"/>
            </a:fontRef>
          </p:style>
        </p:cxnSp>
        <p:cxnSp>
          <p:nvCxnSpPr>
            <p:cNvPr id="44" name="直接连接符 43">
              <a:extLst>
                <a:ext uri="{FF2B5EF4-FFF2-40B4-BE49-F238E27FC236}">
                  <a16:creationId xmlns:a16="http://schemas.microsoft.com/office/drawing/2014/main" id="{9189990C-57AD-45D9-86F3-D8EFBC04EC3D}"/>
                </a:ext>
              </a:extLst>
            </p:cNvPr>
            <p:cNvCxnSpPr>
              <a:cxnSpLocks/>
            </p:cNvCxnSpPr>
            <p:nvPr/>
          </p:nvCxnSpPr>
          <p:spPr>
            <a:xfrm>
              <a:off x="1007610" y="2906293"/>
              <a:ext cx="448283" cy="1238242"/>
            </a:xfrm>
            <a:prstGeom prst="line">
              <a:avLst/>
            </a:prstGeom>
            <a:ln w="19050"/>
          </p:spPr>
          <p:style>
            <a:lnRef idx="1">
              <a:schemeClr val="dk1"/>
            </a:lnRef>
            <a:fillRef idx="0">
              <a:schemeClr val="dk1"/>
            </a:fillRef>
            <a:effectRef idx="0">
              <a:schemeClr val="dk1"/>
            </a:effectRef>
            <a:fontRef idx="minor">
              <a:schemeClr val="tx1"/>
            </a:fontRef>
          </p:style>
        </p:cxnSp>
        <p:cxnSp>
          <p:nvCxnSpPr>
            <p:cNvPr id="45" name="直接连接符 44">
              <a:extLst>
                <a:ext uri="{FF2B5EF4-FFF2-40B4-BE49-F238E27FC236}">
                  <a16:creationId xmlns:a16="http://schemas.microsoft.com/office/drawing/2014/main" id="{556B8C3A-4B64-4C06-982D-148B7B3D6F98}"/>
                </a:ext>
              </a:extLst>
            </p:cNvPr>
            <p:cNvCxnSpPr>
              <a:cxnSpLocks/>
            </p:cNvCxnSpPr>
            <p:nvPr/>
          </p:nvCxnSpPr>
          <p:spPr>
            <a:xfrm>
              <a:off x="582175" y="3827168"/>
              <a:ext cx="790703" cy="39811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46" name="直接连接符 45">
              <a:extLst>
                <a:ext uri="{FF2B5EF4-FFF2-40B4-BE49-F238E27FC236}">
                  <a16:creationId xmlns:a16="http://schemas.microsoft.com/office/drawing/2014/main" id="{34F3C7EE-DD17-4CC4-A81E-466B6EEF67D2}"/>
                </a:ext>
              </a:extLst>
            </p:cNvPr>
            <p:cNvCxnSpPr>
              <a:cxnSpLocks/>
              <a:stCxn id="33" idx="6"/>
              <a:endCxn id="35" idx="2"/>
            </p:cNvCxnSpPr>
            <p:nvPr/>
          </p:nvCxnSpPr>
          <p:spPr>
            <a:xfrm>
              <a:off x="1660910" y="4288551"/>
              <a:ext cx="1182898" cy="8737"/>
            </a:xfrm>
            <a:prstGeom prst="line">
              <a:avLst/>
            </a:prstGeom>
            <a:ln w="19050"/>
          </p:spPr>
          <p:style>
            <a:lnRef idx="1">
              <a:schemeClr val="dk1"/>
            </a:lnRef>
            <a:fillRef idx="0">
              <a:schemeClr val="dk1"/>
            </a:fillRef>
            <a:effectRef idx="0">
              <a:schemeClr val="dk1"/>
            </a:effectRef>
            <a:fontRef idx="minor">
              <a:schemeClr val="tx1"/>
            </a:fontRef>
          </p:style>
        </p:cxnSp>
        <p:cxnSp>
          <p:nvCxnSpPr>
            <p:cNvPr id="47" name="直接连接符 46">
              <a:extLst>
                <a:ext uri="{FF2B5EF4-FFF2-40B4-BE49-F238E27FC236}">
                  <a16:creationId xmlns:a16="http://schemas.microsoft.com/office/drawing/2014/main" id="{2F8C49F8-0E15-4727-BFC4-5A6A745FD728}"/>
                </a:ext>
              </a:extLst>
            </p:cNvPr>
            <p:cNvCxnSpPr>
              <a:cxnSpLocks/>
            </p:cNvCxnSpPr>
            <p:nvPr/>
          </p:nvCxnSpPr>
          <p:spPr>
            <a:xfrm flipH="1" flipV="1">
              <a:off x="2840749" y="3293154"/>
              <a:ext cx="742485" cy="428070"/>
            </a:xfrm>
            <a:prstGeom prst="line">
              <a:avLst/>
            </a:prstGeom>
            <a:ln w="19050"/>
          </p:spPr>
          <p:style>
            <a:lnRef idx="1">
              <a:schemeClr val="dk1"/>
            </a:lnRef>
            <a:fillRef idx="0">
              <a:schemeClr val="dk1"/>
            </a:fillRef>
            <a:effectRef idx="0">
              <a:schemeClr val="dk1"/>
            </a:effectRef>
            <a:fontRef idx="minor">
              <a:schemeClr val="tx1"/>
            </a:fontRef>
          </p:style>
        </p:cxnSp>
        <p:cxnSp>
          <p:nvCxnSpPr>
            <p:cNvPr id="48" name="直接连接符 47">
              <a:extLst>
                <a:ext uri="{FF2B5EF4-FFF2-40B4-BE49-F238E27FC236}">
                  <a16:creationId xmlns:a16="http://schemas.microsoft.com/office/drawing/2014/main" id="{E63DC96B-AC6F-4CA0-AB18-F114567D6FF9}"/>
                </a:ext>
              </a:extLst>
            </p:cNvPr>
            <p:cNvCxnSpPr>
              <a:cxnSpLocks/>
            </p:cNvCxnSpPr>
            <p:nvPr/>
          </p:nvCxnSpPr>
          <p:spPr>
            <a:xfrm flipV="1">
              <a:off x="3868207" y="3361184"/>
              <a:ext cx="523767" cy="360040"/>
            </a:xfrm>
            <a:prstGeom prst="line">
              <a:avLst/>
            </a:prstGeom>
            <a:ln w="19050"/>
          </p:spPr>
          <p:style>
            <a:lnRef idx="1">
              <a:schemeClr val="dk1"/>
            </a:lnRef>
            <a:fillRef idx="0">
              <a:schemeClr val="dk1"/>
            </a:fillRef>
            <a:effectRef idx="0">
              <a:schemeClr val="dk1"/>
            </a:effectRef>
            <a:fontRef idx="minor">
              <a:schemeClr val="tx1"/>
            </a:fontRef>
          </p:style>
        </p:cxnSp>
        <p:cxnSp>
          <p:nvCxnSpPr>
            <p:cNvPr id="49" name="直接连接符 48">
              <a:extLst>
                <a:ext uri="{FF2B5EF4-FFF2-40B4-BE49-F238E27FC236}">
                  <a16:creationId xmlns:a16="http://schemas.microsoft.com/office/drawing/2014/main" id="{45F65365-4B76-4932-BF99-7FDE95B11BF6}"/>
                </a:ext>
              </a:extLst>
            </p:cNvPr>
            <p:cNvCxnSpPr>
              <a:cxnSpLocks/>
              <a:stCxn id="32" idx="7"/>
            </p:cNvCxnSpPr>
            <p:nvPr/>
          </p:nvCxnSpPr>
          <p:spPr>
            <a:xfrm flipV="1">
              <a:off x="2801627" y="2365789"/>
              <a:ext cx="1135076" cy="749544"/>
            </a:xfrm>
            <a:prstGeom prst="line">
              <a:avLst/>
            </a:prstGeom>
            <a:ln w="19050"/>
          </p:spPr>
          <p:style>
            <a:lnRef idx="1">
              <a:schemeClr val="dk1"/>
            </a:lnRef>
            <a:fillRef idx="0">
              <a:schemeClr val="dk1"/>
            </a:fillRef>
            <a:effectRef idx="0">
              <a:schemeClr val="dk1"/>
            </a:effectRef>
            <a:fontRef idx="minor">
              <a:schemeClr val="tx1"/>
            </a:fontRef>
          </p:style>
        </p:cxnSp>
        <p:cxnSp>
          <p:nvCxnSpPr>
            <p:cNvPr id="50" name="直接连接符 49">
              <a:extLst>
                <a:ext uri="{FF2B5EF4-FFF2-40B4-BE49-F238E27FC236}">
                  <a16:creationId xmlns:a16="http://schemas.microsoft.com/office/drawing/2014/main" id="{DF0D95AB-C317-460F-AE53-2BA51B6C9999}"/>
                </a:ext>
              </a:extLst>
            </p:cNvPr>
            <p:cNvCxnSpPr>
              <a:cxnSpLocks/>
            </p:cNvCxnSpPr>
            <p:nvPr/>
          </p:nvCxnSpPr>
          <p:spPr>
            <a:xfrm flipH="1" flipV="1">
              <a:off x="4146123" y="2425081"/>
              <a:ext cx="353869" cy="719869"/>
            </a:xfrm>
            <a:prstGeom prst="line">
              <a:avLst/>
            </a:prstGeom>
            <a:ln w="19050"/>
          </p:spPr>
          <p:style>
            <a:lnRef idx="1">
              <a:schemeClr val="dk1"/>
            </a:lnRef>
            <a:fillRef idx="0">
              <a:schemeClr val="dk1"/>
            </a:fillRef>
            <a:effectRef idx="0">
              <a:schemeClr val="dk1"/>
            </a:effectRef>
            <a:fontRef idx="minor">
              <a:schemeClr val="tx1"/>
            </a:fontRef>
          </p:style>
        </p:cxnSp>
      </p:grpSp>
      <p:sp>
        <p:nvSpPr>
          <p:cNvPr id="4" name="Footer Placeholder 3">
            <a:extLst>
              <a:ext uri="{FF2B5EF4-FFF2-40B4-BE49-F238E27FC236}">
                <a16:creationId xmlns:a16="http://schemas.microsoft.com/office/drawing/2014/main" id="{A9A64C4D-42D6-2815-C410-613F188F5BFB}"/>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929997C5-835A-69F6-6B23-B4BA1D3F680A}"/>
              </a:ext>
            </a:extLst>
          </p:cNvPr>
          <p:cNvSpPr>
            <a:spLocks noGrp="1"/>
          </p:cNvSpPr>
          <p:nvPr>
            <p:ph type="sldNum" sz="quarter" idx="11"/>
          </p:nvPr>
        </p:nvSpPr>
        <p:spPr/>
        <p:txBody>
          <a:bodyPr/>
          <a:lstStyle/>
          <a:p>
            <a:fld id="{009375D7-070A-4959-9224-FB5E66F2B1B3}" type="slidenum">
              <a:rPr lang="en-AU" smtClean="0"/>
              <a:pPr/>
              <a:t>36</a:t>
            </a:fld>
            <a:endParaRPr lang="en-AU" dirty="0"/>
          </a:p>
        </p:txBody>
      </p:sp>
    </p:spTree>
    <p:extLst>
      <p:ext uri="{BB962C8B-B14F-4D97-AF65-F5344CB8AC3E}">
        <p14:creationId xmlns:p14="http://schemas.microsoft.com/office/powerpoint/2010/main" val="2056593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marL="357188" indent="-357188">
              <a:buNone/>
            </a:pPr>
            <a:r>
              <a:rPr lang="en-CA" altLang="zh-CN" dirty="0"/>
              <a:t>Performing an iterative depth-first traversal</a:t>
            </a:r>
            <a:r>
              <a:rPr lang="en-CA" dirty="0"/>
              <a:t>:</a:t>
            </a:r>
          </a:p>
          <a:p>
            <a:pPr lvl="1"/>
            <a:r>
              <a:rPr lang="en-CA" dirty="0"/>
              <a:t>Pop E and push G and H</a:t>
            </a:r>
          </a:p>
          <a:p>
            <a:pPr marL="457200" lvl="1" indent="0">
              <a:buNone/>
            </a:pPr>
            <a:r>
              <a:rPr lang="en-CA" dirty="0"/>
              <a:t>			A, E</a:t>
            </a:r>
          </a:p>
          <a:p>
            <a:pPr marL="357188" indent="-357188">
              <a:buNone/>
            </a:pPr>
            <a:endParaRPr lang="en-CA" dirty="0"/>
          </a:p>
        </p:txBody>
      </p:sp>
      <p:graphicFrame>
        <p:nvGraphicFramePr>
          <p:cNvPr id="6" name="表格 7">
            <a:extLst>
              <a:ext uri="{FF2B5EF4-FFF2-40B4-BE49-F238E27FC236}">
                <a16:creationId xmlns:a16="http://schemas.microsoft.com/office/drawing/2014/main" id="{52C98558-2E8A-43F1-AEA6-C73CA7C202F5}"/>
              </a:ext>
            </a:extLst>
          </p:cNvPr>
          <p:cNvGraphicFramePr>
            <a:graphicFrameLocks noGrp="1"/>
          </p:cNvGraphicFramePr>
          <p:nvPr/>
        </p:nvGraphicFramePr>
        <p:xfrm>
          <a:off x="9336360" y="2996952"/>
          <a:ext cx="455712" cy="1483360"/>
        </p:xfrm>
        <a:graphic>
          <a:graphicData uri="http://schemas.openxmlformats.org/drawingml/2006/table">
            <a:tbl>
              <a:tblPr firstRow="1" bandRow="1">
                <a:tableStyleId>{5C22544A-7EE6-4342-B048-85BDC9FD1C3A}</a:tableStyleId>
              </a:tblPr>
              <a:tblGrid>
                <a:gridCol w="455712">
                  <a:extLst>
                    <a:ext uri="{9D8B030D-6E8A-4147-A177-3AD203B41FA5}">
                      <a16:colId xmlns:a16="http://schemas.microsoft.com/office/drawing/2014/main" val="184367905"/>
                    </a:ext>
                  </a:extLst>
                </a:gridCol>
              </a:tblGrid>
              <a:tr h="370840">
                <a:tc>
                  <a:txBody>
                    <a:bodyPr/>
                    <a:lstStyle/>
                    <a:p>
                      <a:pPr algn="ctr"/>
                      <a:r>
                        <a:rPr lang="en-US" altLang="zh-CN" b="0" dirty="0">
                          <a:solidFill>
                            <a:srgbClr val="FF0000"/>
                          </a:solidFill>
                        </a:rPr>
                        <a:t>H</a:t>
                      </a:r>
                      <a:endParaRPr lang="zh-CN" altLang="en-US" b="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37791596"/>
                  </a:ext>
                </a:extLst>
              </a:tr>
              <a:tr h="370840">
                <a:tc>
                  <a:txBody>
                    <a:bodyPr/>
                    <a:lstStyle/>
                    <a:p>
                      <a:pPr algn="ctr"/>
                      <a:r>
                        <a:rPr lang="en-US" altLang="zh-CN" b="0" dirty="0">
                          <a:solidFill>
                            <a:srgbClr val="FF0000"/>
                          </a:solidFill>
                        </a:rPr>
                        <a:t>G</a:t>
                      </a:r>
                      <a:endParaRPr lang="zh-CN" altLang="en-US" b="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40557335"/>
                  </a:ext>
                </a:extLst>
              </a:tr>
              <a:tr h="370840">
                <a:tc>
                  <a:txBody>
                    <a:bodyPr/>
                    <a:lstStyle/>
                    <a:p>
                      <a:pPr algn="ctr"/>
                      <a:r>
                        <a:rPr lang="en-US" altLang="zh-CN" b="0" dirty="0">
                          <a:solidFill>
                            <a:schemeClr val="tx1"/>
                          </a:solidFill>
                        </a:rPr>
                        <a:t>C</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35054021"/>
                  </a:ext>
                </a:extLst>
              </a:tr>
              <a:tr h="370840">
                <a:tc>
                  <a:txBody>
                    <a:bodyPr/>
                    <a:lstStyle/>
                    <a:p>
                      <a:pPr algn="ctr"/>
                      <a:r>
                        <a:rPr lang="en-US" altLang="zh-CN" b="0" dirty="0">
                          <a:solidFill>
                            <a:schemeClr val="tx1"/>
                          </a:solidFill>
                        </a:rPr>
                        <a:t>B</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0541158"/>
                  </a:ext>
                </a:extLst>
              </a:tr>
            </a:tbl>
          </a:graphicData>
        </a:graphic>
      </p:graphicFrame>
      <p:grpSp>
        <p:nvGrpSpPr>
          <p:cNvPr id="53" name="组合 52">
            <a:extLst>
              <a:ext uri="{FF2B5EF4-FFF2-40B4-BE49-F238E27FC236}">
                <a16:creationId xmlns:a16="http://schemas.microsoft.com/office/drawing/2014/main" id="{DDF541FD-77F6-44E8-B0A9-E03EF745B1B0}"/>
              </a:ext>
            </a:extLst>
          </p:cNvPr>
          <p:cNvGrpSpPr/>
          <p:nvPr/>
        </p:nvGrpSpPr>
        <p:grpSpPr>
          <a:xfrm>
            <a:off x="4050392" y="2780928"/>
            <a:ext cx="4385863" cy="2304256"/>
            <a:chOff x="294143" y="2137048"/>
            <a:chExt cx="4385863" cy="2304256"/>
          </a:xfrm>
        </p:grpSpPr>
        <p:sp>
          <p:nvSpPr>
            <p:cNvPr id="54" name="椭圆 53">
              <a:extLst>
                <a:ext uri="{FF2B5EF4-FFF2-40B4-BE49-F238E27FC236}">
                  <a16:creationId xmlns:a16="http://schemas.microsoft.com/office/drawing/2014/main" id="{53113B04-FED5-473E-B6C9-9EF19EA045EC}"/>
                </a:ext>
              </a:extLst>
            </p:cNvPr>
            <p:cNvSpPr/>
            <p:nvPr/>
          </p:nvSpPr>
          <p:spPr>
            <a:xfrm>
              <a:off x="821830" y="2620014"/>
              <a:ext cx="288032" cy="28803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B</a:t>
              </a:r>
              <a:endParaRPr lang="zh-CN" altLang="en-US" dirty="0">
                <a:solidFill>
                  <a:schemeClr val="tx1"/>
                </a:solidFill>
              </a:endParaRPr>
            </a:p>
          </p:txBody>
        </p:sp>
        <p:sp>
          <p:nvSpPr>
            <p:cNvPr id="55" name="椭圆 54">
              <a:extLst>
                <a:ext uri="{FF2B5EF4-FFF2-40B4-BE49-F238E27FC236}">
                  <a16:creationId xmlns:a16="http://schemas.microsoft.com/office/drawing/2014/main" id="{4554E99D-00D1-493E-98EC-E02488F0E2D4}"/>
                </a:ext>
              </a:extLst>
            </p:cNvPr>
            <p:cNvSpPr/>
            <p:nvPr/>
          </p:nvSpPr>
          <p:spPr>
            <a:xfrm>
              <a:off x="294143" y="3633390"/>
              <a:ext cx="288032" cy="288032"/>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a:t>
              </a:r>
              <a:endParaRPr lang="zh-CN" altLang="en-US" dirty="0">
                <a:solidFill>
                  <a:schemeClr val="tx1"/>
                </a:solidFill>
              </a:endParaRPr>
            </a:p>
          </p:txBody>
        </p:sp>
        <p:sp>
          <p:nvSpPr>
            <p:cNvPr id="56" name="椭圆 55">
              <a:extLst>
                <a:ext uri="{FF2B5EF4-FFF2-40B4-BE49-F238E27FC236}">
                  <a16:creationId xmlns:a16="http://schemas.microsoft.com/office/drawing/2014/main" id="{AD9F7E0B-B945-4762-95C8-ECCD7428E150}"/>
                </a:ext>
              </a:extLst>
            </p:cNvPr>
            <p:cNvSpPr/>
            <p:nvPr/>
          </p:nvSpPr>
          <p:spPr>
            <a:xfrm>
              <a:off x="2555776" y="3073152"/>
              <a:ext cx="288032" cy="288032"/>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endParaRPr lang="zh-CN" altLang="en-US" dirty="0">
                <a:solidFill>
                  <a:schemeClr val="tx1"/>
                </a:solidFill>
              </a:endParaRPr>
            </a:p>
          </p:txBody>
        </p:sp>
        <p:sp>
          <p:nvSpPr>
            <p:cNvPr id="57" name="椭圆 56">
              <a:extLst>
                <a:ext uri="{FF2B5EF4-FFF2-40B4-BE49-F238E27FC236}">
                  <a16:creationId xmlns:a16="http://schemas.microsoft.com/office/drawing/2014/main" id="{453199C3-B0DB-4B4C-B484-314ED4D6EE12}"/>
                </a:ext>
              </a:extLst>
            </p:cNvPr>
            <p:cNvSpPr/>
            <p:nvPr/>
          </p:nvSpPr>
          <p:spPr>
            <a:xfrm>
              <a:off x="1372878" y="4144535"/>
              <a:ext cx="288032" cy="28803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a:t>
              </a:r>
              <a:endParaRPr lang="zh-CN" altLang="en-US" dirty="0">
                <a:solidFill>
                  <a:schemeClr val="tx1"/>
                </a:solidFill>
              </a:endParaRPr>
            </a:p>
          </p:txBody>
        </p:sp>
        <p:sp>
          <p:nvSpPr>
            <p:cNvPr id="58" name="椭圆 57">
              <a:extLst>
                <a:ext uri="{FF2B5EF4-FFF2-40B4-BE49-F238E27FC236}">
                  <a16:creationId xmlns:a16="http://schemas.microsoft.com/office/drawing/2014/main" id="{66A38AEE-46C4-4A4D-BDCA-6E252F434B16}"/>
                </a:ext>
              </a:extLst>
            </p:cNvPr>
            <p:cNvSpPr/>
            <p:nvPr/>
          </p:nvSpPr>
          <p:spPr>
            <a:xfrm>
              <a:off x="1813291" y="2353072"/>
              <a:ext cx="288032" cy="28803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D</a:t>
              </a:r>
              <a:endParaRPr lang="zh-CN" altLang="en-US" dirty="0">
                <a:solidFill>
                  <a:schemeClr val="tx1"/>
                </a:solidFill>
              </a:endParaRPr>
            </a:p>
          </p:txBody>
        </p:sp>
        <p:sp>
          <p:nvSpPr>
            <p:cNvPr id="59" name="椭圆 58">
              <a:extLst>
                <a:ext uri="{FF2B5EF4-FFF2-40B4-BE49-F238E27FC236}">
                  <a16:creationId xmlns:a16="http://schemas.microsoft.com/office/drawing/2014/main" id="{CFAE80E3-89E7-41BA-B7DC-4F0F9F7C3DA1}"/>
                </a:ext>
              </a:extLst>
            </p:cNvPr>
            <p:cNvSpPr/>
            <p:nvPr/>
          </p:nvSpPr>
          <p:spPr>
            <a:xfrm>
              <a:off x="2843808" y="4153272"/>
              <a:ext cx="288032" cy="28803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F</a:t>
              </a:r>
              <a:endParaRPr lang="zh-CN" altLang="en-US" dirty="0">
                <a:solidFill>
                  <a:schemeClr val="tx1"/>
                </a:solidFill>
              </a:endParaRPr>
            </a:p>
          </p:txBody>
        </p:sp>
        <p:sp>
          <p:nvSpPr>
            <p:cNvPr id="60" name="椭圆 59">
              <a:extLst>
                <a:ext uri="{FF2B5EF4-FFF2-40B4-BE49-F238E27FC236}">
                  <a16:creationId xmlns:a16="http://schemas.microsoft.com/office/drawing/2014/main" id="{1216625A-F0AA-48F8-89CD-07490A3A754F}"/>
                </a:ext>
              </a:extLst>
            </p:cNvPr>
            <p:cNvSpPr/>
            <p:nvPr/>
          </p:nvSpPr>
          <p:spPr>
            <a:xfrm>
              <a:off x="3583234" y="3657093"/>
              <a:ext cx="288032" cy="28803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G</a:t>
              </a:r>
              <a:endParaRPr lang="zh-CN" altLang="en-US" dirty="0">
                <a:solidFill>
                  <a:schemeClr val="tx1"/>
                </a:solidFill>
              </a:endParaRPr>
            </a:p>
          </p:txBody>
        </p:sp>
        <p:sp>
          <p:nvSpPr>
            <p:cNvPr id="61" name="椭圆 60">
              <a:extLst>
                <a:ext uri="{FF2B5EF4-FFF2-40B4-BE49-F238E27FC236}">
                  <a16:creationId xmlns:a16="http://schemas.microsoft.com/office/drawing/2014/main" id="{0BE8CF17-206A-4D8A-B366-43ACAA7C66B1}"/>
                </a:ext>
              </a:extLst>
            </p:cNvPr>
            <p:cNvSpPr/>
            <p:nvPr/>
          </p:nvSpPr>
          <p:spPr>
            <a:xfrm>
              <a:off x="4391974" y="3144950"/>
              <a:ext cx="288032" cy="28803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I</a:t>
              </a:r>
              <a:endParaRPr lang="zh-CN" altLang="en-US" dirty="0">
                <a:solidFill>
                  <a:schemeClr val="tx1"/>
                </a:solidFill>
              </a:endParaRPr>
            </a:p>
          </p:txBody>
        </p:sp>
        <p:sp>
          <p:nvSpPr>
            <p:cNvPr id="62" name="椭圆 61">
              <a:extLst>
                <a:ext uri="{FF2B5EF4-FFF2-40B4-BE49-F238E27FC236}">
                  <a16:creationId xmlns:a16="http://schemas.microsoft.com/office/drawing/2014/main" id="{A1C88107-D747-4150-9601-C23C2AF57F60}"/>
                </a:ext>
              </a:extLst>
            </p:cNvPr>
            <p:cNvSpPr/>
            <p:nvPr/>
          </p:nvSpPr>
          <p:spPr>
            <a:xfrm>
              <a:off x="3923928" y="2137048"/>
              <a:ext cx="288032" cy="28803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H</a:t>
              </a:r>
              <a:endParaRPr lang="zh-CN" altLang="en-US" dirty="0">
                <a:solidFill>
                  <a:schemeClr val="tx1"/>
                </a:solidFill>
              </a:endParaRPr>
            </a:p>
          </p:txBody>
        </p:sp>
        <p:cxnSp>
          <p:nvCxnSpPr>
            <p:cNvPr id="63" name="直接连接符 62">
              <a:extLst>
                <a:ext uri="{FF2B5EF4-FFF2-40B4-BE49-F238E27FC236}">
                  <a16:creationId xmlns:a16="http://schemas.microsoft.com/office/drawing/2014/main" id="{6D0E59E9-92B8-4053-B814-70F7523CAC68}"/>
                </a:ext>
              </a:extLst>
            </p:cNvPr>
            <p:cNvCxnSpPr>
              <a:cxnSpLocks/>
            </p:cNvCxnSpPr>
            <p:nvPr/>
          </p:nvCxnSpPr>
          <p:spPr>
            <a:xfrm flipH="1">
              <a:off x="516633" y="2908046"/>
              <a:ext cx="382959" cy="725344"/>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64" name="直接连接符 63">
              <a:extLst>
                <a:ext uri="{FF2B5EF4-FFF2-40B4-BE49-F238E27FC236}">
                  <a16:creationId xmlns:a16="http://schemas.microsoft.com/office/drawing/2014/main" id="{36B029B2-8775-40A4-90FC-4CF3636EFB73}"/>
                </a:ext>
              </a:extLst>
            </p:cNvPr>
            <p:cNvCxnSpPr>
              <a:cxnSpLocks/>
            </p:cNvCxnSpPr>
            <p:nvPr/>
          </p:nvCxnSpPr>
          <p:spPr>
            <a:xfrm flipV="1">
              <a:off x="1109862" y="2540917"/>
              <a:ext cx="700304" cy="177531"/>
            </a:xfrm>
            <a:prstGeom prst="line">
              <a:avLst/>
            </a:prstGeom>
            <a:ln w="19050"/>
          </p:spPr>
          <p:style>
            <a:lnRef idx="1">
              <a:schemeClr val="dk1"/>
            </a:lnRef>
            <a:fillRef idx="0">
              <a:schemeClr val="dk1"/>
            </a:fillRef>
            <a:effectRef idx="0">
              <a:schemeClr val="dk1"/>
            </a:effectRef>
            <a:fontRef idx="minor">
              <a:schemeClr val="tx1"/>
            </a:fontRef>
          </p:style>
        </p:cxnSp>
        <p:cxnSp>
          <p:nvCxnSpPr>
            <p:cNvPr id="65" name="直接连接符 64">
              <a:extLst>
                <a:ext uri="{FF2B5EF4-FFF2-40B4-BE49-F238E27FC236}">
                  <a16:creationId xmlns:a16="http://schemas.microsoft.com/office/drawing/2014/main" id="{238F833D-29EE-4B42-997D-C4D5DAF515C5}"/>
                </a:ext>
              </a:extLst>
            </p:cNvPr>
            <p:cNvCxnSpPr>
              <a:cxnSpLocks/>
            </p:cNvCxnSpPr>
            <p:nvPr/>
          </p:nvCxnSpPr>
          <p:spPr>
            <a:xfrm flipV="1">
              <a:off x="1535714" y="2641105"/>
              <a:ext cx="382888" cy="1503430"/>
            </a:xfrm>
            <a:prstGeom prst="line">
              <a:avLst/>
            </a:prstGeom>
            <a:ln w="19050"/>
          </p:spPr>
          <p:style>
            <a:lnRef idx="1">
              <a:schemeClr val="dk1"/>
            </a:lnRef>
            <a:fillRef idx="0">
              <a:schemeClr val="dk1"/>
            </a:fillRef>
            <a:effectRef idx="0">
              <a:schemeClr val="dk1"/>
            </a:effectRef>
            <a:fontRef idx="minor">
              <a:schemeClr val="tx1"/>
            </a:fontRef>
          </p:style>
        </p:cxnSp>
        <p:cxnSp>
          <p:nvCxnSpPr>
            <p:cNvPr id="66" name="直接连接符 65">
              <a:extLst>
                <a:ext uri="{FF2B5EF4-FFF2-40B4-BE49-F238E27FC236}">
                  <a16:creationId xmlns:a16="http://schemas.microsoft.com/office/drawing/2014/main" id="{EB153345-90F4-42D9-ABC6-4285E0CF6ABC}"/>
                </a:ext>
              </a:extLst>
            </p:cNvPr>
            <p:cNvCxnSpPr>
              <a:cxnSpLocks/>
            </p:cNvCxnSpPr>
            <p:nvPr/>
          </p:nvCxnSpPr>
          <p:spPr>
            <a:xfrm flipV="1">
              <a:off x="582175" y="3261704"/>
              <a:ext cx="1970542" cy="484719"/>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67" name="直接连接符 66">
              <a:extLst>
                <a:ext uri="{FF2B5EF4-FFF2-40B4-BE49-F238E27FC236}">
                  <a16:creationId xmlns:a16="http://schemas.microsoft.com/office/drawing/2014/main" id="{5585121B-EDDB-4EAF-811B-D46458879D19}"/>
                </a:ext>
              </a:extLst>
            </p:cNvPr>
            <p:cNvCxnSpPr>
              <a:cxnSpLocks/>
              <a:stCxn id="57" idx="7"/>
              <a:endCxn id="56" idx="3"/>
            </p:cNvCxnSpPr>
            <p:nvPr/>
          </p:nvCxnSpPr>
          <p:spPr>
            <a:xfrm flipV="1">
              <a:off x="1618729" y="3319003"/>
              <a:ext cx="979228" cy="867713"/>
            </a:xfrm>
            <a:prstGeom prst="line">
              <a:avLst/>
            </a:prstGeom>
            <a:ln w="19050"/>
          </p:spPr>
          <p:style>
            <a:lnRef idx="1">
              <a:schemeClr val="dk1"/>
            </a:lnRef>
            <a:fillRef idx="0">
              <a:schemeClr val="dk1"/>
            </a:fillRef>
            <a:effectRef idx="0">
              <a:schemeClr val="dk1"/>
            </a:effectRef>
            <a:fontRef idx="minor">
              <a:schemeClr val="tx1"/>
            </a:fontRef>
          </p:style>
        </p:cxnSp>
        <p:cxnSp>
          <p:nvCxnSpPr>
            <p:cNvPr id="68" name="直接连接符 67">
              <a:extLst>
                <a:ext uri="{FF2B5EF4-FFF2-40B4-BE49-F238E27FC236}">
                  <a16:creationId xmlns:a16="http://schemas.microsoft.com/office/drawing/2014/main" id="{F65BC606-E661-4813-A28A-02F555AF5123}"/>
                </a:ext>
              </a:extLst>
            </p:cNvPr>
            <p:cNvCxnSpPr>
              <a:cxnSpLocks/>
            </p:cNvCxnSpPr>
            <p:nvPr/>
          </p:nvCxnSpPr>
          <p:spPr>
            <a:xfrm>
              <a:off x="1007610" y="2906293"/>
              <a:ext cx="448283" cy="1238242"/>
            </a:xfrm>
            <a:prstGeom prst="line">
              <a:avLst/>
            </a:prstGeom>
            <a:ln w="19050"/>
          </p:spPr>
          <p:style>
            <a:lnRef idx="1">
              <a:schemeClr val="dk1"/>
            </a:lnRef>
            <a:fillRef idx="0">
              <a:schemeClr val="dk1"/>
            </a:fillRef>
            <a:effectRef idx="0">
              <a:schemeClr val="dk1"/>
            </a:effectRef>
            <a:fontRef idx="minor">
              <a:schemeClr val="tx1"/>
            </a:fontRef>
          </p:style>
        </p:cxnSp>
        <p:cxnSp>
          <p:nvCxnSpPr>
            <p:cNvPr id="69" name="直接连接符 68">
              <a:extLst>
                <a:ext uri="{FF2B5EF4-FFF2-40B4-BE49-F238E27FC236}">
                  <a16:creationId xmlns:a16="http://schemas.microsoft.com/office/drawing/2014/main" id="{4C0B51D6-88B8-4BBE-860A-0AF3AE5AEFD7}"/>
                </a:ext>
              </a:extLst>
            </p:cNvPr>
            <p:cNvCxnSpPr>
              <a:cxnSpLocks/>
            </p:cNvCxnSpPr>
            <p:nvPr/>
          </p:nvCxnSpPr>
          <p:spPr>
            <a:xfrm>
              <a:off x="582175" y="3827168"/>
              <a:ext cx="790703" cy="39811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70" name="直接连接符 69">
              <a:extLst>
                <a:ext uri="{FF2B5EF4-FFF2-40B4-BE49-F238E27FC236}">
                  <a16:creationId xmlns:a16="http://schemas.microsoft.com/office/drawing/2014/main" id="{EED36696-38A8-4D8A-9519-76CF6A573923}"/>
                </a:ext>
              </a:extLst>
            </p:cNvPr>
            <p:cNvCxnSpPr>
              <a:cxnSpLocks/>
              <a:stCxn id="57" idx="6"/>
              <a:endCxn id="59" idx="2"/>
            </p:cNvCxnSpPr>
            <p:nvPr/>
          </p:nvCxnSpPr>
          <p:spPr>
            <a:xfrm>
              <a:off x="1660910" y="4288551"/>
              <a:ext cx="1182898" cy="8737"/>
            </a:xfrm>
            <a:prstGeom prst="line">
              <a:avLst/>
            </a:prstGeom>
            <a:ln w="19050"/>
          </p:spPr>
          <p:style>
            <a:lnRef idx="1">
              <a:schemeClr val="dk1"/>
            </a:lnRef>
            <a:fillRef idx="0">
              <a:schemeClr val="dk1"/>
            </a:fillRef>
            <a:effectRef idx="0">
              <a:schemeClr val="dk1"/>
            </a:effectRef>
            <a:fontRef idx="minor">
              <a:schemeClr val="tx1"/>
            </a:fontRef>
          </p:style>
        </p:cxnSp>
        <p:cxnSp>
          <p:nvCxnSpPr>
            <p:cNvPr id="71" name="直接连接符 70">
              <a:extLst>
                <a:ext uri="{FF2B5EF4-FFF2-40B4-BE49-F238E27FC236}">
                  <a16:creationId xmlns:a16="http://schemas.microsoft.com/office/drawing/2014/main" id="{402C6F5B-2F1E-4370-9695-4933ACB38844}"/>
                </a:ext>
              </a:extLst>
            </p:cNvPr>
            <p:cNvCxnSpPr>
              <a:cxnSpLocks/>
            </p:cNvCxnSpPr>
            <p:nvPr/>
          </p:nvCxnSpPr>
          <p:spPr>
            <a:xfrm flipH="1" flipV="1">
              <a:off x="2840749" y="3293154"/>
              <a:ext cx="742485" cy="428070"/>
            </a:xfrm>
            <a:prstGeom prst="line">
              <a:avLst/>
            </a:prstGeom>
            <a:ln w="19050"/>
          </p:spPr>
          <p:style>
            <a:lnRef idx="1">
              <a:schemeClr val="dk1"/>
            </a:lnRef>
            <a:fillRef idx="0">
              <a:schemeClr val="dk1"/>
            </a:fillRef>
            <a:effectRef idx="0">
              <a:schemeClr val="dk1"/>
            </a:effectRef>
            <a:fontRef idx="minor">
              <a:schemeClr val="tx1"/>
            </a:fontRef>
          </p:style>
        </p:cxnSp>
        <p:cxnSp>
          <p:nvCxnSpPr>
            <p:cNvPr id="72" name="直接连接符 71">
              <a:extLst>
                <a:ext uri="{FF2B5EF4-FFF2-40B4-BE49-F238E27FC236}">
                  <a16:creationId xmlns:a16="http://schemas.microsoft.com/office/drawing/2014/main" id="{E1C6D1B9-A66B-473F-BB3C-78FF6E5CB348}"/>
                </a:ext>
              </a:extLst>
            </p:cNvPr>
            <p:cNvCxnSpPr>
              <a:cxnSpLocks/>
            </p:cNvCxnSpPr>
            <p:nvPr/>
          </p:nvCxnSpPr>
          <p:spPr>
            <a:xfrm flipV="1">
              <a:off x="3868207" y="3361184"/>
              <a:ext cx="523767" cy="360040"/>
            </a:xfrm>
            <a:prstGeom prst="line">
              <a:avLst/>
            </a:prstGeom>
            <a:ln w="19050"/>
          </p:spPr>
          <p:style>
            <a:lnRef idx="1">
              <a:schemeClr val="dk1"/>
            </a:lnRef>
            <a:fillRef idx="0">
              <a:schemeClr val="dk1"/>
            </a:fillRef>
            <a:effectRef idx="0">
              <a:schemeClr val="dk1"/>
            </a:effectRef>
            <a:fontRef idx="minor">
              <a:schemeClr val="tx1"/>
            </a:fontRef>
          </p:style>
        </p:cxnSp>
        <p:cxnSp>
          <p:nvCxnSpPr>
            <p:cNvPr id="73" name="直接连接符 72">
              <a:extLst>
                <a:ext uri="{FF2B5EF4-FFF2-40B4-BE49-F238E27FC236}">
                  <a16:creationId xmlns:a16="http://schemas.microsoft.com/office/drawing/2014/main" id="{7C3B6F19-A570-48A5-8E2F-2BAA13BC0E4D}"/>
                </a:ext>
              </a:extLst>
            </p:cNvPr>
            <p:cNvCxnSpPr>
              <a:cxnSpLocks/>
              <a:stCxn id="56" idx="7"/>
            </p:cNvCxnSpPr>
            <p:nvPr/>
          </p:nvCxnSpPr>
          <p:spPr>
            <a:xfrm flipV="1">
              <a:off x="2801627" y="2365789"/>
              <a:ext cx="1135076" cy="749544"/>
            </a:xfrm>
            <a:prstGeom prst="line">
              <a:avLst/>
            </a:prstGeom>
            <a:ln w="19050"/>
          </p:spPr>
          <p:style>
            <a:lnRef idx="1">
              <a:schemeClr val="dk1"/>
            </a:lnRef>
            <a:fillRef idx="0">
              <a:schemeClr val="dk1"/>
            </a:fillRef>
            <a:effectRef idx="0">
              <a:schemeClr val="dk1"/>
            </a:effectRef>
            <a:fontRef idx="minor">
              <a:schemeClr val="tx1"/>
            </a:fontRef>
          </p:style>
        </p:cxnSp>
        <p:cxnSp>
          <p:nvCxnSpPr>
            <p:cNvPr id="74" name="直接连接符 73">
              <a:extLst>
                <a:ext uri="{FF2B5EF4-FFF2-40B4-BE49-F238E27FC236}">
                  <a16:creationId xmlns:a16="http://schemas.microsoft.com/office/drawing/2014/main" id="{700C03E8-8849-4DEC-A514-3AB290B6F53F}"/>
                </a:ext>
              </a:extLst>
            </p:cNvPr>
            <p:cNvCxnSpPr>
              <a:cxnSpLocks/>
            </p:cNvCxnSpPr>
            <p:nvPr/>
          </p:nvCxnSpPr>
          <p:spPr>
            <a:xfrm flipH="1" flipV="1">
              <a:off x="4146123" y="2425081"/>
              <a:ext cx="353869" cy="719869"/>
            </a:xfrm>
            <a:prstGeom prst="line">
              <a:avLst/>
            </a:prstGeom>
            <a:ln w="19050"/>
          </p:spPr>
          <p:style>
            <a:lnRef idx="1">
              <a:schemeClr val="dk1"/>
            </a:lnRef>
            <a:fillRef idx="0">
              <a:schemeClr val="dk1"/>
            </a:fillRef>
            <a:effectRef idx="0">
              <a:schemeClr val="dk1"/>
            </a:effectRef>
            <a:fontRef idx="minor">
              <a:schemeClr val="tx1"/>
            </a:fontRef>
          </p:style>
        </p:cxnSp>
      </p:grpSp>
      <p:sp>
        <p:nvSpPr>
          <p:cNvPr id="4" name="Footer Placeholder 3">
            <a:extLst>
              <a:ext uri="{FF2B5EF4-FFF2-40B4-BE49-F238E27FC236}">
                <a16:creationId xmlns:a16="http://schemas.microsoft.com/office/drawing/2014/main" id="{AEF6CF0B-45EB-791C-9932-29C97DA40EC8}"/>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D70F52FF-07A7-A660-658F-8961C68DD0A3}"/>
              </a:ext>
            </a:extLst>
          </p:cNvPr>
          <p:cNvSpPr>
            <a:spLocks noGrp="1"/>
          </p:cNvSpPr>
          <p:nvPr>
            <p:ph type="sldNum" sz="quarter" idx="11"/>
          </p:nvPr>
        </p:nvSpPr>
        <p:spPr/>
        <p:txBody>
          <a:bodyPr/>
          <a:lstStyle/>
          <a:p>
            <a:fld id="{009375D7-070A-4959-9224-FB5E66F2B1B3}" type="slidenum">
              <a:rPr lang="en-AU" smtClean="0"/>
              <a:pPr/>
              <a:t>37</a:t>
            </a:fld>
            <a:endParaRPr lang="en-AU" dirty="0"/>
          </a:p>
        </p:txBody>
      </p:sp>
    </p:spTree>
    <p:extLst>
      <p:ext uri="{BB962C8B-B14F-4D97-AF65-F5344CB8AC3E}">
        <p14:creationId xmlns:p14="http://schemas.microsoft.com/office/powerpoint/2010/main" val="15941377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marL="357188" indent="-357188">
              <a:buNone/>
            </a:pPr>
            <a:r>
              <a:rPr lang="en-CA" altLang="zh-CN" dirty="0"/>
              <a:t>Performing an iterative depth-first traversal:</a:t>
            </a:r>
            <a:endParaRPr lang="en-CA" dirty="0"/>
          </a:p>
          <a:p>
            <a:pPr lvl="1"/>
            <a:r>
              <a:rPr lang="en-CA" dirty="0"/>
              <a:t>Pop H and push I</a:t>
            </a:r>
          </a:p>
          <a:p>
            <a:pPr marL="457200" lvl="1" indent="0">
              <a:buNone/>
            </a:pPr>
            <a:r>
              <a:rPr lang="en-CA" dirty="0"/>
              <a:t>			A, E, H</a:t>
            </a:r>
          </a:p>
          <a:p>
            <a:pPr marL="357188" indent="-357188">
              <a:buNone/>
            </a:pPr>
            <a:endParaRPr lang="en-CA" dirty="0"/>
          </a:p>
        </p:txBody>
      </p:sp>
      <p:graphicFrame>
        <p:nvGraphicFramePr>
          <p:cNvPr id="6" name="表格 7">
            <a:extLst>
              <a:ext uri="{FF2B5EF4-FFF2-40B4-BE49-F238E27FC236}">
                <a16:creationId xmlns:a16="http://schemas.microsoft.com/office/drawing/2014/main" id="{52C98558-2E8A-43F1-AEA6-C73CA7C202F5}"/>
              </a:ext>
            </a:extLst>
          </p:cNvPr>
          <p:cNvGraphicFramePr>
            <a:graphicFrameLocks noGrp="1"/>
          </p:cNvGraphicFramePr>
          <p:nvPr/>
        </p:nvGraphicFramePr>
        <p:xfrm>
          <a:off x="9336360" y="2996952"/>
          <a:ext cx="455712" cy="1483360"/>
        </p:xfrm>
        <a:graphic>
          <a:graphicData uri="http://schemas.openxmlformats.org/drawingml/2006/table">
            <a:tbl>
              <a:tblPr firstRow="1" bandRow="1">
                <a:tableStyleId>{5C22544A-7EE6-4342-B048-85BDC9FD1C3A}</a:tableStyleId>
              </a:tblPr>
              <a:tblGrid>
                <a:gridCol w="455712">
                  <a:extLst>
                    <a:ext uri="{9D8B030D-6E8A-4147-A177-3AD203B41FA5}">
                      <a16:colId xmlns:a16="http://schemas.microsoft.com/office/drawing/2014/main" val="184367905"/>
                    </a:ext>
                  </a:extLst>
                </a:gridCol>
              </a:tblGrid>
              <a:tr h="370840">
                <a:tc>
                  <a:txBody>
                    <a:bodyPr/>
                    <a:lstStyle/>
                    <a:p>
                      <a:pPr algn="ctr"/>
                      <a:r>
                        <a:rPr lang="en-US" altLang="zh-CN" b="0" dirty="0">
                          <a:solidFill>
                            <a:srgbClr val="FF0000"/>
                          </a:solidFill>
                        </a:rPr>
                        <a:t>I</a:t>
                      </a:r>
                      <a:endParaRPr lang="zh-CN" altLang="en-US" b="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37791596"/>
                  </a:ext>
                </a:extLst>
              </a:tr>
              <a:tr h="370840">
                <a:tc>
                  <a:txBody>
                    <a:bodyPr/>
                    <a:lstStyle/>
                    <a:p>
                      <a:pPr algn="ctr"/>
                      <a:r>
                        <a:rPr lang="en-US" altLang="zh-CN" b="0" dirty="0">
                          <a:solidFill>
                            <a:schemeClr val="tx1"/>
                          </a:solidFill>
                        </a:rPr>
                        <a:t>G</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40557335"/>
                  </a:ext>
                </a:extLst>
              </a:tr>
              <a:tr h="370840">
                <a:tc>
                  <a:txBody>
                    <a:bodyPr/>
                    <a:lstStyle/>
                    <a:p>
                      <a:pPr algn="ctr"/>
                      <a:r>
                        <a:rPr lang="en-US" altLang="zh-CN" b="0" dirty="0">
                          <a:solidFill>
                            <a:schemeClr val="tx1"/>
                          </a:solidFill>
                        </a:rPr>
                        <a:t>C</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35054021"/>
                  </a:ext>
                </a:extLst>
              </a:tr>
              <a:tr h="370840">
                <a:tc>
                  <a:txBody>
                    <a:bodyPr/>
                    <a:lstStyle/>
                    <a:p>
                      <a:pPr algn="ctr"/>
                      <a:r>
                        <a:rPr lang="en-US" altLang="zh-CN" b="0" dirty="0">
                          <a:solidFill>
                            <a:schemeClr val="tx1"/>
                          </a:solidFill>
                        </a:rPr>
                        <a:t>B</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0541158"/>
                  </a:ext>
                </a:extLst>
              </a:tr>
            </a:tbl>
          </a:graphicData>
        </a:graphic>
      </p:graphicFrame>
      <p:grpSp>
        <p:nvGrpSpPr>
          <p:cNvPr id="7" name="组合 6">
            <a:extLst>
              <a:ext uri="{FF2B5EF4-FFF2-40B4-BE49-F238E27FC236}">
                <a16:creationId xmlns:a16="http://schemas.microsoft.com/office/drawing/2014/main" id="{99A00AA8-5F73-4CC6-B581-A7B399B74C7F}"/>
              </a:ext>
            </a:extLst>
          </p:cNvPr>
          <p:cNvGrpSpPr/>
          <p:nvPr/>
        </p:nvGrpSpPr>
        <p:grpSpPr>
          <a:xfrm>
            <a:off x="4050392" y="2780928"/>
            <a:ext cx="4385863" cy="2304256"/>
            <a:chOff x="294143" y="2137048"/>
            <a:chExt cx="4385863" cy="2304256"/>
          </a:xfrm>
        </p:grpSpPr>
        <p:sp>
          <p:nvSpPr>
            <p:cNvPr id="8" name="椭圆 7">
              <a:extLst>
                <a:ext uri="{FF2B5EF4-FFF2-40B4-BE49-F238E27FC236}">
                  <a16:creationId xmlns:a16="http://schemas.microsoft.com/office/drawing/2014/main" id="{D1FD7003-E94C-4615-B976-B711B1DFF00A}"/>
                </a:ext>
              </a:extLst>
            </p:cNvPr>
            <p:cNvSpPr/>
            <p:nvPr/>
          </p:nvSpPr>
          <p:spPr>
            <a:xfrm>
              <a:off x="821830" y="2620014"/>
              <a:ext cx="288032" cy="28803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B</a:t>
              </a:r>
              <a:endParaRPr lang="zh-CN" altLang="en-US" dirty="0">
                <a:solidFill>
                  <a:schemeClr val="tx1"/>
                </a:solidFill>
              </a:endParaRPr>
            </a:p>
          </p:txBody>
        </p:sp>
        <p:sp>
          <p:nvSpPr>
            <p:cNvPr id="9" name="椭圆 8">
              <a:extLst>
                <a:ext uri="{FF2B5EF4-FFF2-40B4-BE49-F238E27FC236}">
                  <a16:creationId xmlns:a16="http://schemas.microsoft.com/office/drawing/2014/main" id="{E1688D20-98AF-4DE7-9E46-2330251C358C}"/>
                </a:ext>
              </a:extLst>
            </p:cNvPr>
            <p:cNvSpPr/>
            <p:nvPr/>
          </p:nvSpPr>
          <p:spPr>
            <a:xfrm>
              <a:off x="294143" y="3633390"/>
              <a:ext cx="288032" cy="288032"/>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a:t>
              </a:r>
              <a:endParaRPr lang="zh-CN" altLang="en-US" dirty="0">
                <a:solidFill>
                  <a:schemeClr val="tx1"/>
                </a:solidFill>
              </a:endParaRPr>
            </a:p>
          </p:txBody>
        </p:sp>
        <p:sp>
          <p:nvSpPr>
            <p:cNvPr id="10" name="椭圆 9">
              <a:extLst>
                <a:ext uri="{FF2B5EF4-FFF2-40B4-BE49-F238E27FC236}">
                  <a16:creationId xmlns:a16="http://schemas.microsoft.com/office/drawing/2014/main" id="{2830EE56-57DF-4BF9-8514-F3415A209692}"/>
                </a:ext>
              </a:extLst>
            </p:cNvPr>
            <p:cNvSpPr/>
            <p:nvPr/>
          </p:nvSpPr>
          <p:spPr>
            <a:xfrm>
              <a:off x="2555776" y="3073152"/>
              <a:ext cx="288032" cy="288032"/>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endParaRPr lang="zh-CN" altLang="en-US" dirty="0">
                <a:solidFill>
                  <a:schemeClr val="tx1"/>
                </a:solidFill>
              </a:endParaRPr>
            </a:p>
          </p:txBody>
        </p:sp>
        <p:sp>
          <p:nvSpPr>
            <p:cNvPr id="11" name="椭圆 10">
              <a:extLst>
                <a:ext uri="{FF2B5EF4-FFF2-40B4-BE49-F238E27FC236}">
                  <a16:creationId xmlns:a16="http://schemas.microsoft.com/office/drawing/2014/main" id="{F05B02F7-7E1E-4E1E-A928-8222F3AF1A17}"/>
                </a:ext>
              </a:extLst>
            </p:cNvPr>
            <p:cNvSpPr/>
            <p:nvPr/>
          </p:nvSpPr>
          <p:spPr>
            <a:xfrm>
              <a:off x="1372878" y="4144535"/>
              <a:ext cx="288032" cy="28803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a:t>
              </a:r>
              <a:endParaRPr lang="zh-CN" altLang="en-US" dirty="0">
                <a:solidFill>
                  <a:schemeClr val="tx1"/>
                </a:solidFill>
              </a:endParaRPr>
            </a:p>
          </p:txBody>
        </p:sp>
        <p:sp>
          <p:nvSpPr>
            <p:cNvPr id="12" name="椭圆 11">
              <a:extLst>
                <a:ext uri="{FF2B5EF4-FFF2-40B4-BE49-F238E27FC236}">
                  <a16:creationId xmlns:a16="http://schemas.microsoft.com/office/drawing/2014/main" id="{C851BE19-346A-465B-A8C3-566794DD3083}"/>
                </a:ext>
              </a:extLst>
            </p:cNvPr>
            <p:cNvSpPr/>
            <p:nvPr/>
          </p:nvSpPr>
          <p:spPr>
            <a:xfrm>
              <a:off x="1813291" y="2353072"/>
              <a:ext cx="288032" cy="28803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D</a:t>
              </a:r>
              <a:endParaRPr lang="zh-CN" altLang="en-US" dirty="0">
                <a:solidFill>
                  <a:schemeClr val="tx1"/>
                </a:solidFill>
              </a:endParaRPr>
            </a:p>
          </p:txBody>
        </p:sp>
        <p:sp>
          <p:nvSpPr>
            <p:cNvPr id="13" name="椭圆 12">
              <a:extLst>
                <a:ext uri="{FF2B5EF4-FFF2-40B4-BE49-F238E27FC236}">
                  <a16:creationId xmlns:a16="http://schemas.microsoft.com/office/drawing/2014/main" id="{D8AE3632-FA10-4348-B97D-F937C99AD74A}"/>
                </a:ext>
              </a:extLst>
            </p:cNvPr>
            <p:cNvSpPr/>
            <p:nvPr/>
          </p:nvSpPr>
          <p:spPr>
            <a:xfrm>
              <a:off x="2843808" y="4153272"/>
              <a:ext cx="288032" cy="28803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F</a:t>
              </a:r>
              <a:endParaRPr lang="zh-CN" altLang="en-US" dirty="0">
                <a:solidFill>
                  <a:schemeClr val="tx1"/>
                </a:solidFill>
              </a:endParaRPr>
            </a:p>
          </p:txBody>
        </p:sp>
        <p:sp>
          <p:nvSpPr>
            <p:cNvPr id="14" name="椭圆 13">
              <a:extLst>
                <a:ext uri="{FF2B5EF4-FFF2-40B4-BE49-F238E27FC236}">
                  <a16:creationId xmlns:a16="http://schemas.microsoft.com/office/drawing/2014/main" id="{69C00771-4952-444A-A5EF-FB4D0EB53C66}"/>
                </a:ext>
              </a:extLst>
            </p:cNvPr>
            <p:cNvSpPr/>
            <p:nvPr/>
          </p:nvSpPr>
          <p:spPr>
            <a:xfrm>
              <a:off x="3583234" y="3657093"/>
              <a:ext cx="288032" cy="28803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G</a:t>
              </a:r>
              <a:endParaRPr lang="zh-CN" altLang="en-US" dirty="0">
                <a:solidFill>
                  <a:schemeClr val="tx1"/>
                </a:solidFill>
              </a:endParaRPr>
            </a:p>
          </p:txBody>
        </p:sp>
        <p:sp>
          <p:nvSpPr>
            <p:cNvPr id="15" name="椭圆 14">
              <a:extLst>
                <a:ext uri="{FF2B5EF4-FFF2-40B4-BE49-F238E27FC236}">
                  <a16:creationId xmlns:a16="http://schemas.microsoft.com/office/drawing/2014/main" id="{7B263A1C-E701-4D41-9823-68322ECDD6F2}"/>
                </a:ext>
              </a:extLst>
            </p:cNvPr>
            <p:cNvSpPr/>
            <p:nvPr/>
          </p:nvSpPr>
          <p:spPr>
            <a:xfrm>
              <a:off x="4391974" y="3144950"/>
              <a:ext cx="288032" cy="28803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I</a:t>
              </a:r>
              <a:endParaRPr lang="zh-CN" altLang="en-US" dirty="0">
                <a:solidFill>
                  <a:schemeClr val="tx1"/>
                </a:solidFill>
              </a:endParaRPr>
            </a:p>
          </p:txBody>
        </p:sp>
        <p:sp>
          <p:nvSpPr>
            <p:cNvPr id="17" name="椭圆 16">
              <a:extLst>
                <a:ext uri="{FF2B5EF4-FFF2-40B4-BE49-F238E27FC236}">
                  <a16:creationId xmlns:a16="http://schemas.microsoft.com/office/drawing/2014/main" id="{436E1D68-E557-4866-A872-6FAB61F47F55}"/>
                </a:ext>
              </a:extLst>
            </p:cNvPr>
            <p:cNvSpPr/>
            <p:nvPr/>
          </p:nvSpPr>
          <p:spPr>
            <a:xfrm>
              <a:off x="3923928" y="2137048"/>
              <a:ext cx="288032" cy="288032"/>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H</a:t>
              </a:r>
              <a:endParaRPr lang="zh-CN" altLang="en-US" dirty="0">
                <a:solidFill>
                  <a:schemeClr val="tx1"/>
                </a:solidFill>
              </a:endParaRPr>
            </a:p>
          </p:txBody>
        </p:sp>
        <p:cxnSp>
          <p:nvCxnSpPr>
            <p:cNvPr id="18" name="直接连接符 17">
              <a:extLst>
                <a:ext uri="{FF2B5EF4-FFF2-40B4-BE49-F238E27FC236}">
                  <a16:creationId xmlns:a16="http://schemas.microsoft.com/office/drawing/2014/main" id="{A19362D6-5951-4077-921E-656F06F47ADC}"/>
                </a:ext>
              </a:extLst>
            </p:cNvPr>
            <p:cNvCxnSpPr>
              <a:cxnSpLocks/>
            </p:cNvCxnSpPr>
            <p:nvPr/>
          </p:nvCxnSpPr>
          <p:spPr>
            <a:xfrm flipH="1">
              <a:off x="516633" y="2908046"/>
              <a:ext cx="382959" cy="725344"/>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F3B616F5-4072-41F0-926A-420724E03E2B}"/>
                </a:ext>
              </a:extLst>
            </p:cNvPr>
            <p:cNvCxnSpPr>
              <a:cxnSpLocks/>
            </p:cNvCxnSpPr>
            <p:nvPr/>
          </p:nvCxnSpPr>
          <p:spPr>
            <a:xfrm flipV="1">
              <a:off x="1109862" y="2540917"/>
              <a:ext cx="700304" cy="177531"/>
            </a:xfrm>
            <a:prstGeom prst="line">
              <a:avLst/>
            </a:prstGeom>
            <a:ln w="19050"/>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0C97EE66-BDB9-4C13-AB97-D867935ACAF4}"/>
                </a:ext>
              </a:extLst>
            </p:cNvPr>
            <p:cNvCxnSpPr>
              <a:cxnSpLocks/>
            </p:cNvCxnSpPr>
            <p:nvPr/>
          </p:nvCxnSpPr>
          <p:spPr>
            <a:xfrm flipV="1">
              <a:off x="1535714" y="2641105"/>
              <a:ext cx="382888" cy="1503430"/>
            </a:xfrm>
            <a:prstGeom prst="line">
              <a:avLst/>
            </a:prstGeom>
            <a:ln w="19050"/>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D4EC2E31-5D05-413A-AE3D-ECB083BB0818}"/>
                </a:ext>
              </a:extLst>
            </p:cNvPr>
            <p:cNvCxnSpPr>
              <a:cxnSpLocks/>
            </p:cNvCxnSpPr>
            <p:nvPr/>
          </p:nvCxnSpPr>
          <p:spPr>
            <a:xfrm flipV="1">
              <a:off x="582175" y="3261704"/>
              <a:ext cx="1970542" cy="484719"/>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25A8B7C8-B3D0-42C4-82D2-0AE3D1C0C6CE}"/>
                </a:ext>
              </a:extLst>
            </p:cNvPr>
            <p:cNvCxnSpPr>
              <a:cxnSpLocks/>
              <a:stCxn id="11" idx="7"/>
              <a:endCxn id="10" idx="3"/>
            </p:cNvCxnSpPr>
            <p:nvPr/>
          </p:nvCxnSpPr>
          <p:spPr>
            <a:xfrm flipV="1">
              <a:off x="1618729" y="3319003"/>
              <a:ext cx="979228" cy="867713"/>
            </a:xfrm>
            <a:prstGeom prst="line">
              <a:avLst/>
            </a:prstGeom>
            <a:ln w="19050"/>
          </p:spPr>
          <p:style>
            <a:lnRef idx="1">
              <a:schemeClr val="dk1"/>
            </a:lnRef>
            <a:fillRef idx="0">
              <a:schemeClr val="dk1"/>
            </a:fillRef>
            <a:effectRef idx="0">
              <a:schemeClr val="dk1"/>
            </a:effectRef>
            <a:fontRef idx="minor">
              <a:schemeClr val="tx1"/>
            </a:fontRef>
          </p:style>
        </p:cxnSp>
        <p:cxnSp>
          <p:nvCxnSpPr>
            <p:cNvPr id="23" name="直接连接符 22">
              <a:extLst>
                <a:ext uri="{FF2B5EF4-FFF2-40B4-BE49-F238E27FC236}">
                  <a16:creationId xmlns:a16="http://schemas.microsoft.com/office/drawing/2014/main" id="{9B6F98DF-D2F5-467E-AED6-B619E01CDCB2}"/>
                </a:ext>
              </a:extLst>
            </p:cNvPr>
            <p:cNvCxnSpPr>
              <a:cxnSpLocks/>
            </p:cNvCxnSpPr>
            <p:nvPr/>
          </p:nvCxnSpPr>
          <p:spPr>
            <a:xfrm>
              <a:off x="1007610" y="2906293"/>
              <a:ext cx="448283" cy="1238242"/>
            </a:xfrm>
            <a:prstGeom prst="line">
              <a:avLst/>
            </a:prstGeom>
            <a:ln w="19050"/>
          </p:spPr>
          <p:style>
            <a:lnRef idx="1">
              <a:schemeClr val="dk1"/>
            </a:lnRef>
            <a:fillRef idx="0">
              <a:schemeClr val="dk1"/>
            </a:fillRef>
            <a:effectRef idx="0">
              <a:schemeClr val="dk1"/>
            </a:effectRef>
            <a:fontRef idx="minor">
              <a:schemeClr val="tx1"/>
            </a:fontRef>
          </p:style>
        </p:cxnSp>
        <p:cxnSp>
          <p:nvCxnSpPr>
            <p:cNvPr id="24" name="直接连接符 23">
              <a:extLst>
                <a:ext uri="{FF2B5EF4-FFF2-40B4-BE49-F238E27FC236}">
                  <a16:creationId xmlns:a16="http://schemas.microsoft.com/office/drawing/2014/main" id="{769B485A-5033-47E6-8474-77CC8316430B}"/>
                </a:ext>
              </a:extLst>
            </p:cNvPr>
            <p:cNvCxnSpPr>
              <a:cxnSpLocks/>
            </p:cNvCxnSpPr>
            <p:nvPr/>
          </p:nvCxnSpPr>
          <p:spPr>
            <a:xfrm>
              <a:off x="582175" y="3827168"/>
              <a:ext cx="790703" cy="39811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6B620FF1-F26C-4E82-87F9-291DA688946F}"/>
                </a:ext>
              </a:extLst>
            </p:cNvPr>
            <p:cNvCxnSpPr>
              <a:cxnSpLocks/>
              <a:stCxn id="11" idx="6"/>
              <a:endCxn id="13" idx="2"/>
            </p:cNvCxnSpPr>
            <p:nvPr/>
          </p:nvCxnSpPr>
          <p:spPr>
            <a:xfrm>
              <a:off x="1660910" y="4288551"/>
              <a:ext cx="1182898" cy="8737"/>
            </a:xfrm>
            <a:prstGeom prst="line">
              <a:avLst/>
            </a:prstGeom>
            <a:ln w="19050"/>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F58AD788-532F-48F7-BA57-B58D2B14E51A}"/>
                </a:ext>
              </a:extLst>
            </p:cNvPr>
            <p:cNvCxnSpPr>
              <a:cxnSpLocks/>
            </p:cNvCxnSpPr>
            <p:nvPr/>
          </p:nvCxnSpPr>
          <p:spPr>
            <a:xfrm flipH="1" flipV="1">
              <a:off x="2840749" y="3293154"/>
              <a:ext cx="742485" cy="42807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6BDF881C-9E16-4C7D-9440-85775FA77A88}"/>
                </a:ext>
              </a:extLst>
            </p:cNvPr>
            <p:cNvCxnSpPr>
              <a:cxnSpLocks/>
            </p:cNvCxnSpPr>
            <p:nvPr/>
          </p:nvCxnSpPr>
          <p:spPr>
            <a:xfrm flipV="1">
              <a:off x="3868207" y="3361184"/>
              <a:ext cx="523767" cy="360040"/>
            </a:xfrm>
            <a:prstGeom prst="line">
              <a:avLst/>
            </a:prstGeom>
            <a:ln w="19050"/>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77EC75B9-79DB-4625-86C7-A37103D11354}"/>
                </a:ext>
              </a:extLst>
            </p:cNvPr>
            <p:cNvCxnSpPr>
              <a:cxnSpLocks/>
              <a:stCxn id="10" idx="7"/>
            </p:cNvCxnSpPr>
            <p:nvPr/>
          </p:nvCxnSpPr>
          <p:spPr>
            <a:xfrm flipV="1">
              <a:off x="2801627" y="2365789"/>
              <a:ext cx="1135076" cy="749544"/>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29" name="直接连接符 28">
              <a:extLst>
                <a:ext uri="{FF2B5EF4-FFF2-40B4-BE49-F238E27FC236}">
                  <a16:creationId xmlns:a16="http://schemas.microsoft.com/office/drawing/2014/main" id="{A17B8492-624B-4737-BA50-435C8C11AB8D}"/>
                </a:ext>
              </a:extLst>
            </p:cNvPr>
            <p:cNvCxnSpPr>
              <a:cxnSpLocks/>
            </p:cNvCxnSpPr>
            <p:nvPr/>
          </p:nvCxnSpPr>
          <p:spPr>
            <a:xfrm flipH="1" flipV="1">
              <a:off x="4146123" y="2425081"/>
              <a:ext cx="353869" cy="719869"/>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sp>
        <p:nvSpPr>
          <p:cNvPr id="4" name="Footer Placeholder 3">
            <a:extLst>
              <a:ext uri="{FF2B5EF4-FFF2-40B4-BE49-F238E27FC236}">
                <a16:creationId xmlns:a16="http://schemas.microsoft.com/office/drawing/2014/main" id="{329B2757-50AC-5CEC-96EE-8D5ECFFEF37A}"/>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1C5A4908-E12A-DFEF-A121-6C49949B5A79}"/>
              </a:ext>
            </a:extLst>
          </p:cNvPr>
          <p:cNvSpPr>
            <a:spLocks noGrp="1"/>
          </p:cNvSpPr>
          <p:nvPr>
            <p:ph type="sldNum" sz="quarter" idx="11"/>
          </p:nvPr>
        </p:nvSpPr>
        <p:spPr/>
        <p:txBody>
          <a:bodyPr/>
          <a:lstStyle/>
          <a:p>
            <a:fld id="{009375D7-070A-4959-9224-FB5E66F2B1B3}" type="slidenum">
              <a:rPr lang="en-AU" smtClean="0"/>
              <a:pPr/>
              <a:t>38</a:t>
            </a:fld>
            <a:endParaRPr lang="en-AU" dirty="0"/>
          </a:p>
        </p:txBody>
      </p:sp>
    </p:spTree>
    <p:extLst>
      <p:ext uri="{BB962C8B-B14F-4D97-AF65-F5344CB8AC3E}">
        <p14:creationId xmlns:p14="http://schemas.microsoft.com/office/powerpoint/2010/main" val="1958619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marL="357188" indent="-357188">
              <a:buNone/>
            </a:pPr>
            <a:r>
              <a:rPr lang="en-CA" altLang="zh-CN" dirty="0"/>
              <a:t>Performing an iterative depth-first traversal:</a:t>
            </a:r>
            <a:endParaRPr lang="en-CA" dirty="0"/>
          </a:p>
          <a:p>
            <a:pPr lvl="1"/>
            <a:r>
              <a:rPr lang="en-CA" dirty="0"/>
              <a:t>Pop I </a:t>
            </a:r>
          </a:p>
          <a:p>
            <a:pPr marL="457200" lvl="1" indent="0">
              <a:buNone/>
            </a:pPr>
            <a:r>
              <a:rPr lang="en-CA" dirty="0"/>
              <a:t>			A, E, H, I</a:t>
            </a:r>
          </a:p>
          <a:p>
            <a:pPr marL="357188" indent="-357188">
              <a:buNone/>
            </a:pPr>
            <a:endParaRPr lang="en-CA" dirty="0"/>
          </a:p>
        </p:txBody>
      </p:sp>
      <p:graphicFrame>
        <p:nvGraphicFramePr>
          <p:cNvPr id="6" name="表格 7">
            <a:extLst>
              <a:ext uri="{FF2B5EF4-FFF2-40B4-BE49-F238E27FC236}">
                <a16:creationId xmlns:a16="http://schemas.microsoft.com/office/drawing/2014/main" id="{52C98558-2E8A-43F1-AEA6-C73CA7C202F5}"/>
              </a:ext>
            </a:extLst>
          </p:cNvPr>
          <p:cNvGraphicFramePr>
            <a:graphicFrameLocks noGrp="1"/>
          </p:cNvGraphicFramePr>
          <p:nvPr/>
        </p:nvGraphicFramePr>
        <p:xfrm>
          <a:off x="9336360" y="2996952"/>
          <a:ext cx="455712" cy="1483360"/>
        </p:xfrm>
        <a:graphic>
          <a:graphicData uri="http://schemas.openxmlformats.org/drawingml/2006/table">
            <a:tbl>
              <a:tblPr firstRow="1" bandRow="1">
                <a:tableStyleId>{5C22544A-7EE6-4342-B048-85BDC9FD1C3A}</a:tableStyleId>
              </a:tblPr>
              <a:tblGrid>
                <a:gridCol w="455712">
                  <a:extLst>
                    <a:ext uri="{9D8B030D-6E8A-4147-A177-3AD203B41FA5}">
                      <a16:colId xmlns:a16="http://schemas.microsoft.com/office/drawing/2014/main" val="184367905"/>
                    </a:ext>
                  </a:extLst>
                </a:gridCol>
              </a:tblGrid>
              <a:tr h="370840">
                <a:tc>
                  <a:txBody>
                    <a:bodyPr/>
                    <a:lstStyle/>
                    <a:p>
                      <a:pPr algn="ct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37791596"/>
                  </a:ext>
                </a:extLst>
              </a:tr>
              <a:tr h="370840">
                <a:tc>
                  <a:txBody>
                    <a:bodyPr/>
                    <a:lstStyle/>
                    <a:p>
                      <a:pPr algn="ctr"/>
                      <a:r>
                        <a:rPr lang="en-US" altLang="zh-CN" b="0" dirty="0">
                          <a:solidFill>
                            <a:schemeClr val="tx1"/>
                          </a:solidFill>
                        </a:rPr>
                        <a:t>G</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40557335"/>
                  </a:ext>
                </a:extLst>
              </a:tr>
              <a:tr h="370840">
                <a:tc>
                  <a:txBody>
                    <a:bodyPr/>
                    <a:lstStyle/>
                    <a:p>
                      <a:pPr algn="ctr"/>
                      <a:r>
                        <a:rPr lang="en-US" altLang="zh-CN" b="0" dirty="0">
                          <a:solidFill>
                            <a:schemeClr val="tx1"/>
                          </a:solidFill>
                        </a:rPr>
                        <a:t>C</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35054021"/>
                  </a:ext>
                </a:extLst>
              </a:tr>
              <a:tr h="370840">
                <a:tc>
                  <a:txBody>
                    <a:bodyPr/>
                    <a:lstStyle/>
                    <a:p>
                      <a:pPr algn="ctr"/>
                      <a:r>
                        <a:rPr lang="en-US" altLang="zh-CN" b="0" dirty="0">
                          <a:solidFill>
                            <a:schemeClr val="tx1"/>
                          </a:solidFill>
                        </a:rPr>
                        <a:t>B</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0541158"/>
                  </a:ext>
                </a:extLst>
              </a:tr>
            </a:tbl>
          </a:graphicData>
        </a:graphic>
      </p:graphicFrame>
      <p:grpSp>
        <p:nvGrpSpPr>
          <p:cNvPr id="7" name="组合 6">
            <a:extLst>
              <a:ext uri="{FF2B5EF4-FFF2-40B4-BE49-F238E27FC236}">
                <a16:creationId xmlns:a16="http://schemas.microsoft.com/office/drawing/2014/main" id="{2E48E9B8-5220-4B46-B7A7-ACF93B038432}"/>
              </a:ext>
            </a:extLst>
          </p:cNvPr>
          <p:cNvGrpSpPr/>
          <p:nvPr/>
        </p:nvGrpSpPr>
        <p:grpSpPr>
          <a:xfrm>
            <a:off x="4050392" y="2780928"/>
            <a:ext cx="4385863" cy="2304256"/>
            <a:chOff x="294143" y="2137048"/>
            <a:chExt cx="4385863" cy="2304256"/>
          </a:xfrm>
        </p:grpSpPr>
        <p:sp>
          <p:nvSpPr>
            <p:cNvPr id="8" name="椭圆 7">
              <a:extLst>
                <a:ext uri="{FF2B5EF4-FFF2-40B4-BE49-F238E27FC236}">
                  <a16:creationId xmlns:a16="http://schemas.microsoft.com/office/drawing/2014/main" id="{12C4C6C3-5557-464C-BE66-0C40708FA17F}"/>
                </a:ext>
              </a:extLst>
            </p:cNvPr>
            <p:cNvSpPr/>
            <p:nvPr/>
          </p:nvSpPr>
          <p:spPr>
            <a:xfrm>
              <a:off x="821830" y="2620014"/>
              <a:ext cx="288032" cy="28803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B</a:t>
              </a:r>
              <a:endParaRPr lang="zh-CN" altLang="en-US" dirty="0">
                <a:solidFill>
                  <a:schemeClr val="tx1"/>
                </a:solidFill>
              </a:endParaRPr>
            </a:p>
          </p:txBody>
        </p:sp>
        <p:sp>
          <p:nvSpPr>
            <p:cNvPr id="9" name="椭圆 8">
              <a:extLst>
                <a:ext uri="{FF2B5EF4-FFF2-40B4-BE49-F238E27FC236}">
                  <a16:creationId xmlns:a16="http://schemas.microsoft.com/office/drawing/2014/main" id="{33694937-EE0F-455B-86EC-50A5968DB36D}"/>
                </a:ext>
              </a:extLst>
            </p:cNvPr>
            <p:cNvSpPr/>
            <p:nvPr/>
          </p:nvSpPr>
          <p:spPr>
            <a:xfrm>
              <a:off x="294143" y="3633390"/>
              <a:ext cx="288032" cy="288032"/>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a:t>
              </a:r>
              <a:endParaRPr lang="zh-CN" altLang="en-US" dirty="0">
                <a:solidFill>
                  <a:schemeClr val="tx1"/>
                </a:solidFill>
              </a:endParaRPr>
            </a:p>
          </p:txBody>
        </p:sp>
        <p:sp>
          <p:nvSpPr>
            <p:cNvPr id="10" name="椭圆 9">
              <a:extLst>
                <a:ext uri="{FF2B5EF4-FFF2-40B4-BE49-F238E27FC236}">
                  <a16:creationId xmlns:a16="http://schemas.microsoft.com/office/drawing/2014/main" id="{8B883EB4-B7A9-4A02-AEB0-04E02398C2C8}"/>
                </a:ext>
              </a:extLst>
            </p:cNvPr>
            <p:cNvSpPr/>
            <p:nvPr/>
          </p:nvSpPr>
          <p:spPr>
            <a:xfrm>
              <a:off x="2555776" y="3073152"/>
              <a:ext cx="288032" cy="288032"/>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endParaRPr lang="zh-CN" altLang="en-US" dirty="0">
                <a:solidFill>
                  <a:schemeClr val="tx1"/>
                </a:solidFill>
              </a:endParaRPr>
            </a:p>
          </p:txBody>
        </p:sp>
        <p:sp>
          <p:nvSpPr>
            <p:cNvPr id="11" name="椭圆 10">
              <a:extLst>
                <a:ext uri="{FF2B5EF4-FFF2-40B4-BE49-F238E27FC236}">
                  <a16:creationId xmlns:a16="http://schemas.microsoft.com/office/drawing/2014/main" id="{735E5F0A-356A-4365-8226-D8DDD0BD6806}"/>
                </a:ext>
              </a:extLst>
            </p:cNvPr>
            <p:cNvSpPr/>
            <p:nvPr/>
          </p:nvSpPr>
          <p:spPr>
            <a:xfrm>
              <a:off x="1372878" y="4144535"/>
              <a:ext cx="288032" cy="28803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a:t>
              </a:r>
              <a:endParaRPr lang="zh-CN" altLang="en-US" dirty="0">
                <a:solidFill>
                  <a:schemeClr val="tx1"/>
                </a:solidFill>
              </a:endParaRPr>
            </a:p>
          </p:txBody>
        </p:sp>
        <p:sp>
          <p:nvSpPr>
            <p:cNvPr id="12" name="椭圆 11">
              <a:extLst>
                <a:ext uri="{FF2B5EF4-FFF2-40B4-BE49-F238E27FC236}">
                  <a16:creationId xmlns:a16="http://schemas.microsoft.com/office/drawing/2014/main" id="{DA92F2C3-6889-4CA4-A9F5-F927EAE567EF}"/>
                </a:ext>
              </a:extLst>
            </p:cNvPr>
            <p:cNvSpPr/>
            <p:nvPr/>
          </p:nvSpPr>
          <p:spPr>
            <a:xfrm>
              <a:off x="1813291" y="2353072"/>
              <a:ext cx="288032" cy="28803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D</a:t>
              </a:r>
              <a:endParaRPr lang="zh-CN" altLang="en-US" dirty="0">
                <a:solidFill>
                  <a:schemeClr val="tx1"/>
                </a:solidFill>
              </a:endParaRPr>
            </a:p>
          </p:txBody>
        </p:sp>
        <p:sp>
          <p:nvSpPr>
            <p:cNvPr id="13" name="椭圆 12">
              <a:extLst>
                <a:ext uri="{FF2B5EF4-FFF2-40B4-BE49-F238E27FC236}">
                  <a16:creationId xmlns:a16="http://schemas.microsoft.com/office/drawing/2014/main" id="{42BA5E29-53A2-4B08-92C6-D3E1EF628F2A}"/>
                </a:ext>
              </a:extLst>
            </p:cNvPr>
            <p:cNvSpPr/>
            <p:nvPr/>
          </p:nvSpPr>
          <p:spPr>
            <a:xfrm>
              <a:off x="2843808" y="4153272"/>
              <a:ext cx="288032" cy="28803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F</a:t>
              </a:r>
              <a:endParaRPr lang="zh-CN" altLang="en-US" dirty="0">
                <a:solidFill>
                  <a:schemeClr val="tx1"/>
                </a:solidFill>
              </a:endParaRPr>
            </a:p>
          </p:txBody>
        </p:sp>
        <p:sp>
          <p:nvSpPr>
            <p:cNvPr id="14" name="椭圆 13">
              <a:extLst>
                <a:ext uri="{FF2B5EF4-FFF2-40B4-BE49-F238E27FC236}">
                  <a16:creationId xmlns:a16="http://schemas.microsoft.com/office/drawing/2014/main" id="{349ED85D-1CD0-49C4-A5DB-31A01E173BCC}"/>
                </a:ext>
              </a:extLst>
            </p:cNvPr>
            <p:cNvSpPr/>
            <p:nvPr/>
          </p:nvSpPr>
          <p:spPr>
            <a:xfrm>
              <a:off x="3583234" y="3657093"/>
              <a:ext cx="288032" cy="28803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G</a:t>
              </a:r>
              <a:endParaRPr lang="zh-CN" altLang="en-US" dirty="0">
                <a:solidFill>
                  <a:schemeClr val="tx1"/>
                </a:solidFill>
              </a:endParaRPr>
            </a:p>
          </p:txBody>
        </p:sp>
        <p:sp>
          <p:nvSpPr>
            <p:cNvPr id="15" name="椭圆 14">
              <a:extLst>
                <a:ext uri="{FF2B5EF4-FFF2-40B4-BE49-F238E27FC236}">
                  <a16:creationId xmlns:a16="http://schemas.microsoft.com/office/drawing/2014/main" id="{3C644C41-6903-41F7-A77D-DECB7C224284}"/>
                </a:ext>
              </a:extLst>
            </p:cNvPr>
            <p:cNvSpPr/>
            <p:nvPr/>
          </p:nvSpPr>
          <p:spPr>
            <a:xfrm>
              <a:off x="4391974" y="3144950"/>
              <a:ext cx="288032" cy="288032"/>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I</a:t>
              </a:r>
              <a:endParaRPr lang="zh-CN" altLang="en-US" dirty="0">
                <a:solidFill>
                  <a:schemeClr val="tx1"/>
                </a:solidFill>
              </a:endParaRPr>
            </a:p>
          </p:txBody>
        </p:sp>
        <p:sp>
          <p:nvSpPr>
            <p:cNvPr id="17" name="椭圆 16">
              <a:extLst>
                <a:ext uri="{FF2B5EF4-FFF2-40B4-BE49-F238E27FC236}">
                  <a16:creationId xmlns:a16="http://schemas.microsoft.com/office/drawing/2014/main" id="{FE65D260-CC6C-47E5-8F70-D1EC50D638A5}"/>
                </a:ext>
              </a:extLst>
            </p:cNvPr>
            <p:cNvSpPr/>
            <p:nvPr/>
          </p:nvSpPr>
          <p:spPr>
            <a:xfrm>
              <a:off x="3923928" y="2137048"/>
              <a:ext cx="288032" cy="288032"/>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H</a:t>
              </a:r>
              <a:endParaRPr lang="zh-CN" altLang="en-US" dirty="0">
                <a:solidFill>
                  <a:schemeClr val="tx1"/>
                </a:solidFill>
              </a:endParaRPr>
            </a:p>
          </p:txBody>
        </p:sp>
        <p:cxnSp>
          <p:nvCxnSpPr>
            <p:cNvPr id="18" name="直接连接符 17">
              <a:extLst>
                <a:ext uri="{FF2B5EF4-FFF2-40B4-BE49-F238E27FC236}">
                  <a16:creationId xmlns:a16="http://schemas.microsoft.com/office/drawing/2014/main" id="{612FE429-3403-427E-8C23-2E229098AC94}"/>
                </a:ext>
              </a:extLst>
            </p:cNvPr>
            <p:cNvCxnSpPr>
              <a:cxnSpLocks/>
            </p:cNvCxnSpPr>
            <p:nvPr/>
          </p:nvCxnSpPr>
          <p:spPr>
            <a:xfrm flipH="1">
              <a:off x="516633" y="2908046"/>
              <a:ext cx="382959" cy="725344"/>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213572EE-6154-4C6B-889D-27DBB261E500}"/>
                </a:ext>
              </a:extLst>
            </p:cNvPr>
            <p:cNvCxnSpPr>
              <a:cxnSpLocks/>
            </p:cNvCxnSpPr>
            <p:nvPr/>
          </p:nvCxnSpPr>
          <p:spPr>
            <a:xfrm flipV="1">
              <a:off x="1109862" y="2540917"/>
              <a:ext cx="700304" cy="177531"/>
            </a:xfrm>
            <a:prstGeom prst="line">
              <a:avLst/>
            </a:prstGeom>
            <a:ln w="19050"/>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B8869DCC-E374-495A-BEAE-7D43FCD2696E}"/>
                </a:ext>
              </a:extLst>
            </p:cNvPr>
            <p:cNvCxnSpPr>
              <a:cxnSpLocks/>
            </p:cNvCxnSpPr>
            <p:nvPr/>
          </p:nvCxnSpPr>
          <p:spPr>
            <a:xfrm flipV="1">
              <a:off x="1535714" y="2641105"/>
              <a:ext cx="382888" cy="1503430"/>
            </a:xfrm>
            <a:prstGeom prst="line">
              <a:avLst/>
            </a:prstGeom>
            <a:ln w="19050"/>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D83554EC-7E02-4734-8CBD-C47E0457AF2E}"/>
                </a:ext>
              </a:extLst>
            </p:cNvPr>
            <p:cNvCxnSpPr>
              <a:cxnSpLocks/>
            </p:cNvCxnSpPr>
            <p:nvPr/>
          </p:nvCxnSpPr>
          <p:spPr>
            <a:xfrm flipV="1">
              <a:off x="582175" y="3261704"/>
              <a:ext cx="1970542" cy="484719"/>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BEA9DB44-E30A-4B41-BA55-7F0E249EE0A0}"/>
                </a:ext>
              </a:extLst>
            </p:cNvPr>
            <p:cNvCxnSpPr>
              <a:cxnSpLocks/>
              <a:stCxn id="11" idx="7"/>
              <a:endCxn id="10" idx="3"/>
            </p:cNvCxnSpPr>
            <p:nvPr/>
          </p:nvCxnSpPr>
          <p:spPr>
            <a:xfrm flipV="1">
              <a:off x="1618729" y="3319003"/>
              <a:ext cx="979228" cy="867713"/>
            </a:xfrm>
            <a:prstGeom prst="line">
              <a:avLst/>
            </a:prstGeom>
            <a:ln w="19050"/>
          </p:spPr>
          <p:style>
            <a:lnRef idx="1">
              <a:schemeClr val="dk1"/>
            </a:lnRef>
            <a:fillRef idx="0">
              <a:schemeClr val="dk1"/>
            </a:fillRef>
            <a:effectRef idx="0">
              <a:schemeClr val="dk1"/>
            </a:effectRef>
            <a:fontRef idx="minor">
              <a:schemeClr val="tx1"/>
            </a:fontRef>
          </p:style>
        </p:cxnSp>
        <p:cxnSp>
          <p:nvCxnSpPr>
            <p:cNvPr id="23" name="直接连接符 22">
              <a:extLst>
                <a:ext uri="{FF2B5EF4-FFF2-40B4-BE49-F238E27FC236}">
                  <a16:creationId xmlns:a16="http://schemas.microsoft.com/office/drawing/2014/main" id="{5AF47BDF-502A-41CE-907F-B5C9E715DBC7}"/>
                </a:ext>
              </a:extLst>
            </p:cNvPr>
            <p:cNvCxnSpPr>
              <a:cxnSpLocks/>
            </p:cNvCxnSpPr>
            <p:nvPr/>
          </p:nvCxnSpPr>
          <p:spPr>
            <a:xfrm>
              <a:off x="1007610" y="2906293"/>
              <a:ext cx="448283" cy="1238242"/>
            </a:xfrm>
            <a:prstGeom prst="line">
              <a:avLst/>
            </a:prstGeom>
            <a:ln w="19050"/>
          </p:spPr>
          <p:style>
            <a:lnRef idx="1">
              <a:schemeClr val="dk1"/>
            </a:lnRef>
            <a:fillRef idx="0">
              <a:schemeClr val="dk1"/>
            </a:fillRef>
            <a:effectRef idx="0">
              <a:schemeClr val="dk1"/>
            </a:effectRef>
            <a:fontRef idx="minor">
              <a:schemeClr val="tx1"/>
            </a:fontRef>
          </p:style>
        </p:cxnSp>
        <p:cxnSp>
          <p:nvCxnSpPr>
            <p:cNvPr id="24" name="直接连接符 23">
              <a:extLst>
                <a:ext uri="{FF2B5EF4-FFF2-40B4-BE49-F238E27FC236}">
                  <a16:creationId xmlns:a16="http://schemas.microsoft.com/office/drawing/2014/main" id="{D26D435E-0F0D-455A-BEFB-DA73205674B5}"/>
                </a:ext>
              </a:extLst>
            </p:cNvPr>
            <p:cNvCxnSpPr>
              <a:cxnSpLocks/>
            </p:cNvCxnSpPr>
            <p:nvPr/>
          </p:nvCxnSpPr>
          <p:spPr>
            <a:xfrm>
              <a:off x="582175" y="3827168"/>
              <a:ext cx="790703" cy="39811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CB01D6B7-F807-4288-97AB-4568A5E8370A}"/>
                </a:ext>
              </a:extLst>
            </p:cNvPr>
            <p:cNvCxnSpPr>
              <a:cxnSpLocks/>
              <a:stCxn id="11" idx="6"/>
              <a:endCxn id="13" idx="2"/>
            </p:cNvCxnSpPr>
            <p:nvPr/>
          </p:nvCxnSpPr>
          <p:spPr>
            <a:xfrm>
              <a:off x="1660910" y="4288551"/>
              <a:ext cx="1182898" cy="8737"/>
            </a:xfrm>
            <a:prstGeom prst="line">
              <a:avLst/>
            </a:prstGeom>
            <a:ln w="19050"/>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63D0A7CE-9B81-4A4D-AA4C-4EE4B0EAA143}"/>
                </a:ext>
              </a:extLst>
            </p:cNvPr>
            <p:cNvCxnSpPr>
              <a:cxnSpLocks/>
            </p:cNvCxnSpPr>
            <p:nvPr/>
          </p:nvCxnSpPr>
          <p:spPr>
            <a:xfrm flipH="1" flipV="1">
              <a:off x="2840749" y="3293154"/>
              <a:ext cx="742485" cy="42807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58AF7BE5-4C91-405C-8CF9-89B92F048277}"/>
                </a:ext>
              </a:extLst>
            </p:cNvPr>
            <p:cNvCxnSpPr>
              <a:cxnSpLocks/>
            </p:cNvCxnSpPr>
            <p:nvPr/>
          </p:nvCxnSpPr>
          <p:spPr>
            <a:xfrm flipV="1">
              <a:off x="3868207" y="3361184"/>
              <a:ext cx="523767" cy="36004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D60AB7A8-A48D-4803-A271-6A4206FB8942}"/>
                </a:ext>
              </a:extLst>
            </p:cNvPr>
            <p:cNvCxnSpPr>
              <a:cxnSpLocks/>
              <a:stCxn id="10" idx="7"/>
            </p:cNvCxnSpPr>
            <p:nvPr/>
          </p:nvCxnSpPr>
          <p:spPr>
            <a:xfrm flipV="1">
              <a:off x="2801627" y="2365789"/>
              <a:ext cx="1135076" cy="749544"/>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29" name="直接连接符 28">
              <a:extLst>
                <a:ext uri="{FF2B5EF4-FFF2-40B4-BE49-F238E27FC236}">
                  <a16:creationId xmlns:a16="http://schemas.microsoft.com/office/drawing/2014/main" id="{44728245-5CDB-473A-BBD5-C50E2E1CF591}"/>
                </a:ext>
              </a:extLst>
            </p:cNvPr>
            <p:cNvCxnSpPr>
              <a:cxnSpLocks/>
            </p:cNvCxnSpPr>
            <p:nvPr/>
          </p:nvCxnSpPr>
          <p:spPr>
            <a:xfrm flipH="1" flipV="1">
              <a:off x="4146123" y="2425081"/>
              <a:ext cx="353869" cy="719869"/>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grpSp>
      <p:sp>
        <p:nvSpPr>
          <p:cNvPr id="4" name="Footer Placeholder 3">
            <a:extLst>
              <a:ext uri="{FF2B5EF4-FFF2-40B4-BE49-F238E27FC236}">
                <a16:creationId xmlns:a16="http://schemas.microsoft.com/office/drawing/2014/main" id="{367CBB99-101F-D90E-F730-5EB90029868D}"/>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EECE8741-7BFB-5A2C-D1A2-0E32B420D3C8}"/>
              </a:ext>
            </a:extLst>
          </p:cNvPr>
          <p:cNvSpPr>
            <a:spLocks noGrp="1"/>
          </p:cNvSpPr>
          <p:nvPr>
            <p:ph type="sldNum" sz="quarter" idx="11"/>
          </p:nvPr>
        </p:nvSpPr>
        <p:spPr/>
        <p:txBody>
          <a:bodyPr/>
          <a:lstStyle/>
          <a:p>
            <a:fld id="{009375D7-070A-4959-9224-FB5E66F2B1B3}" type="slidenum">
              <a:rPr lang="en-AU" smtClean="0"/>
              <a:pPr/>
              <a:t>39</a:t>
            </a:fld>
            <a:endParaRPr lang="en-AU" dirty="0"/>
          </a:p>
        </p:txBody>
      </p:sp>
    </p:spTree>
    <p:extLst>
      <p:ext uri="{BB962C8B-B14F-4D97-AF65-F5344CB8AC3E}">
        <p14:creationId xmlns:p14="http://schemas.microsoft.com/office/powerpoint/2010/main" val="2304520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Strategies</a:t>
            </a:r>
          </a:p>
        </p:txBody>
      </p:sp>
      <p:sp>
        <p:nvSpPr>
          <p:cNvPr id="3" name="Content Placeholder 2"/>
          <p:cNvSpPr>
            <a:spLocks noGrp="1"/>
          </p:cNvSpPr>
          <p:nvPr>
            <p:ph idx="1"/>
          </p:nvPr>
        </p:nvSpPr>
        <p:spPr>
          <a:xfrm>
            <a:off x="838200" y="1691723"/>
            <a:ext cx="10515600" cy="4801151"/>
          </a:xfrm>
        </p:spPr>
        <p:txBody>
          <a:bodyPr>
            <a:normAutofit/>
          </a:bodyPr>
          <a:lstStyle/>
          <a:p>
            <a:pPr marL="357188" indent="-357188">
              <a:buNone/>
            </a:pPr>
            <a:r>
              <a:rPr lang="en-CA" dirty="0"/>
              <a:t>Traversals of graphs are also called </a:t>
            </a:r>
            <a:r>
              <a:rPr lang="en-CA" dirty="0">
                <a:solidFill>
                  <a:schemeClr val="accent3"/>
                </a:solidFill>
              </a:rPr>
              <a:t>searches</a:t>
            </a:r>
            <a:endParaRPr lang="en-CA" dirty="0"/>
          </a:p>
          <a:p>
            <a:pPr marL="1800" lvl="1" indent="0">
              <a:lnSpc>
                <a:spcPct val="150000"/>
              </a:lnSpc>
              <a:buNone/>
            </a:pPr>
            <a:r>
              <a:rPr lang="en-CA" dirty="0"/>
              <a:t>Applications of BFS</a:t>
            </a:r>
          </a:p>
          <a:p>
            <a:pPr lvl="1">
              <a:buFont typeface="Wingdings" panose="05000000000000000000" pitchFamily="2" charset="2"/>
              <a:buChar char="§"/>
            </a:pPr>
            <a:r>
              <a:rPr lang="en-CA" sz="2000" dirty="0"/>
              <a:t>Shortest Path</a:t>
            </a:r>
          </a:p>
          <a:p>
            <a:pPr lvl="1">
              <a:buFont typeface="Wingdings" panose="05000000000000000000" pitchFamily="2" charset="2"/>
              <a:buChar char="§"/>
            </a:pPr>
            <a:r>
              <a:rPr lang="en-CA" sz="2000" dirty="0"/>
              <a:t>…</a:t>
            </a:r>
            <a:endParaRPr lang="en-CA" dirty="0"/>
          </a:p>
          <a:p>
            <a:pPr marL="1800" lvl="1" indent="0">
              <a:lnSpc>
                <a:spcPct val="150000"/>
              </a:lnSpc>
              <a:buNone/>
            </a:pPr>
            <a:r>
              <a:rPr lang="en-CA" dirty="0"/>
              <a:t>Applications of DFS</a:t>
            </a:r>
          </a:p>
          <a:p>
            <a:pPr lvl="1">
              <a:buFont typeface="Wingdings" panose="05000000000000000000" pitchFamily="2" charset="2"/>
              <a:buChar char="§"/>
            </a:pPr>
            <a:r>
              <a:rPr lang="en-CA" sz="2000" dirty="0"/>
              <a:t>Strongly connected component</a:t>
            </a:r>
          </a:p>
          <a:p>
            <a:pPr lvl="1">
              <a:buFont typeface="Wingdings" panose="05000000000000000000" pitchFamily="2" charset="2"/>
              <a:buChar char="§"/>
            </a:pPr>
            <a:r>
              <a:rPr lang="en-CA" sz="2000" dirty="0"/>
              <a:t>Topological Order</a:t>
            </a:r>
          </a:p>
          <a:p>
            <a:pPr lvl="1">
              <a:buFont typeface="Wingdings" panose="05000000000000000000" pitchFamily="2" charset="2"/>
              <a:buChar char="§"/>
            </a:pPr>
            <a:r>
              <a:rPr lang="en-CA" sz="2000" dirty="0"/>
              <a:t>…</a:t>
            </a:r>
          </a:p>
          <a:p>
            <a:pPr marL="1800" lvl="1" indent="0">
              <a:buNone/>
            </a:pPr>
            <a:endParaRPr lang="en-CA" sz="2000" dirty="0"/>
          </a:p>
          <a:p>
            <a:pPr marL="1800" lvl="1" indent="0">
              <a:buNone/>
            </a:pPr>
            <a:r>
              <a:rPr lang="en-US" dirty="0">
                <a:latin typeface="Arial" charset="0"/>
                <a:cs typeface="Arial" charset="0"/>
              </a:rPr>
              <a:t>A quick view:</a:t>
            </a:r>
          </a:p>
          <a:p>
            <a:pPr marL="1800" lvl="1" indent="0">
              <a:buNone/>
            </a:pPr>
            <a:r>
              <a:rPr lang="en-CA" sz="2000" dirty="0">
                <a:solidFill>
                  <a:srgbClr val="0000FF"/>
                </a:solidFill>
                <a:hlinkClick r:id="rId3">
                  <a:extLst>
                    <a:ext uri="{A12FA001-AC4F-418D-AE19-62706E023703}">
                      <ahyp:hlinkClr xmlns:ahyp="http://schemas.microsoft.com/office/drawing/2018/hyperlinkcolor" val="tx"/>
                    </a:ext>
                  </a:extLst>
                </a:hlinkClick>
              </a:rPr>
              <a:t>https://seanperfecto.github.io/BFS-DFS-Pathfinder/</a:t>
            </a:r>
            <a:endParaRPr lang="en-CA" sz="2000" dirty="0"/>
          </a:p>
        </p:txBody>
      </p:sp>
      <p:sp>
        <p:nvSpPr>
          <p:cNvPr id="4" name="Footer Placeholder 3">
            <a:extLst>
              <a:ext uri="{FF2B5EF4-FFF2-40B4-BE49-F238E27FC236}">
                <a16:creationId xmlns:a16="http://schemas.microsoft.com/office/drawing/2014/main" id="{D731E2E1-66FC-147E-E24F-A14BABC6BEC9}"/>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A923817C-79F9-7F4E-CF51-BF6C9B8F19E9}"/>
              </a:ext>
            </a:extLst>
          </p:cNvPr>
          <p:cNvSpPr>
            <a:spLocks noGrp="1"/>
          </p:cNvSpPr>
          <p:nvPr>
            <p:ph type="sldNum" sz="quarter" idx="11"/>
          </p:nvPr>
        </p:nvSpPr>
        <p:spPr/>
        <p:txBody>
          <a:bodyPr/>
          <a:lstStyle/>
          <a:p>
            <a:fld id="{009375D7-070A-4959-9224-FB5E66F2B1B3}" type="slidenum">
              <a:rPr lang="en-AU" smtClean="0"/>
              <a:pPr/>
              <a:t>4</a:t>
            </a:fld>
            <a:endParaRPr lang="en-AU" dirty="0"/>
          </a:p>
        </p:txBody>
      </p:sp>
    </p:spTree>
    <p:extLst>
      <p:ext uri="{BB962C8B-B14F-4D97-AF65-F5344CB8AC3E}">
        <p14:creationId xmlns:p14="http://schemas.microsoft.com/office/powerpoint/2010/main" val="841694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marL="357188" indent="-357188">
              <a:buNone/>
            </a:pPr>
            <a:r>
              <a:rPr lang="en-CA" altLang="zh-CN" dirty="0"/>
              <a:t>Performing an iterative depth-first traversal:</a:t>
            </a:r>
            <a:endParaRPr lang="en-CA" dirty="0"/>
          </a:p>
          <a:p>
            <a:pPr lvl="1"/>
            <a:r>
              <a:rPr lang="en-CA" dirty="0"/>
              <a:t>Pop G </a:t>
            </a:r>
          </a:p>
          <a:p>
            <a:pPr marL="457200" lvl="1" indent="0">
              <a:buNone/>
            </a:pPr>
            <a:r>
              <a:rPr lang="en-CA" dirty="0"/>
              <a:t>			A, E, H, I, G</a:t>
            </a:r>
          </a:p>
          <a:p>
            <a:pPr marL="357188" indent="-357188">
              <a:buNone/>
            </a:pPr>
            <a:endParaRPr lang="en-CA" dirty="0"/>
          </a:p>
        </p:txBody>
      </p:sp>
      <p:graphicFrame>
        <p:nvGraphicFramePr>
          <p:cNvPr id="6" name="表格 7">
            <a:extLst>
              <a:ext uri="{FF2B5EF4-FFF2-40B4-BE49-F238E27FC236}">
                <a16:creationId xmlns:a16="http://schemas.microsoft.com/office/drawing/2014/main" id="{52C98558-2E8A-43F1-AEA6-C73CA7C202F5}"/>
              </a:ext>
            </a:extLst>
          </p:cNvPr>
          <p:cNvGraphicFramePr>
            <a:graphicFrameLocks noGrp="1"/>
          </p:cNvGraphicFramePr>
          <p:nvPr/>
        </p:nvGraphicFramePr>
        <p:xfrm>
          <a:off x="9336360" y="2996952"/>
          <a:ext cx="455712" cy="1483360"/>
        </p:xfrm>
        <a:graphic>
          <a:graphicData uri="http://schemas.openxmlformats.org/drawingml/2006/table">
            <a:tbl>
              <a:tblPr firstRow="1" bandRow="1">
                <a:tableStyleId>{5C22544A-7EE6-4342-B048-85BDC9FD1C3A}</a:tableStyleId>
              </a:tblPr>
              <a:tblGrid>
                <a:gridCol w="455712">
                  <a:extLst>
                    <a:ext uri="{9D8B030D-6E8A-4147-A177-3AD203B41FA5}">
                      <a16:colId xmlns:a16="http://schemas.microsoft.com/office/drawing/2014/main" val="184367905"/>
                    </a:ext>
                  </a:extLst>
                </a:gridCol>
              </a:tblGrid>
              <a:tr h="370840">
                <a:tc>
                  <a:txBody>
                    <a:bodyPr/>
                    <a:lstStyle/>
                    <a:p>
                      <a:pPr algn="ct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37791596"/>
                  </a:ext>
                </a:extLst>
              </a:tr>
              <a:tr h="370840">
                <a:tc>
                  <a:txBody>
                    <a:bodyPr/>
                    <a:lstStyle/>
                    <a:p>
                      <a:pPr algn="ct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40557335"/>
                  </a:ext>
                </a:extLst>
              </a:tr>
              <a:tr h="370840">
                <a:tc>
                  <a:txBody>
                    <a:bodyPr/>
                    <a:lstStyle/>
                    <a:p>
                      <a:pPr algn="ctr"/>
                      <a:r>
                        <a:rPr lang="en-US" altLang="zh-CN" b="0" dirty="0">
                          <a:solidFill>
                            <a:schemeClr val="tx1"/>
                          </a:solidFill>
                        </a:rPr>
                        <a:t>C</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35054021"/>
                  </a:ext>
                </a:extLst>
              </a:tr>
              <a:tr h="370840">
                <a:tc>
                  <a:txBody>
                    <a:bodyPr/>
                    <a:lstStyle/>
                    <a:p>
                      <a:pPr algn="ctr"/>
                      <a:r>
                        <a:rPr lang="en-US" altLang="zh-CN" b="0" dirty="0">
                          <a:solidFill>
                            <a:schemeClr val="tx1"/>
                          </a:solidFill>
                        </a:rPr>
                        <a:t>B</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0541158"/>
                  </a:ext>
                </a:extLst>
              </a:tr>
            </a:tbl>
          </a:graphicData>
        </a:graphic>
      </p:graphicFrame>
      <p:grpSp>
        <p:nvGrpSpPr>
          <p:cNvPr id="7" name="组合 6">
            <a:extLst>
              <a:ext uri="{FF2B5EF4-FFF2-40B4-BE49-F238E27FC236}">
                <a16:creationId xmlns:a16="http://schemas.microsoft.com/office/drawing/2014/main" id="{376CE086-B1BD-4CCA-9714-0DD9E9BDF114}"/>
              </a:ext>
            </a:extLst>
          </p:cNvPr>
          <p:cNvGrpSpPr/>
          <p:nvPr/>
        </p:nvGrpSpPr>
        <p:grpSpPr>
          <a:xfrm>
            <a:off x="4050392" y="2780928"/>
            <a:ext cx="4385863" cy="2304256"/>
            <a:chOff x="294143" y="2137048"/>
            <a:chExt cx="4385863" cy="2304256"/>
          </a:xfrm>
        </p:grpSpPr>
        <p:sp>
          <p:nvSpPr>
            <p:cNvPr id="8" name="椭圆 7">
              <a:extLst>
                <a:ext uri="{FF2B5EF4-FFF2-40B4-BE49-F238E27FC236}">
                  <a16:creationId xmlns:a16="http://schemas.microsoft.com/office/drawing/2014/main" id="{DFA2BBF8-A6AD-4939-AAE5-F84055823F8E}"/>
                </a:ext>
              </a:extLst>
            </p:cNvPr>
            <p:cNvSpPr/>
            <p:nvPr/>
          </p:nvSpPr>
          <p:spPr>
            <a:xfrm>
              <a:off x="821830" y="2620014"/>
              <a:ext cx="288032" cy="28803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B</a:t>
              </a:r>
              <a:endParaRPr lang="zh-CN" altLang="en-US" dirty="0">
                <a:solidFill>
                  <a:schemeClr val="tx1"/>
                </a:solidFill>
              </a:endParaRPr>
            </a:p>
          </p:txBody>
        </p:sp>
        <p:sp>
          <p:nvSpPr>
            <p:cNvPr id="9" name="椭圆 8">
              <a:extLst>
                <a:ext uri="{FF2B5EF4-FFF2-40B4-BE49-F238E27FC236}">
                  <a16:creationId xmlns:a16="http://schemas.microsoft.com/office/drawing/2014/main" id="{3520AF22-9C14-4B2E-B71A-1CEDBA70239C}"/>
                </a:ext>
              </a:extLst>
            </p:cNvPr>
            <p:cNvSpPr/>
            <p:nvPr/>
          </p:nvSpPr>
          <p:spPr>
            <a:xfrm>
              <a:off x="294143" y="3633390"/>
              <a:ext cx="288032" cy="288032"/>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a:t>
              </a:r>
              <a:endParaRPr lang="zh-CN" altLang="en-US" dirty="0">
                <a:solidFill>
                  <a:schemeClr val="tx1"/>
                </a:solidFill>
              </a:endParaRPr>
            </a:p>
          </p:txBody>
        </p:sp>
        <p:sp>
          <p:nvSpPr>
            <p:cNvPr id="10" name="椭圆 9">
              <a:extLst>
                <a:ext uri="{FF2B5EF4-FFF2-40B4-BE49-F238E27FC236}">
                  <a16:creationId xmlns:a16="http://schemas.microsoft.com/office/drawing/2014/main" id="{7927828C-9B59-46C5-86DE-ADFCD4DED82E}"/>
                </a:ext>
              </a:extLst>
            </p:cNvPr>
            <p:cNvSpPr/>
            <p:nvPr/>
          </p:nvSpPr>
          <p:spPr>
            <a:xfrm>
              <a:off x="2555776" y="3073152"/>
              <a:ext cx="288032" cy="288032"/>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endParaRPr lang="zh-CN" altLang="en-US" dirty="0">
                <a:solidFill>
                  <a:schemeClr val="tx1"/>
                </a:solidFill>
              </a:endParaRPr>
            </a:p>
          </p:txBody>
        </p:sp>
        <p:sp>
          <p:nvSpPr>
            <p:cNvPr id="11" name="椭圆 10">
              <a:extLst>
                <a:ext uri="{FF2B5EF4-FFF2-40B4-BE49-F238E27FC236}">
                  <a16:creationId xmlns:a16="http://schemas.microsoft.com/office/drawing/2014/main" id="{45B6F89B-D49E-4BCD-8B8A-71EB77A9942E}"/>
                </a:ext>
              </a:extLst>
            </p:cNvPr>
            <p:cNvSpPr/>
            <p:nvPr/>
          </p:nvSpPr>
          <p:spPr>
            <a:xfrm>
              <a:off x="1372878" y="4144535"/>
              <a:ext cx="288032" cy="28803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a:t>
              </a:r>
              <a:endParaRPr lang="zh-CN" altLang="en-US" dirty="0">
                <a:solidFill>
                  <a:schemeClr val="tx1"/>
                </a:solidFill>
              </a:endParaRPr>
            </a:p>
          </p:txBody>
        </p:sp>
        <p:sp>
          <p:nvSpPr>
            <p:cNvPr id="12" name="椭圆 11">
              <a:extLst>
                <a:ext uri="{FF2B5EF4-FFF2-40B4-BE49-F238E27FC236}">
                  <a16:creationId xmlns:a16="http://schemas.microsoft.com/office/drawing/2014/main" id="{365BAC98-BEA5-45CB-86A5-75789042A50C}"/>
                </a:ext>
              </a:extLst>
            </p:cNvPr>
            <p:cNvSpPr/>
            <p:nvPr/>
          </p:nvSpPr>
          <p:spPr>
            <a:xfrm>
              <a:off x="1813291" y="2353072"/>
              <a:ext cx="288032" cy="28803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D</a:t>
              </a:r>
              <a:endParaRPr lang="zh-CN" altLang="en-US" dirty="0">
                <a:solidFill>
                  <a:schemeClr val="tx1"/>
                </a:solidFill>
              </a:endParaRPr>
            </a:p>
          </p:txBody>
        </p:sp>
        <p:sp>
          <p:nvSpPr>
            <p:cNvPr id="13" name="椭圆 12">
              <a:extLst>
                <a:ext uri="{FF2B5EF4-FFF2-40B4-BE49-F238E27FC236}">
                  <a16:creationId xmlns:a16="http://schemas.microsoft.com/office/drawing/2014/main" id="{78E76209-DE9C-4FF5-894D-329B9857F1CE}"/>
                </a:ext>
              </a:extLst>
            </p:cNvPr>
            <p:cNvSpPr/>
            <p:nvPr/>
          </p:nvSpPr>
          <p:spPr>
            <a:xfrm>
              <a:off x="2843808" y="4153272"/>
              <a:ext cx="288032" cy="28803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F</a:t>
              </a:r>
              <a:endParaRPr lang="zh-CN" altLang="en-US" dirty="0">
                <a:solidFill>
                  <a:schemeClr val="tx1"/>
                </a:solidFill>
              </a:endParaRPr>
            </a:p>
          </p:txBody>
        </p:sp>
        <p:sp>
          <p:nvSpPr>
            <p:cNvPr id="14" name="椭圆 13">
              <a:extLst>
                <a:ext uri="{FF2B5EF4-FFF2-40B4-BE49-F238E27FC236}">
                  <a16:creationId xmlns:a16="http://schemas.microsoft.com/office/drawing/2014/main" id="{66E413E8-6742-4671-B2FA-A3CDD776CDBE}"/>
                </a:ext>
              </a:extLst>
            </p:cNvPr>
            <p:cNvSpPr/>
            <p:nvPr/>
          </p:nvSpPr>
          <p:spPr>
            <a:xfrm>
              <a:off x="3583234" y="3657093"/>
              <a:ext cx="288032" cy="288032"/>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G</a:t>
              </a:r>
              <a:endParaRPr lang="zh-CN" altLang="en-US" dirty="0">
                <a:solidFill>
                  <a:schemeClr val="tx1"/>
                </a:solidFill>
              </a:endParaRPr>
            </a:p>
          </p:txBody>
        </p:sp>
        <p:sp>
          <p:nvSpPr>
            <p:cNvPr id="15" name="椭圆 14">
              <a:extLst>
                <a:ext uri="{FF2B5EF4-FFF2-40B4-BE49-F238E27FC236}">
                  <a16:creationId xmlns:a16="http://schemas.microsoft.com/office/drawing/2014/main" id="{B584032A-0B63-4920-8183-0B7D56DB31B8}"/>
                </a:ext>
              </a:extLst>
            </p:cNvPr>
            <p:cNvSpPr/>
            <p:nvPr/>
          </p:nvSpPr>
          <p:spPr>
            <a:xfrm>
              <a:off x="4391974" y="3144950"/>
              <a:ext cx="288032" cy="288032"/>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I</a:t>
              </a:r>
              <a:endParaRPr lang="zh-CN" altLang="en-US" dirty="0">
                <a:solidFill>
                  <a:schemeClr val="tx1"/>
                </a:solidFill>
              </a:endParaRPr>
            </a:p>
          </p:txBody>
        </p:sp>
        <p:sp>
          <p:nvSpPr>
            <p:cNvPr id="17" name="椭圆 16">
              <a:extLst>
                <a:ext uri="{FF2B5EF4-FFF2-40B4-BE49-F238E27FC236}">
                  <a16:creationId xmlns:a16="http://schemas.microsoft.com/office/drawing/2014/main" id="{F5A5A417-648D-4963-B0C8-2BBF1554C1EF}"/>
                </a:ext>
              </a:extLst>
            </p:cNvPr>
            <p:cNvSpPr/>
            <p:nvPr/>
          </p:nvSpPr>
          <p:spPr>
            <a:xfrm>
              <a:off x="3923928" y="2137048"/>
              <a:ext cx="288032" cy="288032"/>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H</a:t>
              </a:r>
              <a:endParaRPr lang="zh-CN" altLang="en-US" dirty="0">
                <a:solidFill>
                  <a:schemeClr val="tx1"/>
                </a:solidFill>
              </a:endParaRPr>
            </a:p>
          </p:txBody>
        </p:sp>
        <p:cxnSp>
          <p:nvCxnSpPr>
            <p:cNvPr id="18" name="直接连接符 17">
              <a:extLst>
                <a:ext uri="{FF2B5EF4-FFF2-40B4-BE49-F238E27FC236}">
                  <a16:creationId xmlns:a16="http://schemas.microsoft.com/office/drawing/2014/main" id="{197130DD-6E73-4F2A-985B-F5B69040E882}"/>
                </a:ext>
              </a:extLst>
            </p:cNvPr>
            <p:cNvCxnSpPr>
              <a:cxnSpLocks/>
            </p:cNvCxnSpPr>
            <p:nvPr/>
          </p:nvCxnSpPr>
          <p:spPr>
            <a:xfrm flipH="1">
              <a:off x="516633" y="2908046"/>
              <a:ext cx="382959" cy="725344"/>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688BFD07-B157-4660-9650-DB84F75B39A1}"/>
                </a:ext>
              </a:extLst>
            </p:cNvPr>
            <p:cNvCxnSpPr>
              <a:cxnSpLocks/>
            </p:cNvCxnSpPr>
            <p:nvPr/>
          </p:nvCxnSpPr>
          <p:spPr>
            <a:xfrm flipV="1">
              <a:off x="1109862" y="2540917"/>
              <a:ext cx="700304" cy="177531"/>
            </a:xfrm>
            <a:prstGeom prst="line">
              <a:avLst/>
            </a:prstGeom>
            <a:ln w="19050"/>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1A35A704-5E5D-4453-B6CB-0790600C50FA}"/>
                </a:ext>
              </a:extLst>
            </p:cNvPr>
            <p:cNvCxnSpPr>
              <a:cxnSpLocks/>
            </p:cNvCxnSpPr>
            <p:nvPr/>
          </p:nvCxnSpPr>
          <p:spPr>
            <a:xfrm flipV="1">
              <a:off x="1535714" y="2641105"/>
              <a:ext cx="382888" cy="1503430"/>
            </a:xfrm>
            <a:prstGeom prst="line">
              <a:avLst/>
            </a:prstGeom>
            <a:ln w="19050"/>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76D7DBE7-8655-4DC4-867E-D65CBB6A10C7}"/>
                </a:ext>
              </a:extLst>
            </p:cNvPr>
            <p:cNvCxnSpPr>
              <a:cxnSpLocks/>
            </p:cNvCxnSpPr>
            <p:nvPr/>
          </p:nvCxnSpPr>
          <p:spPr>
            <a:xfrm flipV="1">
              <a:off x="582175" y="3261704"/>
              <a:ext cx="1970542" cy="484719"/>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11ACFD9C-F705-4FFB-82B3-B1E54E8D76C4}"/>
                </a:ext>
              </a:extLst>
            </p:cNvPr>
            <p:cNvCxnSpPr>
              <a:cxnSpLocks/>
              <a:stCxn id="11" idx="7"/>
              <a:endCxn id="10" idx="3"/>
            </p:cNvCxnSpPr>
            <p:nvPr/>
          </p:nvCxnSpPr>
          <p:spPr>
            <a:xfrm flipV="1">
              <a:off x="1618729" y="3319003"/>
              <a:ext cx="979228" cy="867713"/>
            </a:xfrm>
            <a:prstGeom prst="line">
              <a:avLst/>
            </a:prstGeom>
            <a:ln w="19050"/>
          </p:spPr>
          <p:style>
            <a:lnRef idx="1">
              <a:schemeClr val="dk1"/>
            </a:lnRef>
            <a:fillRef idx="0">
              <a:schemeClr val="dk1"/>
            </a:fillRef>
            <a:effectRef idx="0">
              <a:schemeClr val="dk1"/>
            </a:effectRef>
            <a:fontRef idx="minor">
              <a:schemeClr val="tx1"/>
            </a:fontRef>
          </p:style>
        </p:cxnSp>
        <p:cxnSp>
          <p:nvCxnSpPr>
            <p:cNvPr id="23" name="直接连接符 22">
              <a:extLst>
                <a:ext uri="{FF2B5EF4-FFF2-40B4-BE49-F238E27FC236}">
                  <a16:creationId xmlns:a16="http://schemas.microsoft.com/office/drawing/2014/main" id="{1CCB2671-7902-4A80-BCF6-36D629279B48}"/>
                </a:ext>
              </a:extLst>
            </p:cNvPr>
            <p:cNvCxnSpPr>
              <a:cxnSpLocks/>
            </p:cNvCxnSpPr>
            <p:nvPr/>
          </p:nvCxnSpPr>
          <p:spPr>
            <a:xfrm>
              <a:off x="1007610" y="2906293"/>
              <a:ext cx="448283" cy="1238242"/>
            </a:xfrm>
            <a:prstGeom prst="line">
              <a:avLst/>
            </a:prstGeom>
            <a:ln w="19050"/>
          </p:spPr>
          <p:style>
            <a:lnRef idx="1">
              <a:schemeClr val="dk1"/>
            </a:lnRef>
            <a:fillRef idx="0">
              <a:schemeClr val="dk1"/>
            </a:fillRef>
            <a:effectRef idx="0">
              <a:schemeClr val="dk1"/>
            </a:effectRef>
            <a:fontRef idx="minor">
              <a:schemeClr val="tx1"/>
            </a:fontRef>
          </p:style>
        </p:cxnSp>
        <p:cxnSp>
          <p:nvCxnSpPr>
            <p:cNvPr id="24" name="直接连接符 23">
              <a:extLst>
                <a:ext uri="{FF2B5EF4-FFF2-40B4-BE49-F238E27FC236}">
                  <a16:creationId xmlns:a16="http://schemas.microsoft.com/office/drawing/2014/main" id="{E05760D7-A6A9-4236-95AE-016C5A97502F}"/>
                </a:ext>
              </a:extLst>
            </p:cNvPr>
            <p:cNvCxnSpPr>
              <a:cxnSpLocks/>
            </p:cNvCxnSpPr>
            <p:nvPr/>
          </p:nvCxnSpPr>
          <p:spPr>
            <a:xfrm>
              <a:off x="582175" y="3827168"/>
              <a:ext cx="790703" cy="39811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3B923056-0D14-4398-B7FF-40BA391D1194}"/>
                </a:ext>
              </a:extLst>
            </p:cNvPr>
            <p:cNvCxnSpPr>
              <a:cxnSpLocks/>
              <a:stCxn id="11" idx="6"/>
              <a:endCxn id="13" idx="2"/>
            </p:cNvCxnSpPr>
            <p:nvPr/>
          </p:nvCxnSpPr>
          <p:spPr>
            <a:xfrm>
              <a:off x="1660910" y="4288551"/>
              <a:ext cx="1182898" cy="8737"/>
            </a:xfrm>
            <a:prstGeom prst="line">
              <a:avLst/>
            </a:prstGeom>
            <a:ln w="19050"/>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EFC08A3B-F368-45C1-A2EE-105A00041F61}"/>
                </a:ext>
              </a:extLst>
            </p:cNvPr>
            <p:cNvCxnSpPr>
              <a:cxnSpLocks/>
            </p:cNvCxnSpPr>
            <p:nvPr/>
          </p:nvCxnSpPr>
          <p:spPr>
            <a:xfrm flipH="1" flipV="1">
              <a:off x="2840749" y="3293154"/>
              <a:ext cx="742485" cy="428070"/>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C2230DA2-1A1D-46C4-B199-BA98B37C231F}"/>
                </a:ext>
              </a:extLst>
            </p:cNvPr>
            <p:cNvCxnSpPr>
              <a:cxnSpLocks/>
            </p:cNvCxnSpPr>
            <p:nvPr/>
          </p:nvCxnSpPr>
          <p:spPr>
            <a:xfrm flipV="1">
              <a:off x="3868207" y="3361184"/>
              <a:ext cx="523767" cy="36004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AEE31C9D-A6CE-43EB-AB07-AA740285D21D}"/>
                </a:ext>
              </a:extLst>
            </p:cNvPr>
            <p:cNvCxnSpPr>
              <a:cxnSpLocks/>
              <a:stCxn id="10" idx="7"/>
            </p:cNvCxnSpPr>
            <p:nvPr/>
          </p:nvCxnSpPr>
          <p:spPr>
            <a:xfrm flipV="1">
              <a:off x="2801627" y="2365789"/>
              <a:ext cx="1135076" cy="749544"/>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29" name="直接连接符 28">
              <a:extLst>
                <a:ext uri="{FF2B5EF4-FFF2-40B4-BE49-F238E27FC236}">
                  <a16:creationId xmlns:a16="http://schemas.microsoft.com/office/drawing/2014/main" id="{A88C703D-86A1-49EA-9BB6-A77E2DFEE2C8}"/>
                </a:ext>
              </a:extLst>
            </p:cNvPr>
            <p:cNvCxnSpPr>
              <a:cxnSpLocks/>
            </p:cNvCxnSpPr>
            <p:nvPr/>
          </p:nvCxnSpPr>
          <p:spPr>
            <a:xfrm flipH="1" flipV="1">
              <a:off x="4146123" y="2425081"/>
              <a:ext cx="353869" cy="719869"/>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grpSp>
      <p:sp>
        <p:nvSpPr>
          <p:cNvPr id="4" name="Footer Placeholder 3">
            <a:extLst>
              <a:ext uri="{FF2B5EF4-FFF2-40B4-BE49-F238E27FC236}">
                <a16:creationId xmlns:a16="http://schemas.microsoft.com/office/drawing/2014/main" id="{E5968906-D3AD-B963-0C11-FF027F37B733}"/>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B50053DD-D75D-9053-F853-703FD831842E}"/>
              </a:ext>
            </a:extLst>
          </p:cNvPr>
          <p:cNvSpPr>
            <a:spLocks noGrp="1"/>
          </p:cNvSpPr>
          <p:nvPr>
            <p:ph type="sldNum" sz="quarter" idx="11"/>
          </p:nvPr>
        </p:nvSpPr>
        <p:spPr/>
        <p:txBody>
          <a:bodyPr/>
          <a:lstStyle/>
          <a:p>
            <a:fld id="{009375D7-070A-4959-9224-FB5E66F2B1B3}" type="slidenum">
              <a:rPr lang="en-AU" smtClean="0"/>
              <a:pPr/>
              <a:t>40</a:t>
            </a:fld>
            <a:endParaRPr lang="en-AU" dirty="0"/>
          </a:p>
        </p:txBody>
      </p:sp>
    </p:spTree>
    <p:extLst>
      <p:ext uri="{BB962C8B-B14F-4D97-AF65-F5344CB8AC3E}">
        <p14:creationId xmlns:p14="http://schemas.microsoft.com/office/powerpoint/2010/main" val="9277201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marL="357188" indent="-357188">
              <a:buNone/>
            </a:pPr>
            <a:r>
              <a:rPr lang="en-CA" altLang="zh-CN" dirty="0"/>
              <a:t>Performing an iterative depth-first traversal: </a:t>
            </a:r>
            <a:endParaRPr lang="en-CA" dirty="0"/>
          </a:p>
          <a:p>
            <a:pPr lvl="1"/>
            <a:r>
              <a:rPr lang="en-CA" dirty="0"/>
              <a:t>Pop C and push D and F</a:t>
            </a:r>
          </a:p>
          <a:p>
            <a:pPr marL="457200" lvl="1" indent="0">
              <a:buNone/>
            </a:pPr>
            <a:r>
              <a:rPr lang="en-CA" dirty="0"/>
              <a:t>			A, E, H, I, G, C</a:t>
            </a:r>
          </a:p>
          <a:p>
            <a:pPr marL="357188" indent="-357188">
              <a:buNone/>
            </a:pPr>
            <a:endParaRPr lang="en-CA" dirty="0"/>
          </a:p>
        </p:txBody>
      </p:sp>
      <p:graphicFrame>
        <p:nvGraphicFramePr>
          <p:cNvPr id="6" name="表格 7">
            <a:extLst>
              <a:ext uri="{FF2B5EF4-FFF2-40B4-BE49-F238E27FC236}">
                <a16:creationId xmlns:a16="http://schemas.microsoft.com/office/drawing/2014/main" id="{52C98558-2E8A-43F1-AEA6-C73CA7C202F5}"/>
              </a:ext>
            </a:extLst>
          </p:cNvPr>
          <p:cNvGraphicFramePr>
            <a:graphicFrameLocks noGrp="1"/>
          </p:cNvGraphicFramePr>
          <p:nvPr/>
        </p:nvGraphicFramePr>
        <p:xfrm>
          <a:off x="9336360" y="2996952"/>
          <a:ext cx="455712" cy="1483360"/>
        </p:xfrm>
        <a:graphic>
          <a:graphicData uri="http://schemas.openxmlformats.org/drawingml/2006/table">
            <a:tbl>
              <a:tblPr firstRow="1" bandRow="1">
                <a:tableStyleId>{5C22544A-7EE6-4342-B048-85BDC9FD1C3A}</a:tableStyleId>
              </a:tblPr>
              <a:tblGrid>
                <a:gridCol w="455712">
                  <a:extLst>
                    <a:ext uri="{9D8B030D-6E8A-4147-A177-3AD203B41FA5}">
                      <a16:colId xmlns:a16="http://schemas.microsoft.com/office/drawing/2014/main" val="184367905"/>
                    </a:ext>
                  </a:extLst>
                </a:gridCol>
              </a:tblGrid>
              <a:tr h="370840">
                <a:tc>
                  <a:txBody>
                    <a:bodyPr/>
                    <a:lstStyle/>
                    <a:p>
                      <a:pPr algn="ct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37791596"/>
                  </a:ext>
                </a:extLst>
              </a:tr>
              <a:tr h="370840">
                <a:tc>
                  <a:txBody>
                    <a:bodyPr/>
                    <a:lstStyle/>
                    <a:p>
                      <a:pPr algn="ctr"/>
                      <a:r>
                        <a:rPr lang="en-US" altLang="zh-CN" b="0" dirty="0">
                          <a:solidFill>
                            <a:srgbClr val="FF0000"/>
                          </a:solidFill>
                        </a:rPr>
                        <a:t>F</a:t>
                      </a:r>
                      <a:endParaRPr lang="zh-CN" altLang="en-US" b="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40557335"/>
                  </a:ext>
                </a:extLst>
              </a:tr>
              <a:tr h="370840">
                <a:tc>
                  <a:txBody>
                    <a:bodyPr/>
                    <a:lstStyle/>
                    <a:p>
                      <a:pPr algn="ctr"/>
                      <a:r>
                        <a:rPr lang="en-US" altLang="zh-CN" b="0" dirty="0">
                          <a:solidFill>
                            <a:srgbClr val="FF0000"/>
                          </a:solidFill>
                        </a:rPr>
                        <a:t>D</a:t>
                      </a:r>
                      <a:endParaRPr lang="zh-CN" altLang="en-US" b="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35054021"/>
                  </a:ext>
                </a:extLst>
              </a:tr>
              <a:tr h="370840">
                <a:tc>
                  <a:txBody>
                    <a:bodyPr/>
                    <a:lstStyle/>
                    <a:p>
                      <a:pPr algn="ctr"/>
                      <a:r>
                        <a:rPr lang="en-US" altLang="zh-CN" b="0" dirty="0">
                          <a:solidFill>
                            <a:schemeClr val="tx1"/>
                          </a:solidFill>
                        </a:rPr>
                        <a:t>B</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0541158"/>
                  </a:ext>
                </a:extLst>
              </a:tr>
            </a:tbl>
          </a:graphicData>
        </a:graphic>
      </p:graphicFrame>
      <p:grpSp>
        <p:nvGrpSpPr>
          <p:cNvPr id="7" name="组合 6">
            <a:extLst>
              <a:ext uri="{FF2B5EF4-FFF2-40B4-BE49-F238E27FC236}">
                <a16:creationId xmlns:a16="http://schemas.microsoft.com/office/drawing/2014/main" id="{F5AAEF86-7079-4F0B-BBBA-01104DD75DE6}"/>
              </a:ext>
            </a:extLst>
          </p:cNvPr>
          <p:cNvGrpSpPr/>
          <p:nvPr/>
        </p:nvGrpSpPr>
        <p:grpSpPr>
          <a:xfrm>
            <a:off x="4050392" y="2780928"/>
            <a:ext cx="4385863" cy="2304256"/>
            <a:chOff x="294143" y="2137048"/>
            <a:chExt cx="4385863" cy="2304256"/>
          </a:xfrm>
        </p:grpSpPr>
        <p:sp>
          <p:nvSpPr>
            <p:cNvPr id="8" name="椭圆 7">
              <a:extLst>
                <a:ext uri="{FF2B5EF4-FFF2-40B4-BE49-F238E27FC236}">
                  <a16:creationId xmlns:a16="http://schemas.microsoft.com/office/drawing/2014/main" id="{9206FE01-908D-4EFC-8204-D94B6D5D4664}"/>
                </a:ext>
              </a:extLst>
            </p:cNvPr>
            <p:cNvSpPr/>
            <p:nvPr/>
          </p:nvSpPr>
          <p:spPr>
            <a:xfrm>
              <a:off x="821830" y="2620014"/>
              <a:ext cx="288032" cy="28803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B</a:t>
              </a:r>
              <a:endParaRPr lang="zh-CN" altLang="en-US" dirty="0">
                <a:solidFill>
                  <a:schemeClr val="tx1"/>
                </a:solidFill>
              </a:endParaRPr>
            </a:p>
          </p:txBody>
        </p:sp>
        <p:sp>
          <p:nvSpPr>
            <p:cNvPr id="9" name="椭圆 8">
              <a:extLst>
                <a:ext uri="{FF2B5EF4-FFF2-40B4-BE49-F238E27FC236}">
                  <a16:creationId xmlns:a16="http://schemas.microsoft.com/office/drawing/2014/main" id="{129FE07C-D360-471B-8519-C26D526CEDBA}"/>
                </a:ext>
              </a:extLst>
            </p:cNvPr>
            <p:cNvSpPr/>
            <p:nvPr/>
          </p:nvSpPr>
          <p:spPr>
            <a:xfrm>
              <a:off x="294143" y="3633390"/>
              <a:ext cx="288032" cy="288032"/>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a:t>
              </a:r>
              <a:endParaRPr lang="zh-CN" altLang="en-US" dirty="0">
                <a:solidFill>
                  <a:schemeClr val="tx1"/>
                </a:solidFill>
              </a:endParaRPr>
            </a:p>
          </p:txBody>
        </p:sp>
        <p:sp>
          <p:nvSpPr>
            <p:cNvPr id="10" name="椭圆 9">
              <a:extLst>
                <a:ext uri="{FF2B5EF4-FFF2-40B4-BE49-F238E27FC236}">
                  <a16:creationId xmlns:a16="http://schemas.microsoft.com/office/drawing/2014/main" id="{6CD0CD5F-0C23-456A-B891-9D506FB801A7}"/>
                </a:ext>
              </a:extLst>
            </p:cNvPr>
            <p:cNvSpPr/>
            <p:nvPr/>
          </p:nvSpPr>
          <p:spPr>
            <a:xfrm>
              <a:off x="2555776" y="3073152"/>
              <a:ext cx="288032" cy="288032"/>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endParaRPr lang="zh-CN" altLang="en-US" dirty="0">
                <a:solidFill>
                  <a:schemeClr val="tx1"/>
                </a:solidFill>
              </a:endParaRPr>
            </a:p>
          </p:txBody>
        </p:sp>
        <p:sp>
          <p:nvSpPr>
            <p:cNvPr id="11" name="椭圆 10">
              <a:extLst>
                <a:ext uri="{FF2B5EF4-FFF2-40B4-BE49-F238E27FC236}">
                  <a16:creationId xmlns:a16="http://schemas.microsoft.com/office/drawing/2014/main" id="{51DE88AB-21C5-4FD7-8064-E3E374C8AD5E}"/>
                </a:ext>
              </a:extLst>
            </p:cNvPr>
            <p:cNvSpPr/>
            <p:nvPr/>
          </p:nvSpPr>
          <p:spPr>
            <a:xfrm>
              <a:off x="1372878" y="4144535"/>
              <a:ext cx="288032" cy="288032"/>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a:t>
              </a:r>
              <a:endParaRPr lang="zh-CN" altLang="en-US" dirty="0">
                <a:solidFill>
                  <a:schemeClr val="tx1"/>
                </a:solidFill>
              </a:endParaRPr>
            </a:p>
          </p:txBody>
        </p:sp>
        <p:sp>
          <p:nvSpPr>
            <p:cNvPr id="12" name="椭圆 11">
              <a:extLst>
                <a:ext uri="{FF2B5EF4-FFF2-40B4-BE49-F238E27FC236}">
                  <a16:creationId xmlns:a16="http://schemas.microsoft.com/office/drawing/2014/main" id="{CD88993D-A209-4EF6-8361-A7B4966F3C7A}"/>
                </a:ext>
              </a:extLst>
            </p:cNvPr>
            <p:cNvSpPr/>
            <p:nvPr/>
          </p:nvSpPr>
          <p:spPr>
            <a:xfrm>
              <a:off x="1813291" y="2353072"/>
              <a:ext cx="288032" cy="28803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D</a:t>
              </a:r>
              <a:endParaRPr lang="zh-CN" altLang="en-US" dirty="0">
                <a:solidFill>
                  <a:schemeClr val="tx1"/>
                </a:solidFill>
              </a:endParaRPr>
            </a:p>
          </p:txBody>
        </p:sp>
        <p:sp>
          <p:nvSpPr>
            <p:cNvPr id="13" name="椭圆 12">
              <a:extLst>
                <a:ext uri="{FF2B5EF4-FFF2-40B4-BE49-F238E27FC236}">
                  <a16:creationId xmlns:a16="http://schemas.microsoft.com/office/drawing/2014/main" id="{F93C1D1B-D004-466E-849D-A8A207A162A8}"/>
                </a:ext>
              </a:extLst>
            </p:cNvPr>
            <p:cNvSpPr/>
            <p:nvPr/>
          </p:nvSpPr>
          <p:spPr>
            <a:xfrm>
              <a:off x="2843808" y="4153272"/>
              <a:ext cx="288032" cy="28803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F</a:t>
              </a:r>
              <a:endParaRPr lang="zh-CN" altLang="en-US" dirty="0">
                <a:solidFill>
                  <a:schemeClr val="tx1"/>
                </a:solidFill>
              </a:endParaRPr>
            </a:p>
          </p:txBody>
        </p:sp>
        <p:sp>
          <p:nvSpPr>
            <p:cNvPr id="14" name="椭圆 13">
              <a:extLst>
                <a:ext uri="{FF2B5EF4-FFF2-40B4-BE49-F238E27FC236}">
                  <a16:creationId xmlns:a16="http://schemas.microsoft.com/office/drawing/2014/main" id="{F339E5BD-694E-4966-BDF5-2ACBBF28AB1B}"/>
                </a:ext>
              </a:extLst>
            </p:cNvPr>
            <p:cNvSpPr/>
            <p:nvPr/>
          </p:nvSpPr>
          <p:spPr>
            <a:xfrm>
              <a:off x="3583234" y="3657093"/>
              <a:ext cx="288032" cy="288032"/>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G</a:t>
              </a:r>
              <a:endParaRPr lang="zh-CN" altLang="en-US" dirty="0">
                <a:solidFill>
                  <a:schemeClr val="tx1"/>
                </a:solidFill>
              </a:endParaRPr>
            </a:p>
          </p:txBody>
        </p:sp>
        <p:sp>
          <p:nvSpPr>
            <p:cNvPr id="15" name="椭圆 14">
              <a:extLst>
                <a:ext uri="{FF2B5EF4-FFF2-40B4-BE49-F238E27FC236}">
                  <a16:creationId xmlns:a16="http://schemas.microsoft.com/office/drawing/2014/main" id="{9376E4A9-E6B5-499E-8186-54BC843C7218}"/>
                </a:ext>
              </a:extLst>
            </p:cNvPr>
            <p:cNvSpPr/>
            <p:nvPr/>
          </p:nvSpPr>
          <p:spPr>
            <a:xfrm>
              <a:off x="4391974" y="3144950"/>
              <a:ext cx="288032" cy="288032"/>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I</a:t>
              </a:r>
              <a:endParaRPr lang="zh-CN" altLang="en-US" dirty="0">
                <a:solidFill>
                  <a:schemeClr val="tx1"/>
                </a:solidFill>
              </a:endParaRPr>
            </a:p>
          </p:txBody>
        </p:sp>
        <p:sp>
          <p:nvSpPr>
            <p:cNvPr id="17" name="椭圆 16">
              <a:extLst>
                <a:ext uri="{FF2B5EF4-FFF2-40B4-BE49-F238E27FC236}">
                  <a16:creationId xmlns:a16="http://schemas.microsoft.com/office/drawing/2014/main" id="{DB7817DD-8FFF-4035-AC49-F7A84E1CCEDE}"/>
                </a:ext>
              </a:extLst>
            </p:cNvPr>
            <p:cNvSpPr/>
            <p:nvPr/>
          </p:nvSpPr>
          <p:spPr>
            <a:xfrm>
              <a:off x="3923928" y="2137048"/>
              <a:ext cx="288032" cy="288032"/>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H</a:t>
              </a:r>
              <a:endParaRPr lang="zh-CN" altLang="en-US" dirty="0">
                <a:solidFill>
                  <a:schemeClr val="tx1"/>
                </a:solidFill>
              </a:endParaRPr>
            </a:p>
          </p:txBody>
        </p:sp>
        <p:cxnSp>
          <p:nvCxnSpPr>
            <p:cNvPr id="18" name="直接连接符 17">
              <a:extLst>
                <a:ext uri="{FF2B5EF4-FFF2-40B4-BE49-F238E27FC236}">
                  <a16:creationId xmlns:a16="http://schemas.microsoft.com/office/drawing/2014/main" id="{267FC352-E665-4609-9C9D-7D39F2BC7B42}"/>
                </a:ext>
              </a:extLst>
            </p:cNvPr>
            <p:cNvCxnSpPr>
              <a:cxnSpLocks/>
            </p:cNvCxnSpPr>
            <p:nvPr/>
          </p:nvCxnSpPr>
          <p:spPr>
            <a:xfrm flipH="1">
              <a:off x="516633" y="2908046"/>
              <a:ext cx="382959" cy="725344"/>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5B54E4B1-9EBD-4CF4-9F6F-E39D9C127303}"/>
                </a:ext>
              </a:extLst>
            </p:cNvPr>
            <p:cNvCxnSpPr>
              <a:cxnSpLocks/>
            </p:cNvCxnSpPr>
            <p:nvPr/>
          </p:nvCxnSpPr>
          <p:spPr>
            <a:xfrm flipV="1">
              <a:off x="1109862" y="2540917"/>
              <a:ext cx="700304" cy="177531"/>
            </a:xfrm>
            <a:prstGeom prst="line">
              <a:avLst/>
            </a:prstGeom>
            <a:ln w="19050"/>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FF8C22BB-21D8-4C84-9403-4BA68F90D544}"/>
                </a:ext>
              </a:extLst>
            </p:cNvPr>
            <p:cNvCxnSpPr>
              <a:cxnSpLocks/>
            </p:cNvCxnSpPr>
            <p:nvPr/>
          </p:nvCxnSpPr>
          <p:spPr>
            <a:xfrm flipV="1">
              <a:off x="1535714" y="2641105"/>
              <a:ext cx="382888" cy="150343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4A4BCD68-77EE-4E2C-9B98-DB5B9C4CE7C2}"/>
                </a:ext>
              </a:extLst>
            </p:cNvPr>
            <p:cNvCxnSpPr>
              <a:cxnSpLocks/>
            </p:cNvCxnSpPr>
            <p:nvPr/>
          </p:nvCxnSpPr>
          <p:spPr>
            <a:xfrm flipV="1">
              <a:off x="582175" y="3261704"/>
              <a:ext cx="1970542" cy="484719"/>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0594DDAC-0160-4DF6-A67F-BEDA78D3AA77}"/>
                </a:ext>
              </a:extLst>
            </p:cNvPr>
            <p:cNvCxnSpPr>
              <a:cxnSpLocks/>
              <a:stCxn id="11" idx="7"/>
              <a:endCxn id="10" idx="3"/>
            </p:cNvCxnSpPr>
            <p:nvPr/>
          </p:nvCxnSpPr>
          <p:spPr>
            <a:xfrm flipV="1">
              <a:off x="1618729" y="3319003"/>
              <a:ext cx="979228" cy="867713"/>
            </a:xfrm>
            <a:prstGeom prst="line">
              <a:avLst/>
            </a:prstGeom>
            <a:ln w="19050"/>
          </p:spPr>
          <p:style>
            <a:lnRef idx="1">
              <a:schemeClr val="dk1"/>
            </a:lnRef>
            <a:fillRef idx="0">
              <a:schemeClr val="dk1"/>
            </a:fillRef>
            <a:effectRef idx="0">
              <a:schemeClr val="dk1"/>
            </a:effectRef>
            <a:fontRef idx="minor">
              <a:schemeClr val="tx1"/>
            </a:fontRef>
          </p:style>
        </p:cxnSp>
        <p:cxnSp>
          <p:nvCxnSpPr>
            <p:cNvPr id="23" name="直接连接符 22">
              <a:extLst>
                <a:ext uri="{FF2B5EF4-FFF2-40B4-BE49-F238E27FC236}">
                  <a16:creationId xmlns:a16="http://schemas.microsoft.com/office/drawing/2014/main" id="{2B71B53A-602D-47E1-93B6-96585AD35C3B}"/>
                </a:ext>
              </a:extLst>
            </p:cNvPr>
            <p:cNvCxnSpPr>
              <a:cxnSpLocks/>
            </p:cNvCxnSpPr>
            <p:nvPr/>
          </p:nvCxnSpPr>
          <p:spPr>
            <a:xfrm>
              <a:off x="1007610" y="2906293"/>
              <a:ext cx="448283" cy="1238242"/>
            </a:xfrm>
            <a:prstGeom prst="line">
              <a:avLst/>
            </a:prstGeom>
            <a:ln w="19050"/>
          </p:spPr>
          <p:style>
            <a:lnRef idx="1">
              <a:schemeClr val="dk1"/>
            </a:lnRef>
            <a:fillRef idx="0">
              <a:schemeClr val="dk1"/>
            </a:fillRef>
            <a:effectRef idx="0">
              <a:schemeClr val="dk1"/>
            </a:effectRef>
            <a:fontRef idx="minor">
              <a:schemeClr val="tx1"/>
            </a:fontRef>
          </p:style>
        </p:cxnSp>
        <p:cxnSp>
          <p:nvCxnSpPr>
            <p:cNvPr id="24" name="直接连接符 23">
              <a:extLst>
                <a:ext uri="{FF2B5EF4-FFF2-40B4-BE49-F238E27FC236}">
                  <a16:creationId xmlns:a16="http://schemas.microsoft.com/office/drawing/2014/main" id="{7B1E8A77-EF4F-4024-86F8-605FC99E7146}"/>
                </a:ext>
              </a:extLst>
            </p:cNvPr>
            <p:cNvCxnSpPr>
              <a:cxnSpLocks/>
            </p:cNvCxnSpPr>
            <p:nvPr/>
          </p:nvCxnSpPr>
          <p:spPr>
            <a:xfrm>
              <a:off x="582175" y="3827168"/>
              <a:ext cx="790703" cy="398112"/>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3AAD8C57-2458-4554-B890-30326E053133}"/>
                </a:ext>
              </a:extLst>
            </p:cNvPr>
            <p:cNvCxnSpPr>
              <a:cxnSpLocks/>
              <a:stCxn id="11" idx="6"/>
              <a:endCxn id="13" idx="2"/>
            </p:cNvCxnSpPr>
            <p:nvPr/>
          </p:nvCxnSpPr>
          <p:spPr>
            <a:xfrm>
              <a:off x="1660910" y="4288551"/>
              <a:ext cx="1182898" cy="873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490503F8-9CE5-47EB-984C-D3952A11D212}"/>
                </a:ext>
              </a:extLst>
            </p:cNvPr>
            <p:cNvCxnSpPr>
              <a:cxnSpLocks/>
            </p:cNvCxnSpPr>
            <p:nvPr/>
          </p:nvCxnSpPr>
          <p:spPr>
            <a:xfrm flipH="1" flipV="1">
              <a:off x="2840749" y="3293154"/>
              <a:ext cx="742485" cy="428070"/>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168F3A80-AA2F-4C8E-B4EA-E54A46B53834}"/>
                </a:ext>
              </a:extLst>
            </p:cNvPr>
            <p:cNvCxnSpPr>
              <a:cxnSpLocks/>
            </p:cNvCxnSpPr>
            <p:nvPr/>
          </p:nvCxnSpPr>
          <p:spPr>
            <a:xfrm flipV="1">
              <a:off x="3868207" y="3361184"/>
              <a:ext cx="523767" cy="36004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F48FF39C-9BD3-4E01-9791-BF49FA76135E}"/>
                </a:ext>
              </a:extLst>
            </p:cNvPr>
            <p:cNvCxnSpPr>
              <a:cxnSpLocks/>
              <a:stCxn id="10" idx="7"/>
            </p:cNvCxnSpPr>
            <p:nvPr/>
          </p:nvCxnSpPr>
          <p:spPr>
            <a:xfrm flipV="1">
              <a:off x="2801627" y="2365789"/>
              <a:ext cx="1135076" cy="749544"/>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29" name="直接连接符 28">
              <a:extLst>
                <a:ext uri="{FF2B5EF4-FFF2-40B4-BE49-F238E27FC236}">
                  <a16:creationId xmlns:a16="http://schemas.microsoft.com/office/drawing/2014/main" id="{02FB63BB-1625-41EF-9280-53CE2DB7AC35}"/>
                </a:ext>
              </a:extLst>
            </p:cNvPr>
            <p:cNvCxnSpPr>
              <a:cxnSpLocks/>
            </p:cNvCxnSpPr>
            <p:nvPr/>
          </p:nvCxnSpPr>
          <p:spPr>
            <a:xfrm flipH="1" flipV="1">
              <a:off x="4146123" y="2425081"/>
              <a:ext cx="353869" cy="719869"/>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grpSp>
      <p:sp>
        <p:nvSpPr>
          <p:cNvPr id="4" name="Footer Placeholder 3">
            <a:extLst>
              <a:ext uri="{FF2B5EF4-FFF2-40B4-BE49-F238E27FC236}">
                <a16:creationId xmlns:a16="http://schemas.microsoft.com/office/drawing/2014/main" id="{155C2DC3-C0F6-6D69-E30E-B3B7D8B6C999}"/>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EDB95D32-C739-0B97-5A92-6D493CB1D40C}"/>
              </a:ext>
            </a:extLst>
          </p:cNvPr>
          <p:cNvSpPr>
            <a:spLocks noGrp="1"/>
          </p:cNvSpPr>
          <p:nvPr>
            <p:ph type="sldNum" sz="quarter" idx="11"/>
          </p:nvPr>
        </p:nvSpPr>
        <p:spPr/>
        <p:txBody>
          <a:bodyPr/>
          <a:lstStyle/>
          <a:p>
            <a:fld id="{009375D7-070A-4959-9224-FB5E66F2B1B3}" type="slidenum">
              <a:rPr lang="en-AU" smtClean="0"/>
              <a:pPr/>
              <a:t>41</a:t>
            </a:fld>
            <a:endParaRPr lang="en-AU" dirty="0"/>
          </a:p>
        </p:txBody>
      </p:sp>
    </p:spTree>
    <p:extLst>
      <p:ext uri="{BB962C8B-B14F-4D97-AF65-F5344CB8AC3E}">
        <p14:creationId xmlns:p14="http://schemas.microsoft.com/office/powerpoint/2010/main" val="21335997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marL="357188" indent="-357188">
              <a:buNone/>
            </a:pPr>
            <a:r>
              <a:rPr lang="en-CA" altLang="zh-CN" dirty="0"/>
              <a:t>Performing an iterative depth-first traversal:</a:t>
            </a:r>
            <a:endParaRPr lang="en-CA" dirty="0"/>
          </a:p>
          <a:p>
            <a:pPr lvl="1"/>
            <a:r>
              <a:rPr lang="en-CA" dirty="0"/>
              <a:t>Pop F</a:t>
            </a:r>
          </a:p>
          <a:p>
            <a:pPr marL="457200" lvl="1" indent="0">
              <a:buNone/>
            </a:pPr>
            <a:r>
              <a:rPr lang="en-CA" dirty="0"/>
              <a:t>			A, E, H, I, G, C, F</a:t>
            </a:r>
          </a:p>
          <a:p>
            <a:pPr marL="357188" indent="-357188">
              <a:buNone/>
            </a:pPr>
            <a:endParaRPr lang="en-CA" dirty="0"/>
          </a:p>
        </p:txBody>
      </p:sp>
      <p:graphicFrame>
        <p:nvGraphicFramePr>
          <p:cNvPr id="6" name="表格 7">
            <a:extLst>
              <a:ext uri="{FF2B5EF4-FFF2-40B4-BE49-F238E27FC236}">
                <a16:creationId xmlns:a16="http://schemas.microsoft.com/office/drawing/2014/main" id="{52C98558-2E8A-43F1-AEA6-C73CA7C202F5}"/>
              </a:ext>
            </a:extLst>
          </p:cNvPr>
          <p:cNvGraphicFramePr>
            <a:graphicFrameLocks noGrp="1"/>
          </p:cNvGraphicFramePr>
          <p:nvPr/>
        </p:nvGraphicFramePr>
        <p:xfrm>
          <a:off x="9336360" y="2996952"/>
          <a:ext cx="455712" cy="1483360"/>
        </p:xfrm>
        <a:graphic>
          <a:graphicData uri="http://schemas.openxmlformats.org/drawingml/2006/table">
            <a:tbl>
              <a:tblPr firstRow="1" bandRow="1">
                <a:tableStyleId>{5C22544A-7EE6-4342-B048-85BDC9FD1C3A}</a:tableStyleId>
              </a:tblPr>
              <a:tblGrid>
                <a:gridCol w="455712">
                  <a:extLst>
                    <a:ext uri="{9D8B030D-6E8A-4147-A177-3AD203B41FA5}">
                      <a16:colId xmlns:a16="http://schemas.microsoft.com/office/drawing/2014/main" val="184367905"/>
                    </a:ext>
                  </a:extLst>
                </a:gridCol>
              </a:tblGrid>
              <a:tr h="370840">
                <a:tc>
                  <a:txBody>
                    <a:bodyPr/>
                    <a:lstStyle/>
                    <a:p>
                      <a:pPr algn="ct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37791596"/>
                  </a:ext>
                </a:extLst>
              </a:tr>
              <a:tr h="370840">
                <a:tc>
                  <a:txBody>
                    <a:bodyPr/>
                    <a:lstStyle/>
                    <a:p>
                      <a:pPr algn="ct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40557335"/>
                  </a:ext>
                </a:extLst>
              </a:tr>
              <a:tr h="370840">
                <a:tc>
                  <a:txBody>
                    <a:bodyPr/>
                    <a:lstStyle/>
                    <a:p>
                      <a:pPr algn="ctr"/>
                      <a:r>
                        <a:rPr lang="en-US" altLang="zh-CN" b="0" dirty="0">
                          <a:solidFill>
                            <a:schemeClr val="tx1"/>
                          </a:solidFill>
                        </a:rPr>
                        <a:t>D</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35054021"/>
                  </a:ext>
                </a:extLst>
              </a:tr>
              <a:tr h="370840">
                <a:tc>
                  <a:txBody>
                    <a:bodyPr/>
                    <a:lstStyle/>
                    <a:p>
                      <a:pPr algn="ctr"/>
                      <a:r>
                        <a:rPr lang="en-US" altLang="zh-CN" b="0" dirty="0">
                          <a:solidFill>
                            <a:schemeClr val="tx1"/>
                          </a:solidFill>
                        </a:rPr>
                        <a:t>B</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0541158"/>
                  </a:ext>
                </a:extLst>
              </a:tr>
            </a:tbl>
          </a:graphicData>
        </a:graphic>
      </p:graphicFrame>
      <p:grpSp>
        <p:nvGrpSpPr>
          <p:cNvPr id="30" name="组合 29">
            <a:extLst>
              <a:ext uri="{FF2B5EF4-FFF2-40B4-BE49-F238E27FC236}">
                <a16:creationId xmlns:a16="http://schemas.microsoft.com/office/drawing/2014/main" id="{3B5E3DFC-2EA3-46B7-99B4-6F1FE1CFD51D}"/>
              </a:ext>
            </a:extLst>
          </p:cNvPr>
          <p:cNvGrpSpPr/>
          <p:nvPr/>
        </p:nvGrpSpPr>
        <p:grpSpPr>
          <a:xfrm>
            <a:off x="4050392" y="2780928"/>
            <a:ext cx="4385863" cy="2304256"/>
            <a:chOff x="294143" y="2137048"/>
            <a:chExt cx="4385863" cy="2304256"/>
          </a:xfrm>
        </p:grpSpPr>
        <p:sp>
          <p:nvSpPr>
            <p:cNvPr id="31" name="椭圆 30">
              <a:extLst>
                <a:ext uri="{FF2B5EF4-FFF2-40B4-BE49-F238E27FC236}">
                  <a16:creationId xmlns:a16="http://schemas.microsoft.com/office/drawing/2014/main" id="{B53230E5-425B-4AA5-BD33-06B9D2F426B5}"/>
                </a:ext>
              </a:extLst>
            </p:cNvPr>
            <p:cNvSpPr/>
            <p:nvPr/>
          </p:nvSpPr>
          <p:spPr>
            <a:xfrm>
              <a:off x="821830" y="2620014"/>
              <a:ext cx="288032" cy="28803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B</a:t>
              </a:r>
              <a:endParaRPr lang="zh-CN" altLang="en-US" dirty="0">
                <a:solidFill>
                  <a:schemeClr val="tx1"/>
                </a:solidFill>
              </a:endParaRPr>
            </a:p>
          </p:txBody>
        </p:sp>
        <p:sp>
          <p:nvSpPr>
            <p:cNvPr id="32" name="椭圆 31">
              <a:extLst>
                <a:ext uri="{FF2B5EF4-FFF2-40B4-BE49-F238E27FC236}">
                  <a16:creationId xmlns:a16="http://schemas.microsoft.com/office/drawing/2014/main" id="{EFA2994B-38B2-4FEF-88DC-04D882FD2EDF}"/>
                </a:ext>
              </a:extLst>
            </p:cNvPr>
            <p:cNvSpPr/>
            <p:nvPr/>
          </p:nvSpPr>
          <p:spPr>
            <a:xfrm>
              <a:off x="294143" y="3633390"/>
              <a:ext cx="288032" cy="288032"/>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a:t>
              </a:r>
              <a:endParaRPr lang="zh-CN" altLang="en-US" dirty="0">
                <a:solidFill>
                  <a:schemeClr val="tx1"/>
                </a:solidFill>
              </a:endParaRPr>
            </a:p>
          </p:txBody>
        </p:sp>
        <p:sp>
          <p:nvSpPr>
            <p:cNvPr id="33" name="椭圆 32">
              <a:extLst>
                <a:ext uri="{FF2B5EF4-FFF2-40B4-BE49-F238E27FC236}">
                  <a16:creationId xmlns:a16="http://schemas.microsoft.com/office/drawing/2014/main" id="{A40ACFED-48F3-4011-8C5C-EECC22BD4697}"/>
                </a:ext>
              </a:extLst>
            </p:cNvPr>
            <p:cNvSpPr/>
            <p:nvPr/>
          </p:nvSpPr>
          <p:spPr>
            <a:xfrm>
              <a:off x="2555776" y="3073152"/>
              <a:ext cx="288032" cy="288032"/>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endParaRPr lang="zh-CN" altLang="en-US" dirty="0">
                <a:solidFill>
                  <a:schemeClr val="tx1"/>
                </a:solidFill>
              </a:endParaRPr>
            </a:p>
          </p:txBody>
        </p:sp>
        <p:sp>
          <p:nvSpPr>
            <p:cNvPr id="34" name="椭圆 33">
              <a:extLst>
                <a:ext uri="{FF2B5EF4-FFF2-40B4-BE49-F238E27FC236}">
                  <a16:creationId xmlns:a16="http://schemas.microsoft.com/office/drawing/2014/main" id="{0D615595-6E95-4103-B80D-D5FD26BCEBDC}"/>
                </a:ext>
              </a:extLst>
            </p:cNvPr>
            <p:cNvSpPr/>
            <p:nvPr/>
          </p:nvSpPr>
          <p:spPr>
            <a:xfrm>
              <a:off x="1372878" y="4144535"/>
              <a:ext cx="288032" cy="288032"/>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a:t>
              </a:r>
              <a:endParaRPr lang="zh-CN" altLang="en-US" dirty="0">
                <a:solidFill>
                  <a:schemeClr val="tx1"/>
                </a:solidFill>
              </a:endParaRPr>
            </a:p>
          </p:txBody>
        </p:sp>
        <p:sp>
          <p:nvSpPr>
            <p:cNvPr id="35" name="椭圆 34">
              <a:extLst>
                <a:ext uri="{FF2B5EF4-FFF2-40B4-BE49-F238E27FC236}">
                  <a16:creationId xmlns:a16="http://schemas.microsoft.com/office/drawing/2014/main" id="{CA9CC91E-A185-40CC-A201-4C53F6E72469}"/>
                </a:ext>
              </a:extLst>
            </p:cNvPr>
            <p:cNvSpPr/>
            <p:nvPr/>
          </p:nvSpPr>
          <p:spPr>
            <a:xfrm>
              <a:off x="1813291" y="2353072"/>
              <a:ext cx="288032" cy="28803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D</a:t>
              </a:r>
              <a:endParaRPr lang="zh-CN" altLang="en-US" dirty="0">
                <a:solidFill>
                  <a:schemeClr val="tx1"/>
                </a:solidFill>
              </a:endParaRPr>
            </a:p>
          </p:txBody>
        </p:sp>
        <p:sp>
          <p:nvSpPr>
            <p:cNvPr id="36" name="椭圆 35">
              <a:extLst>
                <a:ext uri="{FF2B5EF4-FFF2-40B4-BE49-F238E27FC236}">
                  <a16:creationId xmlns:a16="http://schemas.microsoft.com/office/drawing/2014/main" id="{61F02F2E-C709-4DA0-957F-EF20235178AE}"/>
                </a:ext>
              </a:extLst>
            </p:cNvPr>
            <p:cNvSpPr/>
            <p:nvPr/>
          </p:nvSpPr>
          <p:spPr>
            <a:xfrm>
              <a:off x="2843808" y="4153272"/>
              <a:ext cx="288032" cy="288032"/>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F</a:t>
              </a:r>
              <a:endParaRPr lang="zh-CN" altLang="en-US" dirty="0">
                <a:solidFill>
                  <a:schemeClr val="tx1"/>
                </a:solidFill>
              </a:endParaRPr>
            </a:p>
          </p:txBody>
        </p:sp>
        <p:sp>
          <p:nvSpPr>
            <p:cNvPr id="37" name="椭圆 36">
              <a:extLst>
                <a:ext uri="{FF2B5EF4-FFF2-40B4-BE49-F238E27FC236}">
                  <a16:creationId xmlns:a16="http://schemas.microsoft.com/office/drawing/2014/main" id="{CA1D444F-A6A8-429E-A58A-782E90609831}"/>
                </a:ext>
              </a:extLst>
            </p:cNvPr>
            <p:cNvSpPr/>
            <p:nvPr/>
          </p:nvSpPr>
          <p:spPr>
            <a:xfrm>
              <a:off x="3583234" y="3657093"/>
              <a:ext cx="288032" cy="288032"/>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G</a:t>
              </a:r>
              <a:endParaRPr lang="zh-CN" altLang="en-US" dirty="0">
                <a:solidFill>
                  <a:schemeClr val="tx1"/>
                </a:solidFill>
              </a:endParaRPr>
            </a:p>
          </p:txBody>
        </p:sp>
        <p:sp>
          <p:nvSpPr>
            <p:cNvPr id="38" name="椭圆 37">
              <a:extLst>
                <a:ext uri="{FF2B5EF4-FFF2-40B4-BE49-F238E27FC236}">
                  <a16:creationId xmlns:a16="http://schemas.microsoft.com/office/drawing/2014/main" id="{3F3DB02F-F951-401B-811B-6E49364A27D4}"/>
                </a:ext>
              </a:extLst>
            </p:cNvPr>
            <p:cNvSpPr/>
            <p:nvPr/>
          </p:nvSpPr>
          <p:spPr>
            <a:xfrm>
              <a:off x="4391974" y="3144950"/>
              <a:ext cx="288032" cy="288032"/>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I</a:t>
              </a:r>
              <a:endParaRPr lang="zh-CN" altLang="en-US" dirty="0">
                <a:solidFill>
                  <a:schemeClr val="tx1"/>
                </a:solidFill>
              </a:endParaRPr>
            </a:p>
          </p:txBody>
        </p:sp>
        <p:sp>
          <p:nvSpPr>
            <p:cNvPr id="39" name="椭圆 38">
              <a:extLst>
                <a:ext uri="{FF2B5EF4-FFF2-40B4-BE49-F238E27FC236}">
                  <a16:creationId xmlns:a16="http://schemas.microsoft.com/office/drawing/2014/main" id="{BD4F3B0A-7BDC-4270-827F-493121EACECA}"/>
                </a:ext>
              </a:extLst>
            </p:cNvPr>
            <p:cNvSpPr/>
            <p:nvPr/>
          </p:nvSpPr>
          <p:spPr>
            <a:xfrm>
              <a:off x="3923928" y="2137048"/>
              <a:ext cx="288032" cy="288032"/>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H</a:t>
              </a:r>
              <a:endParaRPr lang="zh-CN" altLang="en-US" dirty="0">
                <a:solidFill>
                  <a:schemeClr val="tx1"/>
                </a:solidFill>
              </a:endParaRPr>
            </a:p>
          </p:txBody>
        </p:sp>
        <p:cxnSp>
          <p:nvCxnSpPr>
            <p:cNvPr id="40" name="直接连接符 39">
              <a:extLst>
                <a:ext uri="{FF2B5EF4-FFF2-40B4-BE49-F238E27FC236}">
                  <a16:creationId xmlns:a16="http://schemas.microsoft.com/office/drawing/2014/main" id="{3484751E-F7F3-424E-94AD-F2324FABB038}"/>
                </a:ext>
              </a:extLst>
            </p:cNvPr>
            <p:cNvCxnSpPr>
              <a:cxnSpLocks/>
            </p:cNvCxnSpPr>
            <p:nvPr/>
          </p:nvCxnSpPr>
          <p:spPr>
            <a:xfrm flipH="1">
              <a:off x="516633" y="2908046"/>
              <a:ext cx="382959" cy="725344"/>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41" name="直接连接符 40">
              <a:extLst>
                <a:ext uri="{FF2B5EF4-FFF2-40B4-BE49-F238E27FC236}">
                  <a16:creationId xmlns:a16="http://schemas.microsoft.com/office/drawing/2014/main" id="{84BEF484-68C5-4CF5-8D15-A92A79D65B85}"/>
                </a:ext>
              </a:extLst>
            </p:cNvPr>
            <p:cNvCxnSpPr>
              <a:cxnSpLocks/>
            </p:cNvCxnSpPr>
            <p:nvPr/>
          </p:nvCxnSpPr>
          <p:spPr>
            <a:xfrm flipV="1">
              <a:off x="1109862" y="2540917"/>
              <a:ext cx="700304" cy="177531"/>
            </a:xfrm>
            <a:prstGeom prst="line">
              <a:avLst/>
            </a:prstGeom>
            <a:ln w="19050"/>
          </p:spPr>
          <p:style>
            <a:lnRef idx="1">
              <a:schemeClr val="dk1"/>
            </a:lnRef>
            <a:fillRef idx="0">
              <a:schemeClr val="dk1"/>
            </a:fillRef>
            <a:effectRef idx="0">
              <a:schemeClr val="dk1"/>
            </a:effectRef>
            <a:fontRef idx="minor">
              <a:schemeClr val="tx1"/>
            </a:fontRef>
          </p:style>
        </p:cxnSp>
        <p:cxnSp>
          <p:nvCxnSpPr>
            <p:cNvPr id="42" name="直接连接符 41">
              <a:extLst>
                <a:ext uri="{FF2B5EF4-FFF2-40B4-BE49-F238E27FC236}">
                  <a16:creationId xmlns:a16="http://schemas.microsoft.com/office/drawing/2014/main" id="{D51EC777-1E7D-4110-AAD1-A12527BCAADA}"/>
                </a:ext>
              </a:extLst>
            </p:cNvPr>
            <p:cNvCxnSpPr>
              <a:cxnSpLocks/>
            </p:cNvCxnSpPr>
            <p:nvPr/>
          </p:nvCxnSpPr>
          <p:spPr>
            <a:xfrm flipV="1">
              <a:off x="1535714" y="2641105"/>
              <a:ext cx="382888" cy="150343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43" name="直接连接符 42">
              <a:extLst>
                <a:ext uri="{FF2B5EF4-FFF2-40B4-BE49-F238E27FC236}">
                  <a16:creationId xmlns:a16="http://schemas.microsoft.com/office/drawing/2014/main" id="{06763955-8177-4928-B467-38CD5936412E}"/>
                </a:ext>
              </a:extLst>
            </p:cNvPr>
            <p:cNvCxnSpPr>
              <a:cxnSpLocks/>
            </p:cNvCxnSpPr>
            <p:nvPr/>
          </p:nvCxnSpPr>
          <p:spPr>
            <a:xfrm flipV="1">
              <a:off x="582175" y="3261704"/>
              <a:ext cx="1970542" cy="484719"/>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44" name="直接连接符 43">
              <a:extLst>
                <a:ext uri="{FF2B5EF4-FFF2-40B4-BE49-F238E27FC236}">
                  <a16:creationId xmlns:a16="http://schemas.microsoft.com/office/drawing/2014/main" id="{BF060D80-B708-4431-BCD7-2641C6D8183C}"/>
                </a:ext>
              </a:extLst>
            </p:cNvPr>
            <p:cNvCxnSpPr>
              <a:cxnSpLocks/>
              <a:stCxn id="34" idx="7"/>
              <a:endCxn id="33" idx="3"/>
            </p:cNvCxnSpPr>
            <p:nvPr/>
          </p:nvCxnSpPr>
          <p:spPr>
            <a:xfrm flipV="1">
              <a:off x="1618729" y="3319003"/>
              <a:ext cx="979228" cy="867713"/>
            </a:xfrm>
            <a:prstGeom prst="line">
              <a:avLst/>
            </a:prstGeom>
            <a:ln w="19050"/>
          </p:spPr>
          <p:style>
            <a:lnRef idx="1">
              <a:schemeClr val="dk1"/>
            </a:lnRef>
            <a:fillRef idx="0">
              <a:schemeClr val="dk1"/>
            </a:fillRef>
            <a:effectRef idx="0">
              <a:schemeClr val="dk1"/>
            </a:effectRef>
            <a:fontRef idx="minor">
              <a:schemeClr val="tx1"/>
            </a:fontRef>
          </p:style>
        </p:cxnSp>
        <p:cxnSp>
          <p:nvCxnSpPr>
            <p:cNvPr id="45" name="直接连接符 44">
              <a:extLst>
                <a:ext uri="{FF2B5EF4-FFF2-40B4-BE49-F238E27FC236}">
                  <a16:creationId xmlns:a16="http://schemas.microsoft.com/office/drawing/2014/main" id="{9C224B9C-AFC7-4CEA-A978-3FB320413554}"/>
                </a:ext>
              </a:extLst>
            </p:cNvPr>
            <p:cNvCxnSpPr>
              <a:cxnSpLocks/>
            </p:cNvCxnSpPr>
            <p:nvPr/>
          </p:nvCxnSpPr>
          <p:spPr>
            <a:xfrm>
              <a:off x="1007610" y="2906293"/>
              <a:ext cx="448283" cy="1238242"/>
            </a:xfrm>
            <a:prstGeom prst="line">
              <a:avLst/>
            </a:prstGeom>
            <a:ln w="19050"/>
          </p:spPr>
          <p:style>
            <a:lnRef idx="1">
              <a:schemeClr val="dk1"/>
            </a:lnRef>
            <a:fillRef idx="0">
              <a:schemeClr val="dk1"/>
            </a:fillRef>
            <a:effectRef idx="0">
              <a:schemeClr val="dk1"/>
            </a:effectRef>
            <a:fontRef idx="minor">
              <a:schemeClr val="tx1"/>
            </a:fontRef>
          </p:style>
        </p:cxnSp>
        <p:cxnSp>
          <p:nvCxnSpPr>
            <p:cNvPr id="46" name="直接连接符 45">
              <a:extLst>
                <a:ext uri="{FF2B5EF4-FFF2-40B4-BE49-F238E27FC236}">
                  <a16:creationId xmlns:a16="http://schemas.microsoft.com/office/drawing/2014/main" id="{1F07EC55-032E-4FE6-BC17-9DBBFCC9A6EE}"/>
                </a:ext>
              </a:extLst>
            </p:cNvPr>
            <p:cNvCxnSpPr>
              <a:cxnSpLocks/>
            </p:cNvCxnSpPr>
            <p:nvPr/>
          </p:nvCxnSpPr>
          <p:spPr>
            <a:xfrm>
              <a:off x="582175" y="3827168"/>
              <a:ext cx="790703" cy="398112"/>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47" name="直接连接符 46">
              <a:extLst>
                <a:ext uri="{FF2B5EF4-FFF2-40B4-BE49-F238E27FC236}">
                  <a16:creationId xmlns:a16="http://schemas.microsoft.com/office/drawing/2014/main" id="{5A9A1E50-08D1-4FCE-AA0E-847EE2BD2CDC}"/>
                </a:ext>
              </a:extLst>
            </p:cNvPr>
            <p:cNvCxnSpPr>
              <a:cxnSpLocks/>
              <a:stCxn id="34" idx="6"/>
              <a:endCxn id="36" idx="2"/>
            </p:cNvCxnSpPr>
            <p:nvPr/>
          </p:nvCxnSpPr>
          <p:spPr>
            <a:xfrm>
              <a:off x="1660910" y="4288551"/>
              <a:ext cx="1182898" cy="8737"/>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48" name="直接连接符 47">
              <a:extLst>
                <a:ext uri="{FF2B5EF4-FFF2-40B4-BE49-F238E27FC236}">
                  <a16:creationId xmlns:a16="http://schemas.microsoft.com/office/drawing/2014/main" id="{8171D653-5D9A-456D-90A2-4744C3E03216}"/>
                </a:ext>
              </a:extLst>
            </p:cNvPr>
            <p:cNvCxnSpPr>
              <a:cxnSpLocks/>
            </p:cNvCxnSpPr>
            <p:nvPr/>
          </p:nvCxnSpPr>
          <p:spPr>
            <a:xfrm flipH="1" flipV="1">
              <a:off x="2840749" y="3293154"/>
              <a:ext cx="742485" cy="428070"/>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49" name="直接连接符 48">
              <a:extLst>
                <a:ext uri="{FF2B5EF4-FFF2-40B4-BE49-F238E27FC236}">
                  <a16:creationId xmlns:a16="http://schemas.microsoft.com/office/drawing/2014/main" id="{AEF5E2B4-59D3-42E2-80EC-B561BD94D4AF}"/>
                </a:ext>
              </a:extLst>
            </p:cNvPr>
            <p:cNvCxnSpPr>
              <a:cxnSpLocks/>
            </p:cNvCxnSpPr>
            <p:nvPr/>
          </p:nvCxnSpPr>
          <p:spPr>
            <a:xfrm flipV="1">
              <a:off x="3868207" y="3361184"/>
              <a:ext cx="523767" cy="36004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50" name="直接连接符 49">
              <a:extLst>
                <a:ext uri="{FF2B5EF4-FFF2-40B4-BE49-F238E27FC236}">
                  <a16:creationId xmlns:a16="http://schemas.microsoft.com/office/drawing/2014/main" id="{473B3F94-2C8C-4A92-A756-20E7E54DED8B}"/>
                </a:ext>
              </a:extLst>
            </p:cNvPr>
            <p:cNvCxnSpPr>
              <a:cxnSpLocks/>
              <a:stCxn id="33" idx="7"/>
            </p:cNvCxnSpPr>
            <p:nvPr/>
          </p:nvCxnSpPr>
          <p:spPr>
            <a:xfrm flipV="1">
              <a:off x="2801627" y="2365789"/>
              <a:ext cx="1135076" cy="749544"/>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51" name="直接连接符 50">
              <a:extLst>
                <a:ext uri="{FF2B5EF4-FFF2-40B4-BE49-F238E27FC236}">
                  <a16:creationId xmlns:a16="http://schemas.microsoft.com/office/drawing/2014/main" id="{57A6107B-C0B8-45C7-8E85-F451CDDC64F7}"/>
                </a:ext>
              </a:extLst>
            </p:cNvPr>
            <p:cNvCxnSpPr>
              <a:cxnSpLocks/>
            </p:cNvCxnSpPr>
            <p:nvPr/>
          </p:nvCxnSpPr>
          <p:spPr>
            <a:xfrm flipH="1" flipV="1">
              <a:off x="4146123" y="2425081"/>
              <a:ext cx="353869" cy="719869"/>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grpSp>
      <p:sp>
        <p:nvSpPr>
          <p:cNvPr id="4" name="Footer Placeholder 3">
            <a:extLst>
              <a:ext uri="{FF2B5EF4-FFF2-40B4-BE49-F238E27FC236}">
                <a16:creationId xmlns:a16="http://schemas.microsoft.com/office/drawing/2014/main" id="{8158C1D5-18E8-699E-69D6-88A285147730}"/>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D7FE8FD2-4DFC-B866-BCC5-2C0161569EEF}"/>
              </a:ext>
            </a:extLst>
          </p:cNvPr>
          <p:cNvSpPr>
            <a:spLocks noGrp="1"/>
          </p:cNvSpPr>
          <p:nvPr>
            <p:ph type="sldNum" sz="quarter" idx="11"/>
          </p:nvPr>
        </p:nvSpPr>
        <p:spPr/>
        <p:txBody>
          <a:bodyPr/>
          <a:lstStyle/>
          <a:p>
            <a:fld id="{009375D7-070A-4959-9224-FB5E66F2B1B3}" type="slidenum">
              <a:rPr lang="en-AU" smtClean="0"/>
              <a:pPr/>
              <a:t>42</a:t>
            </a:fld>
            <a:endParaRPr lang="en-AU" dirty="0"/>
          </a:p>
        </p:txBody>
      </p:sp>
    </p:spTree>
    <p:extLst>
      <p:ext uri="{BB962C8B-B14F-4D97-AF65-F5344CB8AC3E}">
        <p14:creationId xmlns:p14="http://schemas.microsoft.com/office/powerpoint/2010/main" val="23595192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marL="357188" indent="-357188">
              <a:buNone/>
            </a:pPr>
            <a:r>
              <a:rPr lang="en-CA" altLang="zh-CN" dirty="0"/>
              <a:t>Performing an iterative depth-first traversal: </a:t>
            </a:r>
            <a:endParaRPr lang="en-CA" dirty="0"/>
          </a:p>
          <a:p>
            <a:pPr lvl="1"/>
            <a:r>
              <a:rPr lang="en-CA" dirty="0"/>
              <a:t>Pop D</a:t>
            </a:r>
          </a:p>
          <a:p>
            <a:pPr marL="457200" lvl="1" indent="0">
              <a:buNone/>
            </a:pPr>
            <a:r>
              <a:rPr lang="en-CA" dirty="0"/>
              <a:t>			A, E, H, I, G, C, F, D</a:t>
            </a:r>
          </a:p>
          <a:p>
            <a:pPr marL="357188" indent="-357188">
              <a:buNone/>
            </a:pPr>
            <a:endParaRPr lang="en-CA" dirty="0"/>
          </a:p>
        </p:txBody>
      </p:sp>
      <p:graphicFrame>
        <p:nvGraphicFramePr>
          <p:cNvPr id="6" name="表格 7">
            <a:extLst>
              <a:ext uri="{FF2B5EF4-FFF2-40B4-BE49-F238E27FC236}">
                <a16:creationId xmlns:a16="http://schemas.microsoft.com/office/drawing/2014/main" id="{52C98558-2E8A-43F1-AEA6-C73CA7C202F5}"/>
              </a:ext>
            </a:extLst>
          </p:cNvPr>
          <p:cNvGraphicFramePr>
            <a:graphicFrameLocks noGrp="1"/>
          </p:cNvGraphicFramePr>
          <p:nvPr/>
        </p:nvGraphicFramePr>
        <p:xfrm>
          <a:off x="9336360" y="2996952"/>
          <a:ext cx="455712" cy="1483360"/>
        </p:xfrm>
        <a:graphic>
          <a:graphicData uri="http://schemas.openxmlformats.org/drawingml/2006/table">
            <a:tbl>
              <a:tblPr firstRow="1" bandRow="1">
                <a:tableStyleId>{5C22544A-7EE6-4342-B048-85BDC9FD1C3A}</a:tableStyleId>
              </a:tblPr>
              <a:tblGrid>
                <a:gridCol w="455712">
                  <a:extLst>
                    <a:ext uri="{9D8B030D-6E8A-4147-A177-3AD203B41FA5}">
                      <a16:colId xmlns:a16="http://schemas.microsoft.com/office/drawing/2014/main" val="184367905"/>
                    </a:ext>
                  </a:extLst>
                </a:gridCol>
              </a:tblGrid>
              <a:tr h="370840">
                <a:tc>
                  <a:txBody>
                    <a:bodyPr/>
                    <a:lstStyle/>
                    <a:p>
                      <a:pPr algn="ct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37791596"/>
                  </a:ext>
                </a:extLst>
              </a:tr>
              <a:tr h="370840">
                <a:tc>
                  <a:txBody>
                    <a:bodyPr/>
                    <a:lstStyle/>
                    <a:p>
                      <a:pPr algn="ct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40557335"/>
                  </a:ext>
                </a:extLst>
              </a:tr>
              <a:tr h="370840">
                <a:tc>
                  <a:txBody>
                    <a:bodyPr/>
                    <a:lstStyle/>
                    <a:p>
                      <a:pPr algn="ct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35054021"/>
                  </a:ext>
                </a:extLst>
              </a:tr>
              <a:tr h="370840">
                <a:tc>
                  <a:txBody>
                    <a:bodyPr/>
                    <a:lstStyle/>
                    <a:p>
                      <a:pPr algn="ctr"/>
                      <a:r>
                        <a:rPr lang="en-US" altLang="zh-CN" b="0" dirty="0">
                          <a:solidFill>
                            <a:schemeClr val="tx1"/>
                          </a:solidFill>
                        </a:rPr>
                        <a:t>B</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0541158"/>
                  </a:ext>
                </a:extLst>
              </a:tr>
            </a:tbl>
          </a:graphicData>
        </a:graphic>
      </p:graphicFrame>
      <p:grpSp>
        <p:nvGrpSpPr>
          <p:cNvPr id="30" name="组合 29">
            <a:extLst>
              <a:ext uri="{FF2B5EF4-FFF2-40B4-BE49-F238E27FC236}">
                <a16:creationId xmlns:a16="http://schemas.microsoft.com/office/drawing/2014/main" id="{6324F610-13BD-4C7E-9F04-E04574032EA9}"/>
              </a:ext>
            </a:extLst>
          </p:cNvPr>
          <p:cNvGrpSpPr/>
          <p:nvPr/>
        </p:nvGrpSpPr>
        <p:grpSpPr>
          <a:xfrm>
            <a:off x="4050392" y="2780928"/>
            <a:ext cx="4385863" cy="2304256"/>
            <a:chOff x="294143" y="2137048"/>
            <a:chExt cx="4385863" cy="2304256"/>
          </a:xfrm>
        </p:grpSpPr>
        <p:sp>
          <p:nvSpPr>
            <p:cNvPr id="31" name="椭圆 30">
              <a:extLst>
                <a:ext uri="{FF2B5EF4-FFF2-40B4-BE49-F238E27FC236}">
                  <a16:creationId xmlns:a16="http://schemas.microsoft.com/office/drawing/2014/main" id="{A29D5353-E7C7-4761-B1B0-CB1400379FC6}"/>
                </a:ext>
              </a:extLst>
            </p:cNvPr>
            <p:cNvSpPr/>
            <p:nvPr/>
          </p:nvSpPr>
          <p:spPr>
            <a:xfrm>
              <a:off x="821830" y="2620014"/>
              <a:ext cx="288032" cy="28803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B</a:t>
              </a:r>
              <a:endParaRPr lang="zh-CN" altLang="en-US" dirty="0">
                <a:solidFill>
                  <a:schemeClr val="tx1"/>
                </a:solidFill>
              </a:endParaRPr>
            </a:p>
          </p:txBody>
        </p:sp>
        <p:sp>
          <p:nvSpPr>
            <p:cNvPr id="32" name="椭圆 31">
              <a:extLst>
                <a:ext uri="{FF2B5EF4-FFF2-40B4-BE49-F238E27FC236}">
                  <a16:creationId xmlns:a16="http://schemas.microsoft.com/office/drawing/2014/main" id="{0C477239-D6D8-46D1-88B3-A93D66E6FA51}"/>
                </a:ext>
              </a:extLst>
            </p:cNvPr>
            <p:cNvSpPr/>
            <p:nvPr/>
          </p:nvSpPr>
          <p:spPr>
            <a:xfrm>
              <a:off x="294143" y="3633390"/>
              <a:ext cx="288032" cy="288032"/>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a:t>
              </a:r>
              <a:endParaRPr lang="zh-CN" altLang="en-US" dirty="0">
                <a:solidFill>
                  <a:schemeClr val="tx1"/>
                </a:solidFill>
              </a:endParaRPr>
            </a:p>
          </p:txBody>
        </p:sp>
        <p:sp>
          <p:nvSpPr>
            <p:cNvPr id="33" name="椭圆 32">
              <a:extLst>
                <a:ext uri="{FF2B5EF4-FFF2-40B4-BE49-F238E27FC236}">
                  <a16:creationId xmlns:a16="http://schemas.microsoft.com/office/drawing/2014/main" id="{63362B03-1C21-4BB7-A483-E934523B8387}"/>
                </a:ext>
              </a:extLst>
            </p:cNvPr>
            <p:cNvSpPr/>
            <p:nvPr/>
          </p:nvSpPr>
          <p:spPr>
            <a:xfrm>
              <a:off x="2555776" y="3073152"/>
              <a:ext cx="288032" cy="288032"/>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endParaRPr lang="zh-CN" altLang="en-US" dirty="0">
                <a:solidFill>
                  <a:schemeClr val="tx1"/>
                </a:solidFill>
              </a:endParaRPr>
            </a:p>
          </p:txBody>
        </p:sp>
        <p:sp>
          <p:nvSpPr>
            <p:cNvPr id="34" name="椭圆 33">
              <a:extLst>
                <a:ext uri="{FF2B5EF4-FFF2-40B4-BE49-F238E27FC236}">
                  <a16:creationId xmlns:a16="http://schemas.microsoft.com/office/drawing/2014/main" id="{BF55AD0B-7E0B-4D38-B2D9-E2708D43A93C}"/>
                </a:ext>
              </a:extLst>
            </p:cNvPr>
            <p:cNvSpPr/>
            <p:nvPr/>
          </p:nvSpPr>
          <p:spPr>
            <a:xfrm>
              <a:off x="1372878" y="4144535"/>
              <a:ext cx="288032" cy="288032"/>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a:t>
              </a:r>
              <a:endParaRPr lang="zh-CN" altLang="en-US" dirty="0">
                <a:solidFill>
                  <a:schemeClr val="tx1"/>
                </a:solidFill>
              </a:endParaRPr>
            </a:p>
          </p:txBody>
        </p:sp>
        <p:sp>
          <p:nvSpPr>
            <p:cNvPr id="35" name="椭圆 34">
              <a:extLst>
                <a:ext uri="{FF2B5EF4-FFF2-40B4-BE49-F238E27FC236}">
                  <a16:creationId xmlns:a16="http://schemas.microsoft.com/office/drawing/2014/main" id="{A13BDC52-D9FD-4828-9079-FAC8F59C40C2}"/>
                </a:ext>
              </a:extLst>
            </p:cNvPr>
            <p:cNvSpPr/>
            <p:nvPr/>
          </p:nvSpPr>
          <p:spPr>
            <a:xfrm>
              <a:off x="1813291" y="2353072"/>
              <a:ext cx="288032" cy="288032"/>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D</a:t>
              </a:r>
              <a:endParaRPr lang="zh-CN" altLang="en-US" dirty="0">
                <a:solidFill>
                  <a:schemeClr val="tx1"/>
                </a:solidFill>
              </a:endParaRPr>
            </a:p>
          </p:txBody>
        </p:sp>
        <p:sp>
          <p:nvSpPr>
            <p:cNvPr id="36" name="椭圆 35">
              <a:extLst>
                <a:ext uri="{FF2B5EF4-FFF2-40B4-BE49-F238E27FC236}">
                  <a16:creationId xmlns:a16="http://schemas.microsoft.com/office/drawing/2014/main" id="{61E489AB-4DA5-45FB-8742-4F3225824C66}"/>
                </a:ext>
              </a:extLst>
            </p:cNvPr>
            <p:cNvSpPr/>
            <p:nvPr/>
          </p:nvSpPr>
          <p:spPr>
            <a:xfrm>
              <a:off x="2843808" y="4153272"/>
              <a:ext cx="288032" cy="288032"/>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F</a:t>
              </a:r>
              <a:endParaRPr lang="zh-CN" altLang="en-US" dirty="0">
                <a:solidFill>
                  <a:schemeClr val="tx1"/>
                </a:solidFill>
              </a:endParaRPr>
            </a:p>
          </p:txBody>
        </p:sp>
        <p:sp>
          <p:nvSpPr>
            <p:cNvPr id="37" name="椭圆 36">
              <a:extLst>
                <a:ext uri="{FF2B5EF4-FFF2-40B4-BE49-F238E27FC236}">
                  <a16:creationId xmlns:a16="http://schemas.microsoft.com/office/drawing/2014/main" id="{8C41C2F6-8B94-462B-92A4-8EF34EA2E7EC}"/>
                </a:ext>
              </a:extLst>
            </p:cNvPr>
            <p:cNvSpPr/>
            <p:nvPr/>
          </p:nvSpPr>
          <p:spPr>
            <a:xfrm>
              <a:off x="3583234" y="3657093"/>
              <a:ext cx="288032" cy="288032"/>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G</a:t>
              </a:r>
              <a:endParaRPr lang="zh-CN" altLang="en-US" dirty="0">
                <a:solidFill>
                  <a:schemeClr val="tx1"/>
                </a:solidFill>
              </a:endParaRPr>
            </a:p>
          </p:txBody>
        </p:sp>
        <p:sp>
          <p:nvSpPr>
            <p:cNvPr id="38" name="椭圆 37">
              <a:extLst>
                <a:ext uri="{FF2B5EF4-FFF2-40B4-BE49-F238E27FC236}">
                  <a16:creationId xmlns:a16="http://schemas.microsoft.com/office/drawing/2014/main" id="{6CE63D2F-1976-49E8-BCC2-9C13E9A2DCF9}"/>
                </a:ext>
              </a:extLst>
            </p:cNvPr>
            <p:cNvSpPr/>
            <p:nvPr/>
          </p:nvSpPr>
          <p:spPr>
            <a:xfrm>
              <a:off x="4391974" y="3144950"/>
              <a:ext cx="288032" cy="288032"/>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I</a:t>
              </a:r>
              <a:endParaRPr lang="zh-CN" altLang="en-US" dirty="0">
                <a:solidFill>
                  <a:schemeClr val="tx1"/>
                </a:solidFill>
              </a:endParaRPr>
            </a:p>
          </p:txBody>
        </p:sp>
        <p:sp>
          <p:nvSpPr>
            <p:cNvPr id="39" name="椭圆 38">
              <a:extLst>
                <a:ext uri="{FF2B5EF4-FFF2-40B4-BE49-F238E27FC236}">
                  <a16:creationId xmlns:a16="http://schemas.microsoft.com/office/drawing/2014/main" id="{28F5FCE6-4CB0-4644-8F1E-6CE10E415CA1}"/>
                </a:ext>
              </a:extLst>
            </p:cNvPr>
            <p:cNvSpPr/>
            <p:nvPr/>
          </p:nvSpPr>
          <p:spPr>
            <a:xfrm>
              <a:off x="3923928" y="2137048"/>
              <a:ext cx="288032" cy="288032"/>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H</a:t>
              </a:r>
              <a:endParaRPr lang="zh-CN" altLang="en-US" dirty="0">
                <a:solidFill>
                  <a:schemeClr val="tx1"/>
                </a:solidFill>
              </a:endParaRPr>
            </a:p>
          </p:txBody>
        </p:sp>
        <p:cxnSp>
          <p:nvCxnSpPr>
            <p:cNvPr id="40" name="直接连接符 39">
              <a:extLst>
                <a:ext uri="{FF2B5EF4-FFF2-40B4-BE49-F238E27FC236}">
                  <a16:creationId xmlns:a16="http://schemas.microsoft.com/office/drawing/2014/main" id="{C11D1426-D818-4C7C-B901-0484BDF43CB7}"/>
                </a:ext>
              </a:extLst>
            </p:cNvPr>
            <p:cNvCxnSpPr>
              <a:cxnSpLocks/>
            </p:cNvCxnSpPr>
            <p:nvPr/>
          </p:nvCxnSpPr>
          <p:spPr>
            <a:xfrm flipH="1">
              <a:off x="516633" y="2908046"/>
              <a:ext cx="382959" cy="725344"/>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41" name="直接连接符 40">
              <a:extLst>
                <a:ext uri="{FF2B5EF4-FFF2-40B4-BE49-F238E27FC236}">
                  <a16:creationId xmlns:a16="http://schemas.microsoft.com/office/drawing/2014/main" id="{648D79C4-F158-40A8-A782-87D63FAE561A}"/>
                </a:ext>
              </a:extLst>
            </p:cNvPr>
            <p:cNvCxnSpPr>
              <a:cxnSpLocks/>
            </p:cNvCxnSpPr>
            <p:nvPr/>
          </p:nvCxnSpPr>
          <p:spPr>
            <a:xfrm flipV="1">
              <a:off x="1109862" y="2540917"/>
              <a:ext cx="700304" cy="177531"/>
            </a:xfrm>
            <a:prstGeom prst="line">
              <a:avLst/>
            </a:prstGeom>
            <a:ln w="19050"/>
          </p:spPr>
          <p:style>
            <a:lnRef idx="1">
              <a:schemeClr val="dk1"/>
            </a:lnRef>
            <a:fillRef idx="0">
              <a:schemeClr val="dk1"/>
            </a:fillRef>
            <a:effectRef idx="0">
              <a:schemeClr val="dk1"/>
            </a:effectRef>
            <a:fontRef idx="minor">
              <a:schemeClr val="tx1"/>
            </a:fontRef>
          </p:style>
        </p:cxnSp>
        <p:cxnSp>
          <p:nvCxnSpPr>
            <p:cNvPr id="42" name="直接连接符 41">
              <a:extLst>
                <a:ext uri="{FF2B5EF4-FFF2-40B4-BE49-F238E27FC236}">
                  <a16:creationId xmlns:a16="http://schemas.microsoft.com/office/drawing/2014/main" id="{B247B7EE-AC47-4E9A-9FB5-3E407FB8A7D1}"/>
                </a:ext>
              </a:extLst>
            </p:cNvPr>
            <p:cNvCxnSpPr>
              <a:cxnSpLocks/>
            </p:cNvCxnSpPr>
            <p:nvPr/>
          </p:nvCxnSpPr>
          <p:spPr>
            <a:xfrm flipV="1">
              <a:off x="1535714" y="2641105"/>
              <a:ext cx="382888" cy="1503430"/>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43" name="直接连接符 42">
              <a:extLst>
                <a:ext uri="{FF2B5EF4-FFF2-40B4-BE49-F238E27FC236}">
                  <a16:creationId xmlns:a16="http://schemas.microsoft.com/office/drawing/2014/main" id="{02A4C27D-03C6-4595-9ABF-365A3D4CFA4A}"/>
                </a:ext>
              </a:extLst>
            </p:cNvPr>
            <p:cNvCxnSpPr>
              <a:cxnSpLocks/>
            </p:cNvCxnSpPr>
            <p:nvPr/>
          </p:nvCxnSpPr>
          <p:spPr>
            <a:xfrm flipV="1">
              <a:off x="582175" y="3261704"/>
              <a:ext cx="1970542" cy="484719"/>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44" name="直接连接符 43">
              <a:extLst>
                <a:ext uri="{FF2B5EF4-FFF2-40B4-BE49-F238E27FC236}">
                  <a16:creationId xmlns:a16="http://schemas.microsoft.com/office/drawing/2014/main" id="{5D8792A3-F021-4CC1-AB32-D5B25F21875B}"/>
                </a:ext>
              </a:extLst>
            </p:cNvPr>
            <p:cNvCxnSpPr>
              <a:cxnSpLocks/>
              <a:stCxn id="34" idx="7"/>
              <a:endCxn id="33" idx="3"/>
            </p:cNvCxnSpPr>
            <p:nvPr/>
          </p:nvCxnSpPr>
          <p:spPr>
            <a:xfrm flipV="1">
              <a:off x="1618729" y="3319003"/>
              <a:ext cx="979228" cy="867713"/>
            </a:xfrm>
            <a:prstGeom prst="line">
              <a:avLst/>
            </a:prstGeom>
            <a:ln w="19050"/>
          </p:spPr>
          <p:style>
            <a:lnRef idx="1">
              <a:schemeClr val="dk1"/>
            </a:lnRef>
            <a:fillRef idx="0">
              <a:schemeClr val="dk1"/>
            </a:fillRef>
            <a:effectRef idx="0">
              <a:schemeClr val="dk1"/>
            </a:effectRef>
            <a:fontRef idx="minor">
              <a:schemeClr val="tx1"/>
            </a:fontRef>
          </p:style>
        </p:cxnSp>
        <p:cxnSp>
          <p:nvCxnSpPr>
            <p:cNvPr id="45" name="直接连接符 44">
              <a:extLst>
                <a:ext uri="{FF2B5EF4-FFF2-40B4-BE49-F238E27FC236}">
                  <a16:creationId xmlns:a16="http://schemas.microsoft.com/office/drawing/2014/main" id="{8410A543-88A7-4F45-8626-6F76BE4ABE15}"/>
                </a:ext>
              </a:extLst>
            </p:cNvPr>
            <p:cNvCxnSpPr>
              <a:cxnSpLocks/>
            </p:cNvCxnSpPr>
            <p:nvPr/>
          </p:nvCxnSpPr>
          <p:spPr>
            <a:xfrm>
              <a:off x="1007610" y="2906293"/>
              <a:ext cx="448283" cy="1238242"/>
            </a:xfrm>
            <a:prstGeom prst="line">
              <a:avLst/>
            </a:prstGeom>
            <a:ln w="19050"/>
          </p:spPr>
          <p:style>
            <a:lnRef idx="1">
              <a:schemeClr val="dk1"/>
            </a:lnRef>
            <a:fillRef idx="0">
              <a:schemeClr val="dk1"/>
            </a:fillRef>
            <a:effectRef idx="0">
              <a:schemeClr val="dk1"/>
            </a:effectRef>
            <a:fontRef idx="minor">
              <a:schemeClr val="tx1"/>
            </a:fontRef>
          </p:style>
        </p:cxnSp>
        <p:cxnSp>
          <p:nvCxnSpPr>
            <p:cNvPr id="46" name="直接连接符 45">
              <a:extLst>
                <a:ext uri="{FF2B5EF4-FFF2-40B4-BE49-F238E27FC236}">
                  <a16:creationId xmlns:a16="http://schemas.microsoft.com/office/drawing/2014/main" id="{D966A852-4B8C-4EC4-B976-0ACD98C7DBF8}"/>
                </a:ext>
              </a:extLst>
            </p:cNvPr>
            <p:cNvCxnSpPr>
              <a:cxnSpLocks/>
            </p:cNvCxnSpPr>
            <p:nvPr/>
          </p:nvCxnSpPr>
          <p:spPr>
            <a:xfrm>
              <a:off x="582175" y="3827168"/>
              <a:ext cx="790703" cy="398112"/>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47" name="直接连接符 46">
              <a:extLst>
                <a:ext uri="{FF2B5EF4-FFF2-40B4-BE49-F238E27FC236}">
                  <a16:creationId xmlns:a16="http://schemas.microsoft.com/office/drawing/2014/main" id="{21738B49-AEEC-4ADF-8082-A6BCE755F68D}"/>
                </a:ext>
              </a:extLst>
            </p:cNvPr>
            <p:cNvCxnSpPr>
              <a:cxnSpLocks/>
              <a:stCxn id="34" idx="6"/>
              <a:endCxn id="36" idx="2"/>
            </p:cNvCxnSpPr>
            <p:nvPr/>
          </p:nvCxnSpPr>
          <p:spPr>
            <a:xfrm>
              <a:off x="1660910" y="4288551"/>
              <a:ext cx="1182898" cy="8737"/>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48" name="直接连接符 47">
              <a:extLst>
                <a:ext uri="{FF2B5EF4-FFF2-40B4-BE49-F238E27FC236}">
                  <a16:creationId xmlns:a16="http://schemas.microsoft.com/office/drawing/2014/main" id="{A9D3098A-90FF-4882-AA43-5B168C0219F9}"/>
                </a:ext>
              </a:extLst>
            </p:cNvPr>
            <p:cNvCxnSpPr>
              <a:cxnSpLocks/>
            </p:cNvCxnSpPr>
            <p:nvPr/>
          </p:nvCxnSpPr>
          <p:spPr>
            <a:xfrm flipH="1" flipV="1">
              <a:off x="2840749" y="3293154"/>
              <a:ext cx="742485" cy="428070"/>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49" name="直接连接符 48">
              <a:extLst>
                <a:ext uri="{FF2B5EF4-FFF2-40B4-BE49-F238E27FC236}">
                  <a16:creationId xmlns:a16="http://schemas.microsoft.com/office/drawing/2014/main" id="{DAB3E6CD-D426-417B-B640-E35E1F6A24F1}"/>
                </a:ext>
              </a:extLst>
            </p:cNvPr>
            <p:cNvCxnSpPr>
              <a:cxnSpLocks/>
            </p:cNvCxnSpPr>
            <p:nvPr/>
          </p:nvCxnSpPr>
          <p:spPr>
            <a:xfrm flipV="1">
              <a:off x="3868207" y="3361184"/>
              <a:ext cx="523767" cy="36004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50" name="直接连接符 49">
              <a:extLst>
                <a:ext uri="{FF2B5EF4-FFF2-40B4-BE49-F238E27FC236}">
                  <a16:creationId xmlns:a16="http://schemas.microsoft.com/office/drawing/2014/main" id="{D21BF2E4-1802-4C1B-B07F-FF832BA81A45}"/>
                </a:ext>
              </a:extLst>
            </p:cNvPr>
            <p:cNvCxnSpPr>
              <a:cxnSpLocks/>
              <a:stCxn id="33" idx="7"/>
            </p:cNvCxnSpPr>
            <p:nvPr/>
          </p:nvCxnSpPr>
          <p:spPr>
            <a:xfrm flipV="1">
              <a:off x="2801627" y="2365789"/>
              <a:ext cx="1135076" cy="749544"/>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51" name="直接连接符 50">
              <a:extLst>
                <a:ext uri="{FF2B5EF4-FFF2-40B4-BE49-F238E27FC236}">
                  <a16:creationId xmlns:a16="http://schemas.microsoft.com/office/drawing/2014/main" id="{633B7C1E-3E09-49C9-BE9E-66B15072A6EE}"/>
                </a:ext>
              </a:extLst>
            </p:cNvPr>
            <p:cNvCxnSpPr>
              <a:cxnSpLocks/>
            </p:cNvCxnSpPr>
            <p:nvPr/>
          </p:nvCxnSpPr>
          <p:spPr>
            <a:xfrm flipH="1" flipV="1">
              <a:off x="4146123" y="2425081"/>
              <a:ext cx="353869" cy="719869"/>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grpSp>
      <p:sp>
        <p:nvSpPr>
          <p:cNvPr id="4" name="Footer Placeholder 3">
            <a:extLst>
              <a:ext uri="{FF2B5EF4-FFF2-40B4-BE49-F238E27FC236}">
                <a16:creationId xmlns:a16="http://schemas.microsoft.com/office/drawing/2014/main" id="{DE8D3AE2-67DB-B2FF-D66C-2622F766A548}"/>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FF7CD651-1B19-8798-29B3-997B295C96C4}"/>
              </a:ext>
            </a:extLst>
          </p:cNvPr>
          <p:cNvSpPr>
            <a:spLocks noGrp="1"/>
          </p:cNvSpPr>
          <p:nvPr>
            <p:ph type="sldNum" sz="quarter" idx="11"/>
          </p:nvPr>
        </p:nvSpPr>
        <p:spPr/>
        <p:txBody>
          <a:bodyPr/>
          <a:lstStyle/>
          <a:p>
            <a:fld id="{009375D7-070A-4959-9224-FB5E66F2B1B3}" type="slidenum">
              <a:rPr lang="en-AU" smtClean="0"/>
              <a:pPr/>
              <a:t>43</a:t>
            </a:fld>
            <a:endParaRPr lang="en-AU" dirty="0"/>
          </a:p>
        </p:txBody>
      </p:sp>
    </p:spTree>
    <p:extLst>
      <p:ext uri="{BB962C8B-B14F-4D97-AF65-F5344CB8AC3E}">
        <p14:creationId xmlns:p14="http://schemas.microsoft.com/office/powerpoint/2010/main" val="38885937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marL="357188" indent="-357188">
              <a:buNone/>
            </a:pPr>
            <a:r>
              <a:rPr lang="en-CA" altLang="zh-CN" dirty="0"/>
              <a:t>Performing an iterative depth-first traversal: </a:t>
            </a:r>
            <a:endParaRPr lang="en-CA" dirty="0"/>
          </a:p>
          <a:p>
            <a:pPr lvl="1"/>
            <a:r>
              <a:rPr lang="en-CA" dirty="0"/>
              <a:t>Pop B</a:t>
            </a:r>
          </a:p>
          <a:p>
            <a:pPr marL="457200" lvl="1" indent="0">
              <a:buNone/>
            </a:pPr>
            <a:r>
              <a:rPr lang="en-CA" dirty="0"/>
              <a:t>			A, E, H, I, G, C, F, D, B</a:t>
            </a:r>
          </a:p>
          <a:p>
            <a:pPr marL="357188" indent="-357188">
              <a:buNone/>
            </a:pPr>
            <a:endParaRPr lang="en-CA" dirty="0"/>
          </a:p>
        </p:txBody>
      </p:sp>
      <p:graphicFrame>
        <p:nvGraphicFramePr>
          <p:cNvPr id="6" name="表格 7">
            <a:extLst>
              <a:ext uri="{FF2B5EF4-FFF2-40B4-BE49-F238E27FC236}">
                <a16:creationId xmlns:a16="http://schemas.microsoft.com/office/drawing/2014/main" id="{52C98558-2E8A-43F1-AEA6-C73CA7C202F5}"/>
              </a:ext>
            </a:extLst>
          </p:cNvPr>
          <p:cNvGraphicFramePr>
            <a:graphicFrameLocks noGrp="1"/>
          </p:cNvGraphicFramePr>
          <p:nvPr/>
        </p:nvGraphicFramePr>
        <p:xfrm>
          <a:off x="9336360" y="2996952"/>
          <a:ext cx="455712" cy="1483360"/>
        </p:xfrm>
        <a:graphic>
          <a:graphicData uri="http://schemas.openxmlformats.org/drawingml/2006/table">
            <a:tbl>
              <a:tblPr firstRow="1" bandRow="1">
                <a:tableStyleId>{5C22544A-7EE6-4342-B048-85BDC9FD1C3A}</a:tableStyleId>
              </a:tblPr>
              <a:tblGrid>
                <a:gridCol w="455712">
                  <a:extLst>
                    <a:ext uri="{9D8B030D-6E8A-4147-A177-3AD203B41FA5}">
                      <a16:colId xmlns:a16="http://schemas.microsoft.com/office/drawing/2014/main" val="184367905"/>
                    </a:ext>
                  </a:extLst>
                </a:gridCol>
              </a:tblGrid>
              <a:tr h="370840">
                <a:tc>
                  <a:txBody>
                    <a:bodyPr/>
                    <a:lstStyle/>
                    <a:p>
                      <a:pPr algn="ct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37791596"/>
                  </a:ext>
                </a:extLst>
              </a:tr>
              <a:tr h="370840">
                <a:tc>
                  <a:txBody>
                    <a:bodyPr/>
                    <a:lstStyle/>
                    <a:p>
                      <a:pPr algn="ct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40557335"/>
                  </a:ext>
                </a:extLst>
              </a:tr>
              <a:tr h="370840">
                <a:tc>
                  <a:txBody>
                    <a:bodyPr/>
                    <a:lstStyle/>
                    <a:p>
                      <a:pPr algn="ct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35054021"/>
                  </a:ext>
                </a:extLst>
              </a:tr>
              <a:tr h="370840">
                <a:tc>
                  <a:txBody>
                    <a:bodyPr/>
                    <a:lstStyle/>
                    <a:p>
                      <a:pPr algn="ct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0541158"/>
                  </a:ext>
                </a:extLst>
              </a:tr>
            </a:tbl>
          </a:graphicData>
        </a:graphic>
      </p:graphicFrame>
      <p:grpSp>
        <p:nvGrpSpPr>
          <p:cNvPr id="30" name="组合 29">
            <a:extLst>
              <a:ext uri="{FF2B5EF4-FFF2-40B4-BE49-F238E27FC236}">
                <a16:creationId xmlns:a16="http://schemas.microsoft.com/office/drawing/2014/main" id="{F49E62FB-8E77-4DBE-95C6-50B93ECD1944}"/>
              </a:ext>
            </a:extLst>
          </p:cNvPr>
          <p:cNvGrpSpPr/>
          <p:nvPr/>
        </p:nvGrpSpPr>
        <p:grpSpPr>
          <a:xfrm>
            <a:off x="4050392" y="2780928"/>
            <a:ext cx="4385863" cy="2304256"/>
            <a:chOff x="294143" y="2137048"/>
            <a:chExt cx="4385863" cy="2304256"/>
          </a:xfrm>
        </p:grpSpPr>
        <p:sp>
          <p:nvSpPr>
            <p:cNvPr id="31" name="椭圆 30">
              <a:extLst>
                <a:ext uri="{FF2B5EF4-FFF2-40B4-BE49-F238E27FC236}">
                  <a16:creationId xmlns:a16="http://schemas.microsoft.com/office/drawing/2014/main" id="{FAC2E9F5-D1DF-4A46-ADB5-F9056BDA3F95}"/>
                </a:ext>
              </a:extLst>
            </p:cNvPr>
            <p:cNvSpPr/>
            <p:nvPr/>
          </p:nvSpPr>
          <p:spPr>
            <a:xfrm>
              <a:off x="821830" y="2620014"/>
              <a:ext cx="288032" cy="288032"/>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B</a:t>
              </a:r>
              <a:endParaRPr lang="zh-CN" altLang="en-US" dirty="0">
                <a:solidFill>
                  <a:schemeClr val="tx1"/>
                </a:solidFill>
              </a:endParaRPr>
            </a:p>
          </p:txBody>
        </p:sp>
        <p:sp>
          <p:nvSpPr>
            <p:cNvPr id="32" name="椭圆 31">
              <a:extLst>
                <a:ext uri="{FF2B5EF4-FFF2-40B4-BE49-F238E27FC236}">
                  <a16:creationId xmlns:a16="http://schemas.microsoft.com/office/drawing/2014/main" id="{09B43477-468B-4219-B60B-F51FADF70A8E}"/>
                </a:ext>
              </a:extLst>
            </p:cNvPr>
            <p:cNvSpPr/>
            <p:nvPr/>
          </p:nvSpPr>
          <p:spPr>
            <a:xfrm>
              <a:off x="294143" y="3633390"/>
              <a:ext cx="288032" cy="288032"/>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a:t>
              </a:r>
              <a:endParaRPr lang="zh-CN" altLang="en-US" dirty="0">
                <a:solidFill>
                  <a:schemeClr val="tx1"/>
                </a:solidFill>
              </a:endParaRPr>
            </a:p>
          </p:txBody>
        </p:sp>
        <p:sp>
          <p:nvSpPr>
            <p:cNvPr id="33" name="椭圆 32">
              <a:extLst>
                <a:ext uri="{FF2B5EF4-FFF2-40B4-BE49-F238E27FC236}">
                  <a16:creationId xmlns:a16="http://schemas.microsoft.com/office/drawing/2014/main" id="{EA1C399F-4D43-4019-BA77-76AC3ED4C0B7}"/>
                </a:ext>
              </a:extLst>
            </p:cNvPr>
            <p:cNvSpPr/>
            <p:nvPr/>
          </p:nvSpPr>
          <p:spPr>
            <a:xfrm>
              <a:off x="2555776" y="3073152"/>
              <a:ext cx="288032" cy="288032"/>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endParaRPr lang="zh-CN" altLang="en-US" dirty="0">
                <a:solidFill>
                  <a:schemeClr val="tx1"/>
                </a:solidFill>
              </a:endParaRPr>
            </a:p>
          </p:txBody>
        </p:sp>
        <p:sp>
          <p:nvSpPr>
            <p:cNvPr id="34" name="椭圆 33">
              <a:extLst>
                <a:ext uri="{FF2B5EF4-FFF2-40B4-BE49-F238E27FC236}">
                  <a16:creationId xmlns:a16="http://schemas.microsoft.com/office/drawing/2014/main" id="{A53682FD-7438-4934-B65A-21BAC689A8DA}"/>
                </a:ext>
              </a:extLst>
            </p:cNvPr>
            <p:cNvSpPr/>
            <p:nvPr/>
          </p:nvSpPr>
          <p:spPr>
            <a:xfrm>
              <a:off x="1372878" y="4144535"/>
              <a:ext cx="288032" cy="288032"/>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a:t>
              </a:r>
              <a:endParaRPr lang="zh-CN" altLang="en-US" dirty="0">
                <a:solidFill>
                  <a:schemeClr val="tx1"/>
                </a:solidFill>
              </a:endParaRPr>
            </a:p>
          </p:txBody>
        </p:sp>
        <p:sp>
          <p:nvSpPr>
            <p:cNvPr id="35" name="椭圆 34">
              <a:extLst>
                <a:ext uri="{FF2B5EF4-FFF2-40B4-BE49-F238E27FC236}">
                  <a16:creationId xmlns:a16="http://schemas.microsoft.com/office/drawing/2014/main" id="{303ADD0A-1CED-4EBC-AB68-0ACAA62FB229}"/>
                </a:ext>
              </a:extLst>
            </p:cNvPr>
            <p:cNvSpPr/>
            <p:nvPr/>
          </p:nvSpPr>
          <p:spPr>
            <a:xfrm>
              <a:off x="1813291" y="2353072"/>
              <a:ext cx="288032" cy="288032"/>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D</a:t>
              </a:r>
              <a:endParaRPr lang="zh-CN" altLang="en-US" dirty="0">
                <a:solidFill>
                  <a:schemeClr val="tx1"/>
                </a:solidFill>
              </a:endParaRPr>
            </a:p>
          </p:txBody>
        </p:sp>
        <p:sp>
          <p:nvSpPr>
            <p:cNvPr id="36" name="椭圆 35">
              <a:extLst>
                <a:ext uri="{FF2B5EF4-FFF2-40B4-BE49-F238E27FC236}">
                  <a16:creationId xmlns:a16="http://schemas.microsoft.com/office/drawing/2014/main" id="{CA72AB92-3825-4B24-A04F-7722C1D6CAA3}"/>
                </a:ext>
              </a:extLst>
            </p:cNvPr>
            <p:cNvSpPr/>
            <p:nvPr/>
          </p:nvSpPr>
          <p:spPr>
            <a:xfrm>
              <a:off x="2843808" y="4153272"/>
              <a:ext cx="288032" cy="288032"/>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F</a:t>
              </a:r>
              <a:endParaRPr lang="zh-CN" altLang="en-US" dirty="0">
                <a:solidFill>
                  <a:schemeClr val="tx1"/>
                </a:solidFill>
              </a:endParaRPr>
            </a:p>
          </p:txBody>
        </p:sp>
        <p:sp>
          <p:nvSpPr>
            <p:cNvPr id="37" name="椭圆 36">
              <a:extLst>
                <a:ext uri="{FF2B5EF4-FFF2-40B4-BE49-F238E27FC236}">
                  <a16:creationId xmlns:a16="http://schemas.microsoft.com/office/drawing/2014/main" id="{58F8766D-4550-49C4-8ABA-166AFDFC9CE6}"/>
                </a:ext>
              </a:extLst>
            </p:cNvPr>
            <p:cNvSpPr/>
            <p:nvPr/>
          </p:nvSpPr>
          <p:spPr>
            <a:xfrm>
              <a:off x="3583234" y="3657093"/>
              <a:ext cx="288032" cy="288032"/>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G</a:t>
              </a:r>
              <a:endParaRPr lang="zh-CN" altLang="en-US" dirty="0">
                <a:solidFill>
                  <a:schemeClr val="tx1"/>
                </a:solidFill>
              </a:endParaRPr>
            </a:p>
          </p:txBody>
        </p:sp>
        <p:sp>
          <p:nvSpPr>
            <p:cNvPr id="38" name="椭圆 37">
              <a:extLst>
                <a:ext uri="{FF2B5EF4-FFF2-40B4-BE49-F238E27FC236}">
                  <a16:creationId xmlns:a16="http://schemas.microsoft.com/office/drawing/2014/main" id="{3667DF7A-55D9-4E82-BD49-8D307DD09D8E}"/>
                </a:ext>
              </a:extLst>
            </p:cNvPr>
            <p:cNvSpPr/>
            <p:nvPr/>
          </p:nvSpPr>
          <p:spPr>
            <a:xfrm>
              <a:off x="4391974" y="3144950"/>
              <a:ext cx="288032" cy="288032"/>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I</a:t>
              </a:r>
              <a:endParaRPr lang="zh-CN" altLang="en-US" dirty="0">
                <a:solidFill>
                  <a:schemeClr val="tx1"/>
                </a:solidFill>
              </a:endParaRPr>
            </a:p>
          </p:txBody>
        </p:sp>
        <p:sp>
          <p:nvSpPr>
            <p:cNvPr id="39" name="椭圆 38">
              <a:extLst>
                <a:ext uri="{FF2B5EF4-FFF2-40B4-BE49-F238E27FC236}">
                  <a16:creationId xmlns:a16="http://schemas.microsoft.com/office/drawing/2014/main" id="{CBDB5A2E-FF5C-49C7-846D-66D68026943E}"/>
                </a:ext>
              </a:extLst>
            </p:cNvPr>
            <p:cNvSpPr/>
            <p:nvPr/>
          </p:nvSpPr>
          <p:spPr>
            <a:xfrm>
              <a:off x="3923928" y="2137048"/>
              <a:ext cx="288032" cy="288032"/>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H</a:t>
              </a:r>
              <a:endParaRPr lang="zh-CN" altLang="en-US" dirty="0">
                <a:solidFill>
                  <a:schemeClr val="tx1"/>
                </a:solidFill>
              </a:endParaRPr>
            </a:p>
          </p:txBody>
        </p:sp>
        <p:cxnSp>
          <p:nvCxnSpPr>
            <p:cNvPr id="40" name="直接连接符 39">
              <a:extLst>
                <a:ext uri="{FF2B5EF4-FFF2-40B4-BE49-F238E27FC236}">
                  <a16:creationId xmlns:a16="http://schemas.microsoft.com/office/drawing/2014/main" id="{BF4D28BC-DBA1-443C-AAD2-F13D3E5BCE3A}"/>
                </a:ext>
              </a:extLst>
            </p:cNvPr>
            <p:cNvCxnSpPr>
              <a:cxnSpLocks/>
            </p:cNvCxnSpPr>
            <p:nvPr/>
          </p:nvCxnSpPr>
          <p:spPr>
            <a:xfrm flipH="1">
              <a:off x="516633" y="2908046"/>
              <a:ext cx="382959" cy="725344"/>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41" name="直接连接符 40">
              <a:extLst>
                <a:ext uri="{FF2B5EF4-FFF2-40B4-BE49-F238E27FC236}">
                  <a16:creationId xmlns:a16="http://schemas.microsoft.com/office/drawing/2014/main" id="{2FE66706-9E76-466E-9DE3-0B66BB25C3A7}"/>
                </a:ext>
              </a:extLst>
            </p:cNvPr>
            <p:cNvCxnSpPr>
              <a:cxnSpLocks/>
            </p:cNvCxnSpPr>
            <p:nvPr/>
          </p:nvCxnSpPr>
          <p:spPr>
            <a:xfrm flipV="1">
              <a:off x="1109862" y="2540917"/>
              <a:ext cx="700304" cy="17753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42" name="直接连接符 41">
              <a:extLst>
                <a:ext uri="{FF2B5EF4-FFF2-40B4-BE49-F238E27FC236}">
                  <a16:creationId xmlns:a16="http://schemas.microsoft.com/office/drawing/2014/main" id="{8C47C807-12F1-4EAA-A98D-D97E1BD75C3E}"/>
                </a:ext>
              </a:extLst>
            </p:cNvPr>
            <p:cNvCxnSpPr>
              <a:cxnSpLocks/>
            </p:cNvCxnSpPr>
            <p:nvPr/>
          </p:nvCxnSpPr>
          <p:spPr>
            <a:xfrm flipV="1">
              <a:off x="1535714" y="2641105"/>
              <a:ext cx="382888" cy="1503430"/>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43" name="直接连接符 42">
              <a:extLst>
                <a:ext uri="{FF2B5EF4-FFF2-40B4-BE49-F238E27FC236}">
                  <a16:creationId xmlns:a16="http://schemas.microsoft.com/office/drawing/2014/main" id="{87931610-D1C3-433B-B785-913908904EA2}"/>
                </a:ext>
              </a:extLst>
            </p:cNvPr>
            <p:cNvCxnSpPr>
              <a:cxnSpLocks/>
            </p:cNvCxnSpPr>
            <p:nvPr/>
          </p:nvCxnSpPr>
          <p:spPr>
            <a:xfrm flipV="1">
              <a:off x="582175" y="3261704"/>
              <a:ext cx="1970542" cy="484719"/>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44" name="直接连接符 43">
              <a:extLst>
                <a:ext uri="{FF2B5EF4-FFF2-40B4-BE49-F238E27FC236}">
                  <a16:creationId xmlns:a16="http://schemas.microsoft.com/office/drawing/2014/main" id="{DD808F24-7FEB-4620-88BE-447088901C8C}"/>
                </a:ext>
              </a:extLst>
            </p:cNvPr>
            <p:cNvCxnSpPr>
              <a:cxnSpLocks/>
              <a:stCxn id="34" idx="7"/>
              <a:endCxn id="33" idx="3"/>
            </p:cNvCxnSpPr>
            <p:nvPr/>
          </p:nvCxnSpPr>
          <p:spPr>
            <a:xfrm flipV="1">
              <a:off x="1618729" y="3319003"/>
              <a:ext cx="979228" cy="867713"/>
            </a:xfrm>
            <a:prstGeom prst="line">
              <a:avLst/>
            </a:prstGeom>
            <a:ln w="19050"/>
          </p:spPr>
          <p:style>
            <a:lnRef idx="1">
              <a:schemeClr val="dk1"/>
            </a:lnRef>
            <a:fillRef idx="0">
              <a:schemeClr val="dk1"/>
            </a:fillRef>
            <a:effectRef idx="0">
              <a:schemeClr val="dk1"/>
            </a:effectRef>
            <a:fontRef idx="minor">
              <a:schemeClr val="tx1"/>
            </a:fontRef>
          </p:style>
        </p:cxnSp>
        <p:cxnSp>
          <p:nvCxnSpPr>
            <p:cNvPr id="45" name="直接连接符 44">
              <a:extLst>
                <a:ext uri="{FF2B5EF4-FFF2-40B4-BE49-F238E27FC236}">
                  <a16:creationId xmlns:a16="http://schemas.microsoft.com/office/drawing/2014/main" id="{69FB6CC8-96B9-43E2-90FD-5A31C3A83F6A}"/>
                </a:ext>
              </a:extLst>
            </p:cNvPr>
            <p:cNvCxnSpPr>
              <a:cxnSpLocks/>
            </p:cNvCxnSpPr>
            <p:nvPr/>
          </p:nvCxnSpPr>
          <p:spPr>
            <a:xfrm>
              <a:off x="1007610" y="2906293"/>
              <a:ext cx="448283" cy="1238242"/>
            </a:xfrm>
            <a:prstGeom prst="line">
              <a:avLst/>
            </a:prstGeom>
            <a:ln w="19050"/>
          </p:spPr>
          <p:style>
            <a:lnRef idx="1">
              <a:schemeClr val="dk1"/>
            </a:lnRef>
            <a:fillRef idx="0">
              <a:schemeClr val="dk1"/>
            </a:fillRef>
            <a:effectRef idx="0">
              <a:schemeClr val="dk1"/>
            </a:effectRef>
            <a:fontRef idx="minor">
              <a:schemeClr val="tx1"/>
            </a:fontRef>
          </p:style>
        </p:cxnSp>
        <p:cxnSp>
          <p:nvCxnSpPr>
            <p:cNvPr id="46" name="直接连接符 45">
              <a:extLst>
                <a:ext uri="{FF2B5EF4-FFF2-40B4-BE49-F238E27FC236}">
                  <a16:creationId xmlns:a16="http://schemas.microsoft.com/office/drawing/2014/main" id="{681EB709-D22E-49D3-8C33-211BEE2631C4}"/>
                </a:ext>
              </a:extLst>
            </p:cNvPr>
            <p:cNvCxnSpPr>
              <a:cxnSpLocks/>
            </p:cNvCxnSpPr>
            <p:nvPr/>
          </p:nvCxnSpPr>
          <p:spPr>
            <a:xfrm>
              <a:off x="582175" y="3827168"/>
              <a:ext cx="790703" cy="398112"/>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47" name="直接连接符 46">
              <a:extLst>
                <a:ext uri="{FF2B5EF4-FFF2-40B4-BE49-F238E27FC236}">
                  <a16:creationId xmlns:a16="http://schemas.microsoft.com/office/drawing/2014/main" id="{1813B78C-0A37-40B3-8271-945A10D7A167}"/>
                </a:ext>
              </a:extLst>
            </p:cNvPr>
            <p:cNvCxnSpPr>
              <a:cxnSpLocks/>
              <a:stCxn id="34" idx="6"/>
              <a:endCxn id="36" idx="2"/>
            </p:cNvCxnSpPr>
            <p:nvPr/>
          </p:nvCxnSpPr>
          <p:spPr>
            <a:xfrm>
              <a:off x="1660910" y="4288551"/>
              <a:ext cx="1182898" cy="8737"/>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48" name="直接连接符 47">
              <a:extLst>
                <a:ext uri="{FF2B5EF4-FFF2-40B4-BE49-F238E27FC236}">
                  <a16:creationId xmlns:a16="http://schemas.microsoft.com/office/drawing/2014/main" id="{BD159C38-7053-4112-9743-44FCB96E5BD2}"/>
                </a:ext>
              </a:extLst>
            </p:cNvPr>
            <p:cNvCxnSpPr>
              <a:cxnSpLocks/>
            </p:cNvCxnSpPr>
            <p:nvPr/>
          </p:nvCxnSpPr>
          <p:spPr>
            <a:xfrm flipH="1" flipV="1">
              <a:off x="2840749" y="3293154"/>
              <a:ext cx="742485" cy="428070"/>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49" name="直接连接符 48">
              <a:extLst>
                <a:ext uri="{FF2B5EF4-FFF2-40B4-BE49-F238E27FC236}">
                  <a16:creationId xmlns:a16="http://schemas.microsoft.com/office/drawing/2014/main" id="{74EA82B7-EC01-4A66-B35B-190748998350}"/>
                </a:ext>
              </a:extLst>
            </p:cNvPr>
            <p:cNvCxnSpPr>
              <a:cxnSpLocks/>
            </p:cNvCxnSpPr>
            <p:nvPr/>
          </p:nvCxnSpPr>
          <p:spPr>
            <a:xfrm flipV="1">
              <a:off x="3868207" y="3361184"/>
              <a:ext cx="523767" cy="36004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50" name="直接连接符 49">
              <a:extLst>
                <a:ext uri="{FF2B5EF4-FFF2-40B4-BE49-F238E27FC236}">
                  <a16:creationId xmlns:a16="http://schemas.microsoft.com/office/drawing/2014/main" id="{A2317994-7414-4C50-B076-65FB00329F87}"/>
                </a:ext>
              </a:extLst>
            </p:cNvPr>
            <p:cNvCxnSpPr>
              <a:cxnSpLocks/>
              <a:stCxn id="33" idx="7"/>
            </p:cNvCxnSpPr>
            <p:nvPr/>
          </p:nvCxnSpPr>
          <p:spPr>
            <a:xfrm flipV="1">
              <a:off x="2801627" y="2365789"/>
              <a:ext cx="1135076" cy="749544"/>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51" name="直接连接符 50">
              <a:extLst>
                <a:ext uri="{FF2B5EF4-FFF2-40B4-BE49-F238E27FC236}">
                  <a16:creationId xmlns:a16="http://schemas.microsoft.com/office/drawing/2014/main" id="{83075D2B-7FB1-4EBE-BD56-7CFE3477C5CF}"/>
                </a:ext>
              </a:extLst>
            </p:cNvPr>
            <p:cNvCxnSpPr>
              <a:cxnSpLocks/>
            </p:cNvCxnSpPr>
            <p:nvPr/>
          </p:nvCxnSpPr>
          <p:spPr>
            <a:xfrm flipH="1" flipV="1">
              <a:off x="4146123" y="2425081"/>
              <a:ext cx="353869" cy="719869"/>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grpSp>
      <p:sp>
        <p:nvSpPr>
          <p:cNvPr id="4" name="Footer Placeholder 3">
            <a:extLst>
              <a:ext uri="{FF2B5EF4-FFF2-40B4-BE49-F238E27FC236}">
                <a16:creationId xmlns:a16="http://schemas.microsoft.com/office/drawing/2014/main" id="{0ECEC01B-2287-007A-30F6-8896F66EA5F8}"/>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C1AA94E8-740B-93A6-80F6-F3352FCBA696}"/>
              </a:ext>
            </a:extLst>
          </p:cNvPr>
          <p:cNvSpPr>
            <a:spLocks noGrp="1"/>
          </p:cNvSpPr>
          <p:nvPr>
            <p:ph type="sldNum" sz="quarter" idx="11"/>
          </p:nvPr>
        </p:nvSpPr>
        <p:spPr/>
        <p:txBody>
          <a:bodyPr/>
          <a:lstStyle/>
          <a:p>
            <a:fld id="{009375D7-070A-4959-9224-FB5E66F2B1B3}" type="slidenum">
              <a:rPr lang="en-AU" smtClean="0"/>
              <a:pPr/>
              <a:t>44</a:t>
            </a:fld>
            <a:endParaRPr lang="en-AU" dirty="0"/>
          </a:p>
        </p:txBody>
      </p:sp>
    </p:spTree>
    <p:extLst>
      <p:ext uri="{BB962C8B-B14F-4D97-AF65-F5344CB8AC3E}">
        <p14:creationId xmlns:p14="http://schemas.microsoft.com/office/powerpoint/2010/main" val="31881024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a:t>
            </a:r>
            <a:r>
              <a:rPr lang="en-US" altLang="zh-CN" dirty="0" err="1"/>
              <a:t>omplexity</a:t>
            </a:r>
            <a:r>
              <a:rPr lang="en-US" altLang="zh-CN" dirty="0"/>
              <a:t> Analysis</a:t>
            </a:r>
            <a:endParaRPr lang="en-CA" dirty="0"/>
          </a:p>
        </p:txBody>
      </p:sp>
      <p:sp>
        <p:nvSpPr>
          <p:cNvPr id="3" name="Content Placeholder 2"/>
          <p:cNvSpPr>
            <a:spLocks noGrp="1"/>
          </p:cNvSpPr>
          <p:nvPr>
            <p:ph idx="1"/>
          </p:nvPr>
        </p:nvSpPr>
        <p:spPr/>
        <p:txBody>
          <a:bodyPr>
            <a:normAutofit/>
          </a:bodyPr>
          <a:lstStyle/>
          <a:p>
            <a:pPr marL="457200" lvl="1" indent="0">
              <a:buNone/>
            </a:pPr>
            <a:endParaRPr lang="en-CA" dirty="0"/>
          </a:p>
          <a:p>
            <a:pPr>
              <a:buNone/>
            </a:pPr>
            <a:r>
              <a:rPr lang="en-US" altLang="en-US" dirty="0">
                <a:latin typeface="Arial" charset="0"/>
                <a:cs typeface="Arial" charset="0"/>
              </a:rPr>
              <a:t>We have to track which vertices have been visited requiring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r>
              <a:rPr lang="en-US" altLang="en-US" dirty="0">
                <a:latin typeface="Arial" charset="0"/>
                <a:cs typeface="Arial" charset="0"/>
              </a:rPr>
              <a:t> memory</a:t>
            </a:r>
          </a:p>
          <a:p>
            <a:pPr marL="1800" lvl="1" indent="0">
              <a:buNone/>
            </a:pPr>
            <a:endParaRPr lang="en-US" altLang="en-US" dirty="0">
              <a:latin typeface="Arial" charset="0"/>
              <a:cs typeface="Arial" charset="0"/>
            </a:endParaRPr>
          </a:p>
          <a:p>
            <a:pPr marL="357188" indent="-357188">
              <a:buNone/>
            </a:pPr>
            <a:r>
              <a:rPr lang="en-US" altLang="en-US" dirty="0">
                <a:latin typeface="Arial" charset="0"/>
                <a:cs typeface="Arial" charset="0"/>
              </a:rPr>
              <a:t>The time complexity cannot be better than and should not be worse than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 </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endParaRPr lang="en-US" altLang="en-US" dirty="0">
              <a:latin typeface="Arial" charset="0"/>
              <a:cs typeface="Arial" charset="0"/>
            </a:endParaRPr>
          </a:p>
          <a:p>
            <a:pPr marL="1800" lvl="1" indent="0">
              <a:buNone/>
            </a:pPr>
            <a:r>
              <a:rPr lang="en-US" altLang="en-US" dirty="0">
                <a:latin typeface="Arial" charset="0"/>
                <a:cs typeface="Arial" charset="0"/>
              </a:rPr>
              <a:t>Connected graphs simplify this to</a:t>
            </a:r>
            <a:r>
              <a:rPr lang="en-US" altLang="en-US" dirty="0">
                <a:latin typeface="Symbol" panose="05050102010706020507" pitchFamily="18" charset="2"/>
                <a:cs typeface="Times New Roman" panose="02020603050405020304" pitchFamily="18" charset="0"/>
              </a:rPr>
              <a:t> 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a:t>
            </a:r>
            <a:r>
              <a:rPr lang="en-US" altLang="en-US" dirty="0">
                <a:solidFill>
                  <a:srgbClr val="FF0000"/>
                </a:solidFill>
                <a:latin typeface="Times New Roman" panose="02020603050405020304" pitchFamily="18" charset="0"/>
                <a:cs typeface="Times New Roman" panose="02020603050405020304" pitchFamily="18" charset="0"/>
              </a:rPr>
              <a:t>– Why?</a:t>
            </a:r>
          </a:p>
        </p:txBody>
      </p:sp>
      <p:sp>
        <p:nvSpPr>
          <p:cNvPr id="4" name="Footer Placeholder 3">
            <a:extLst>
              <a:ext uri="{FF2B5EF4-FFF2-40B4-BE49-F238E27FC236}">
                <a16:creationId xmlns:a16="http://schemas.microsoft.com/office/drawing/2014/main" id="{DD91C64B-6747-5E60-D810-E541E3BC0732}"/>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560BCA79-F089-BFA8-AF07-13E41C1DB130}"/>
              </a:ext>
            </a:extLst>
          </p:cNvPr>
          <p:cNvSpPr>
            <a:spLocks noGrp="1"/>
          </p:cNvSpPr>
          <p:nvPr>
            <p:ph type="sldNum" sz="quarter" idx="11"/>
          </p:nvPr>
        </p:nvSpPr>
        <p:spPr/>
        <p:txBody>
          <a:bodyPr/>
          <a:lstStyle/>
          <a:p>
            <a:fld id="{009375D7-070A-4959-9224-FB5E66F2B1B3}" type="slidenum">
              <a:rPr lang="en-AU" smtClean="0"/>
              <a:pPr/>
              <a:t>45</a:t>
            </a:fld>
            <a:endParaRPr lang="en-AU" dirty="0"/>
          </a:p>
        </p:txBody>
      </p:sp>
    </p:spTree>
    <p:extLst>
      <p:ext uri="{BB962C8B-B14F-4D97-AF65-F5344CB8AC3E}">
        <p14:creationId xmlns:p14="http://schemas.microsoft.com/office/powerpoint/2010/main" val="20027534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DFS: Recursive VS stack-based</a:t>
            </a:r>
            <a:endParaRPr lang="en-CA" dirty="0"/>
          </a:p>
        </p:txBody>
      </p:sp>
      <p:sp>
        <p:nvSpPr>
          <p:cNvPr id="3" name="Content Placeholder 2"/>
          <p:cNvSpPr>
            <a:spLocks noGrp="1"/>
          </p:cNvSpPr>
          <p:nvPr>
            <p:ph idx="1"/>
          </p:nvPr>
        </p:nvSpPr>
        <p:spPr/>
        <p:txBody>
          <a:bodyPr>
            <a:normAutofit/>
          </a:bodyPr>
          <a:lstStyle/>
          <a:p>
            <a:pPr marL="1800" lvl="1" indent="0">
              <a:buNone/>
            </a:pPr>
            <a:r>
              <a:rPr lang="en-US" altLang="en-US" dirty="0">
                <a:solidFill>
                  <a:schemeClr val="accent3"/>
                </a:solidFill>
                <a:latin typeface="Arial" charset="0"/>
                <a:cs typeface="Arial" charset="0"/>
              </a:rPr>
              <a:t>Coding practice~</a:t>
            </a:r>
          </a:p>
          <a:p>
            <a:pPr marL="1800" lvl="1" indent="0">
              <a:buNone/>
            </a:pPr>
            <a:endParaRPr lang="en-US" altLang="en-US" dirty="0">
              <a:latin typeface="Arial" charset="0"/>
              <a:cs typeface="Arial" charset="0"/>
            </a:endParaRPr>
          </a:p>
          <a:p>
            <a:pPr marL="1800" lvl="1" indent="0">
              <a:buNone/>
            </a:pPr>
            <a:endParaRPr lang="en-US" altLang="en-US" dirty="0">
              <a:latin typeface="Arial" charset="0"/>
              <a:cs typeface="Arial" charset="0"/>
            </a:endParaRPr>
          </a:p>
          <a:p>
            <a:pPr marL="1800" lvl="1" indent="0">
              <a:buNone/>
            </a:pPr>
            <a:r>
              <a:rPr lang="en-US" altLang="en-US" dirty="0">
                <a:latin typeface="Arial" charset="0"/>
                <a:cs typeface="Arial" charset="0"/>
              </a:rPr>
              <a:t>Which one is better?</a:t>
            </a:r>
          </a:p>
          <a:p>
            <a:pPr marL="1800" lvl="1" indent="0">
              <a:buNone/>
            </a:pPr>
            <a:r>
              <a:rPr lang="en-US" altLang="en-US" sz="2000" dirty="0">
                <a:latin typeface="Arial" charset="0"/>
                <a:cs typeface="Arial" charset="0"/>
                <a:hlinkClick r:id="rId3"/>
              </a:rPr>
              <a:t>https://docs.google.com/forms/d/e/1FAIpQLSdrFDB9mq3nHhpufQ0p7MuuGH41e36DkJFg1r8Rv_S4iFaogQ/viewform?usp=sf_link</a:t>
            </a:r>
            <a:endParaRPr lang="en-US" altLang="en-US" sz="2000" dirty="0">
              <a:latin typeface="Arial" charset="0"/>
              <a:cs typeface="Arial" charset="0"/>
            </a:endParaRPr>
          </a:p>
        </p:txBody>
      </p:sp>
      <p:sp>
        <p:nvSpPr>
          <p:cNvPr id="4" name="Footer Placeholder 3">
            <a:extLst>
              <a:ext uri="{FF2B5EF4-FFF2-40B4-BE49-F238E27FC236}">
                <a16:creationId xmlns:a16="http://schemas.microsoft.com/office/drawing/2014/main" id="{DD91C64B-6747-5E60-D810-E541E3BC0732}"/>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560BCA79-F089-BFA8-AF07-13E41C1DB130}"/>
              </a:ext>
            </a:extLst>
          </p:cNvPr>
          <p:cNvSpPr>
            <a:spLocks noGrp="1"/>
          </p:cNvSpPr>
          <p:nvPr>
            <p:ph type="sldNum" sz="quarter" idx="11"/>
          </p:nvPr>
        </p:nvSpPr>
        <p:spPr/>
        <p:txBody>
          <a:bodyPr/>
          <a:lstStyle/>
          <a:p>
            <a:fld id="{009375D7-070A-4959-9224-FB5E66F2B1B3}" type="slidenum">
              <a:rPr lang="en-AU" smtClean="0"/>
              <a:pPr/>
              <a:t>46</a:t>
            </a:fld>
            <a:endParaRPr lang="en-AU" dirty="0"/>
          </a:p>
        </p:txBody>
      </p:sp>
    </p:spTree>
    <p:extLst>
      <p:ext uri="{BB962C8B-B14F-4D97-AF65-F5344CB8AC3E}">
        <p14:creationId xmlns:p14="http://schemas.microsoft.com/office/powerpoint/2010/main" val="28225394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Summary</a:t>
            </a:r>
          </a:p>
        </p:txBody>
      </p:sp>
      <p:sp>
        <p:nvSpPr>
          <p:cNvPr id="3" name="Content Placeholder 2"/>
          <p:cNvSpPr>
            <a:spLocks noGrp="1"/>
          </p:cNvSpPr>
          <p:nvPr>
            <p:ph idx="1"/>
          </p:nvPr>
        </p:nvSpPr>
        <p:spPr/>
        <p:txBody>
          <a:bodyPr>
            <a:normAutofit/>
          </a:bodyPr>
          <a:lstStyle/>
          <a:p>
            <a:pPr marL="355600" indent="-355600">
              <a:buNone/>
            </a:pPr>
            <a:r>
              <a:rPr lang="en-CA" sz="2400" dirty="0"/>
              <a:t>This topic covered graph traversals</a:t>
            </a:r>
          </a:p>
          <a:p>
            <a:pPr marL="355600" indent="-355600">
              <a:buNone/>
            </a:pPr>
            <a:endParaRPr lang="en-CA" sz="2400" dirty="0"/>
          </a:p>
          <a:p>
            <a:pPr lvl="1">
              <a:lnSpc>
                <a:spcPct val="150000"/>
              </a:lnSpc>
            </a:pPr>
            <a:r>
              <a:rPr lang="en-CA" sz="2000" dirty="0"/>
              <a:t>Considered breadth-first and depth-first traversals</a:t>
            </a:r>
          </a:p>
          <a:p>
            <a:pPr lvl="1">
              <a:lnSpc>
                <a:spcPct val="150000"/>
              </a:lnSpc>
            </a:pPr>
            <a:r>
              <a:rPr lang="en-CA" sz="2000" dirty="0"/>
              <a:t>Depth-first traversals can recursive or iterative</a:t>
            </a:r>
          </a:p>
          <a:p>
            <a:pPr lvl="1">
              <a:lnSpc>
                <a:spcPct val="150000"/>
              </a:lnSpc>
            </a:pPr>
            <a:r>
              <a:rPr lang="en-CA" sz="2000" dirty="0"/>
              <a:t>Considered an example with both implementations</a:t>
            </a:r>
          </a:p>
          <a:p>
            <a:pPr lvl="1">
              <a:lnSpc>
                <a:spcPct val="150000"/>
              </a:lnSpc>
            </a:pPr>
            <a:r>
              <a:rPr lang="en-CA" sz="2000" dirty="0"/>
              <a:t>They are also called </a:t>
            </a:r>
            <a:r>
              <a:rPr lang="en-CA" sz="2000" i="1" dirty="0"/>
              <a:t>searches</a:t>
            </a:r>
          </a:p>
        </p:txBody>
      </p:sp>
      <p:sp>
        <p:nvSpPr>
          <p:cNvPr id="4" name="Footer Placeholder 3">
            <a:extLst>
              <a:ext uri="{FF2B5EF4-FFF2-40B4-BE49-F238E27FC236}">
                <a16:creationId xmlns:a16="http://schemas.microsoft.com/office/drawing/2014/main" id="{4618182B-8BF6-9692-4ADD-5528F53585C8}"/>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2B2BBDE8-E077-FEF7-C1E6-9221CD035B21}"/>
              </a:ext>
            </a:extLst>
          </p:cNvPr>
          <p:cNvSpPr>
            <a:spLocks noGrp="1"/>
          </p:cNvSpPr>
          <p:nvPr>
            <p:ph type="sldNum" sz="quarter" idx="11"/>
          </p:nvPr>
        </p:nvSpPr>
        <p:spPr/>
        <p:txBody>
          <a:bodyPr/>
          <a:lstStyle/>
          <a:p>
            <a:fld id="{009375D7-070A-4959-9224-FB5E66F2B1B3}" type="slidenum">
              <a:rPr lang="en-AU" smtClean="0"/>
              <a:pPr/>
              <a:t>47</a:t>
            </a:fld>
            <a:endParaRPr lang="en-AU" dirty="0"/>
          </a:p>
        </p:txBody>
      </p:sp>
    </p:spTree>
    <p:extLst>
      <p:ext uri="{BB962C8B-B14F-4D97-AF65-F5344CB8AC3E}">
        <p14:creationId xmlns:p14="http://schemas.microsoft.com/office/powerpoint/2010/main" val="38578411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solidFill>
                  <a:schemeClr val="accent6"/>
                </a:solidFill>
              </a:rPr>
              <a:t>*Recent Research on DFS/BFS</a:t>
            </a:r>
          </a:p>
        </p:txBody>
      </p:sp>
      <p:sp>
        <p:nvSpPr>
          <p:cNvPr id="3" name="Content Placeholder 2"/>
          <p:cNvSpPr>
            <a:spLocks noGrp="1"/>
          </p:cNvSpPr>
          <p:nvPr>
            <p:ph idx="1"/>
          </p:nvPr>
        </p:nvSpPr>
        <p:spPr/>
        <p:txBody>
          <a:bodyPr>
            <a:normAutofit/>
          </a:bodyPr>
          <a:lstStyle/>
          <a:p>
            <a:pPr marL="355600" indent="-355600">
              <a:buNone/>
            </a:pPr>
            <a:r>
              <a:rPr lang="en-CA" sz="2400" dirty="0"/>
              <a:t>Dynamic Graphs</a:t>
            </a:r>
          </a:p>
          <a:p>
            <a:pPr marL="355600" indent="-355600">
              <a:buNone/>
            </a:pPr>
            <a:r>
              <a:rPr lang="en-CA" sz="2400" dirty="0"/>
              <a:t>When graph updates (new edge inserts or old edge removes)</a:t>
            </a:r>
          </a:p>
          <a:p>
            <a:pPr marL="355600" indent="-355600">
              <a:buNone/>
            </a:pPr>
            <a:endParaRPr lang="en-CA" sz="2400" dirty="0"/>
          </a:p>
          <a:p>
            <a:pPr marL="355600" indent="-355600">
              <a:buNone/>
            </a:pPr>
            <a:r>
              <a:rPr lang="en-CA" sz="2400" dirty="0"/>
              <a:t>Compute DFS from scratch</a:t>
            </a:r>
          </a:p>
          <a:p>
            <a:pPr marL="355600" indent="-355600">
              <a:buNone/>
            </a:pPr>
            <a:r>
              <a:rPr lang="en-CA" sz="2400" dirty="0"/>
              <a:t>VS</a:t>
            </a:r>
          </a:p>
          <a:p>
            <a:pPr marL="355600" indent="-355600">
              <a:buNone/>
            </a:pPr>
            <a:r>
              <a:rPr lang="en-CA" sz="2400" dirty="0"/>
              <a:t>Update DFS tree</a:t>
            </a:r>
          </a:p>
        </p:txBody>
      </p:sp>
      <p:sp>
        <p:nvSpPr>
          <p:cNvPr id="4" name="Footer Placeholder 3">
            <a:extLst>
              <a:ext uri="{FF2B5EF4-FFF2-40B4-BE49-F238E27FC236}">
                <a16:creationId xmlns:a16="http://schemas.microsoft.com/office/drawing/2014/main" id="{4618182B-8BF6-9692-4ADD-5528F53585C8}"/>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2B2BBDE8-E077-FEF7-C1E6-9221CD035B21}"/>
              </a:ext>
            </a:extLst>
          </p:cNvPr>
          <p:cNvSpPr>
            <a:spLocks noGrp="1"/>
          </p:cNvSpPr>
          <p:nvPr>
            <p:ph type="sldNum" sz="quarter" idx="11"/>
          </p:nvPr>
        </p:nvSpPr>
        <p:spPr/>
        <p:txBody>
          <a:bodyPr/>
          <a:lstStyle/>
          <a:p>
            <a:fld id="{009375D7-070A-4959-9224-FB5E66F2B1B3}" type="slidenum">
              <a:rPr lang="en-AU" smtClean="0"/>
              <a:pPr/>
              <a:t>48</a:t>
            </a:fld>
            <a:endParaRPr lang="en-AU" dirty="0"/>
          </a:p>
        </p:txBody>
      </p:sp>
      <p:pic>
        <p:nvPicPr>
          <p:cNvPr id="6" name="Picture 5">
            <a:extLst>
              <a:ext uri="{FF2B5EF4-FFF2-40B4-BE49-F238E27FC236}">
                <a16:creationId xmlns:a16="http://schemas.microsoft.com/office/drawing/2014/main" id="{E7BEFD13-EED9-88E9-5D1C-AC1C7C308342}"/>
              </a:ext>
            </a:extLst>
          </p:cNvPr>
          <p:cNvPicPr>
            <a:picLocks noChangeAspect="1"/>
          </p:cNvPicPr>
          <p:nvPr/>
        </p:nvPicPr>
        <p:blipFill>
          <a:blip r:embed="rId3"/>
          <a:stretch>
            <a:fillRect/>
          </a:stretch>
        </p:blipFill>
        <p:spPr>
          <a:xfrm>
            <a:off x="4971850" y="2607275"/>
            <a:ext cx="4991500" cy="3134198"/>
          </a:xfrm>
          <a:prstGeom prst="rect">
            <a:avLst/>
          </a:prstGeom>
        </p:spPr>
      </p:pic>
    </p:spTree>
    <p:extLst>
      <p:ext uri="{BB962C8B-B14F-4D97-AF65-F5344CB8AC3E}">
        <p14:creationId xmlns:p14="http://schemas.microsoft.com/office/powerpoint/2010/main" val="19449990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solidFill>
                  <a:schemeClr val="accent6"/>
                </a:solidFill>
              </a:rPr>
              <a:t>*Recent Research on DFS/BFS</a:t>
            </a:r>
          </a:p>
        </p:txBody>
      </p:sp>
      <p:sp>
        <p:nvSpPr>
          <p:cNvPr id="3" name="Content Placeholder 2"/>
          <p:cNvSpPr>
            <a:spLocks noGrp="1"/>
          </p:cNvSpPr>
          <p:nvPr>
            <p:ph idx="1"/>
          </p:nvPr>
        </p:nvSpPr>
        <p:spPr>
          <a:xfrm>
            <a:off x="838200" y="1691724"/>
            <a:ext cx="9368481" cy="4351338"/>
          </a:xfrm>
        </p:spPr>
        <p:txBody>
          <a:bodyPr>
            <a:normAutofit/>
          </a:bodyPr>
          <a:lstStyle/>
          <a:p>
            <a:pPr marL="355600" indent="-355600">
              <a:buNone/>
            </a:pPr>
            <a:r>
              <a:rPr lang="en-CA" sz="2400" dirty="0"/>
              <a:t>External Memory Algorithms</a:t>
            </a:r>
          </a:p>
          <a:p>
            <a:pPr marL="355600" indent="-355600">
              <a:buNone/>
            </a:pPr>
            <a:r>
              <a:rPr lang="en-CA" sz="2400" dirty="0"/>
              <a:t>If there is no enough memory to store the whole graph, </a:t>
            </a:r>
          </a:p>
          <a:p>
            <a:pPr marL="355600" indent="-355600">
              <a:buNone/>
            </a:pPr>
            <a:r>
              <a:rPr lang="en-CA" sz="2400" dirty="0"/>
              <a:t>how to compute DFS</a:t>
            </a:r>
          </a:p>
        </p:txBody>
      </p:sp>
      <p:sp>
        <p:nvSpPr>
          <p:cNvPr id="4" name="Footer Placeholder 3">
            <a:extLst>
              <a:ext uri="{FF2B5EF4-FFF2-40B4-BE49-F238E27FC236}">
                <a16:creationId xmlns:a16="http://schemas.microsoft.com/office/drawing/2014/main" id="{4618182B-8BF6-9692-4ADD-5528F53585C8}"/>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2B2BBDE8-E077-FEF7-C1E6-9221CD035B21}"/>
              </a:ext>
            </a:extLst>
          </p:cNvPr>
          <p:cNvSpPr>
            <a:spLocks noGrp="1"/>
          </p:cNvSpPr>
          <p:nvPr>
            <p:ph type="sldNum" sz="quarter" idx="11"/>
          </p:nvPr>
        </p:nvSpPr>
        <p:spPr/>
        <p:txBody>
          <a:bodyPr/>
          <a:lstStyle/>
          <a:p>
            <a:fld id="{009375D7-070A-4959-9224-FB5E66F2B1B3}" type="slidenum">
              <a:rPr lang="en-AU" smtClean="0"/>
              <a:pPr/>
              <a:t>49</a:t>
            </a:fld>
            <a:endParaRPr lang="en-AU" dirty="0"/>
          </a:p>
        </p:txBody>
      </p:sp>
      <p:pic>
        <p:nvPicPr>
          <p:cNvPr id="1028" name="Picture 4">
            <a:extLst>
              <a:ext uri="{FF2B5EF4-FFF2-40B4-BE49-F238E27FC236}">
                <a16:creationId xmlns:a16="http://schemas.microsoft.com/office/drawing/2014/main" id="{6F95FBC3-16D5-FC94-490F-6487A01FD4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0690" y="3023637"/>
            <a:ext cx="5143500" cy="3019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2811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a:latin typeface="Arial" charset="0"/>
                <a:cs typeface="Arial" charset="0"/>
              </a:rPr>
              <a:t>Breadth-first traversal</a:t>
            </a:r>
          </a:p>
        </p:txBody>
      </p:sp>
      <p:sp>
        <p:nvSpPr>
          <p:cNvPr id="6147" name="Rectangle 3"/>
          <p:cNvSpPr>
            <a:spLocks noGrp="1" noChangeArrowheads="1"/>
          </p:cNvSpPr>
          <p:nvPr>
            <p:ph idx="1"/>
          </p:nvPr>
        </p:nvSpPr>
        <p:spPr/>
        <p:txBody>
          <a:bodyPr>
            <a:normAutofit/>
          </a:bodyPr>
          <a:lstStyle/>
          <a:p>
            <a:pPr>
              <a:buFont typeface="Arial" charset="0"/>
              <a:buNone/>
            </a:pPr>
            <a:r>
              <a:rPr lang="en-US" altLang="en-US" sz="2000" dirty="0">
                <a:latin typeface="Arial" charset="0"/>
                <a:cs typeface="Arial" charset="0"/>
              </a:rPr>
              <a:t>Consider implementing a breadth-first traversal on a graph:</a:t>
            </a:r>
          </a:p>
          <a:p>
            <a:pPr lvl="1"/>
            <a:r>
              <a:rPr lang="en-US" altLang="en-US" sz="1800" dirty="0">
                <a:latin typeface="Arial" charset="0"/>
                <a:cs typeface="Arial" charset="0"/>
              </a:rPr>
              <a:t>Choose any vertex, mark it as visited and push it onto queue</a:t>
            </a:r>
          </a:p>
          <a:p>
            <a:pPr lvl="1"/>
            <a:r>
              <a:rPr lang="en-US" altLang="en-US" sz="1800" dirty="0">
                <a:latin typeface="Arial" charset="0"/>
                <a:cs typeface="Arial" charset="0"/>
              </a:rPr>
              <a:t>While the queue is not empty:</a:t>
            </a:r>
          </a:p>
          <a:p>
            <a:pPr lvl="2"/>
            <a:r>
              <a:rPr lang="en-US" altLang="en-US" sz="1600" dirty="0">
                <a:latin typeface="Arial" charset="0"/>
                <a:cs typeface="Arial" charset="0"/>
              </a:rPr>
              <a:t>Pop to top vertex </a:t>
            </a:r>
            <a:r>
              <a:rPr lang="en-US" altLang="en-US" sz="1600" i="1" dirty="0">
                <a:latin typeface="Times New Roman" pitchFamily="18" charset="0"/>
                <a:cs typeface="Times New Roman" pitchFamily="18" charset="0"/>
              </a:rPr>
              <a:t>v</a:t>
            </a:r>
            <a:r>
              <a:rPr lang="en-US" altLang="en-US" sz="1600" dirty="0">
                <a:latin typeface="Arial" charset="0"/>
                <a:cs typeface="Arial" charset="0"/>
              </a:rPr>
              <a:t> from the queue</a:t>
            </a:r>
          </a:p>
          <a:p>
            <a:pPr lvl="2"/>
            <a:r>
              <a:rPr lang="en-US" altLang="en-US" sz="1600" dirty="0">
                <a:latin typeface="Arial" charset="0"/>
                <a:cs typeface="Arial" charset="0"/>
              </a:rPr>
              <a:t>For each vertex adjacent to </a:t>
            </a:r>
            <a:r>
              <a:rPr lang="en-US" altLang="en-US" sz="1600" i="1" dirty="0">
                <a:latin typeface="Times New Roman" pitchFamily="18" charset="0"/>
                <a:cs typeface="Times New Roman" pitchFamily="18" charset="0"/>
              </a:rPr>
              <a:t>v</a:t>
            </a:r>
            <a:r>
              <a:rPr lang="en-US" altLang="en-US" sz="1600" dirty="0">
                <a:latin typeface="Arial" charset="0"/>
                <a:cs typeface="Arial" charset="0"/>
              </a:rPr>
              <a:t> that has not been visited:</a:t>
            </a:r>
          </a:p>
          <a:p>
            <a:pPr lvl="3"/>
            <a:r>
              <a:rPr lang="en-US" altLang="en-US" sz="1400" dirty="0">
                <a:latin typeface="Arial" charset="0"/>
                <a:cs typeface="Arial" charset="0"/>
              </a:rPr>
              <a:t>Mark it visited, and</a:t>
            </a:r>
          </a:p>
          <a:p>
            <a:pPr lvl="3"/>
            <a:r>
              <a:rPr lang="en-US" altLang="en-US" sz="1400" dirty="0">
                <a:latin typeface="Arial" charset="0"/>
                <a:cs typeface="Arial" charset="0"/>
              </a:rPr>
              <a:t>Push it onto the queue</a:t>
            </a:r>
          </a:p>
          <a:p>
            <a:pPr>
              <a:buFont typeface="Arial" charset="0"/>
              <a:buNone/>
            </a:pPr>
            <a:endParaRPr lang="en-US" altLang="en-US" sz="2000" dirty="0">
              <a:latin typeface="Arial" charset="0"/>
              <a:cs typeface="Arial" charset="0"/>
            </a:endParaRPr>
          </a:p>
          <a:p>
            <a:pPr>
              <a:buFont typeface="Arial" charset="0"/>
              <a:buNone/>
            </a:pPr>
            <a:r>
              <a:rPr lang="en-US" altLang="en-US" sz="2000" dirty="0">
                <a:latin typeface="Arial" charset="0"/>
                <a:cs typeface="Arial" charset="0"/>
              </a:rPr>
              <a:t>This continues until the queue is empty</a:t>
            </a:r>
          </a:p>
          <a:p>
            <a:pPr lvl="1"/>
            <a:r>
              <a:rPr lang="en-US" altLang="en-US" sz="1800" dirty="0">
                <a:latin typeface="Arial" charset="0"/>
                <a:cs typeface="Arial" charset="0"/>
              </a:rPr>
              <a:t>Note:  if there are no unvisited vertices, the graph is connected</a:t>
            </a:r>
          </a:p>
        </p:txBody>
      </p:sp>
      <p:sp>
        <p:nvSpPr>
          <p:cNvPr id="6" name="Rectangle 3">
            <a:extLst>
              <a:ext uri="{FF2B5EF4-FFF2-40B4-BE49-F238E27FC236}">
                <a16:creationId xmlns:a16="http://schemas.microsoft.com/office/drawing/2014/main" id="{B2826FDF-3009-4A64-B67E-783DE1DA5CE4}"/>
              </a:ext>
            </a:extLst>
          </p:cNvPr>
          <p:cNvSpPr txBox="1">
            <a:spLocks noChangeArrowheads="1"/>
          </p:cNvSpPr>
          <p:nvPr/>
        </p:nvSpPr>
        <p:spPr bwMode="auto">
          <a:xfrm>
            <a:off x="498389" y="5257800"/>
            <a:ext cx="8229600" cy="4522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sz="1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charset="0"/>
              <a:buNone/>
            </a:pPr>
            <a:r>
              <a:rPr lang="en-US" altLang="en-US" dirty="0">
                <a:latin typeface="Arial" charset="0"/>
                <a:cs typeface="Arial" charset="0"/>
              </a:rPr>
              <a:t>	The size of the queue is at most </a:t>
            </a:r>
            <a:r>
              <a:rPr lang="en-US" altLang="en-US" dirty="0">
                <a:latin typeface="Times New Roman" panose="02020603050405020304" pitchFamily="18" charset="0"/>
                <a:cs typeface="Times New Roman" panose="02020603050405020304" pitchFamily="18" charset="0"/>
              </a:rPr>
              <a:t>O(</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p>
        </p:txBody>
      </p:sp>
      <p:sp>
        <p:nvSpPr>
          <p:cNvPr id="2" name="Footer Placeholder 1">
            <a:extLst>
              <a:ext uri="{FF2B5EF4-FFF2-40B4-BE49-F238E27FC236}">
                <a16:creationId xmlns:a16="http://schemas.microsoft.com/office/drawing/2014/main" id="{1E1D75D6-038E-8A46-B096-2424CAEC77B9}"/>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7CC3514C-F436-9F1E-BBD0-89CF4A5A7057}"/>
              </a:ext>
            </a:extLst>
          </p:cNvPr>
          <p:cNvSpPr>
            <a:spLocks noGrp="1"/>
          </p:cNvSpPr>
          <p:nvPr>
            <p:ph type="sldNum" sz="quarter" idx="11"/>
          </p:nvPr>
        </p:nvSpPr>
        <p:spPr/>
        <p:txBody>
          <a:bodyPr/>
          <a:lstStyle/>
          <a:p>
            <a:fld id="{009375D7-070A-4959-9224-FB5E66F2B1B3}" type="slidenum">
              <a:rPr lang="en-AU" smtClean="0"/>
              <a:pPr/>
              <a:t>5</a:t>
            </a:fld>
            <a:endParaRPr lang="en-AU" dirty="0"/>
          </a:p>
        </p:txBody>
      </p:sp>
    </p:spTree>
    <p:extLst>
      <p:ext uri="{BB962C8B-B14F-4D97-AF65-F5344CB8AC3E}">
        <p14:creationId xmlns:p14="http://schemas.microsoft.com/office/powerpoint/2010/main" val="41149785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solidFill>
                  <a:schemeClr val="accent6"/>
                </a:solidFill>
              </a:rPr>
              <a:t>*Recent Research on DFS/BFS</a:t>
            </a:r>
          </a:p>
        </p:txBody>
      </p:sp>
      <p:sp>
        <p:nvSpPr>
          <p:cNvPr id="3" name="Content Placeholder 2"/>
          <p:cNvSpPr>
            <a:spLocks noGrp="1"/>
          </p:cNvSpPr>
          <p:nvPr>
            <p:ph idx="1"/>
          </p:nvPr>
        </p:nvSpPr>
        <p:spPr>
          <a:xfrm>
            <a:off x="838200" y="1691724"/>
            <a:ext cx="9627973" cy="4351338"/>
          </a:xfrm>
        </p:spPr>
        <p:txBody>
          <a:bodyPr>
            <a:normAutofit/>
          </a:bodyPr>
          <a:lstStyle/>
          <a:p>
            <a:pPr marL="355600" indent="-355600">
              <a:buNone/>
            </a:pPr>
            <a:r>
              <a:rPr lang="en-CA" sz="2400" dirty="0"/>
              <a:t>Distributed Algorithms</a:t>
            </a:r>
          </a:p>
          <a:p>
            <a:pPr marL="355600" indent="-355600">
              <a:buNone/>
            </a:pPr>
            <a:r>
              <a:rPr lang="en-CA" sz="2000" dirty="0"/>
              <a:t>The information (neighbors) of different vertices locate in different machines.</a:t>
            </a:r>
          </a:p>
          <a:p>
            <a:pPr marL="355600" indent="-355600">
              <a:buNone/>
            </a:pPr>
            <a:endParaRPr lang="en-CA" sz="2000" dirty="0"/>
          </a:p>
          <a:p>
            <a:pPr marL="355600" indent="-355600">
              <a:buNone/>
            </a:pPr>
            <a:endParaRPr lang="en-CA" sz="2000" dirty="0"/>
          </a:p>
          <a:p>
            <a:pPr marL="355600" indent="-355600">
              <a:buNone/>
            </a:pPr>
            <a:r>
              <a:rPr lang="en-CA" sz="2000" dirty="0">
                <a:solidFill>
                  <a:srgbClr val="FF0000"/>
                </a:solidFill>
              </a:rPr>
              <a:t>Distributed DFS algorithm is hard.</a:t>
            </a:r>
          </a:p>
        </p:txBody>
      </p:sp>
      <p:sp>
        <p:nvSpPr>
          <p:cNvPr id="4" name="Footer Placeholder 3">
            <a:extLst>
              <a:ext uri="{FF2B5EF4-FFF2-40B4-BE49-F238E27FC236}">
                <a16:creationId xmlns:a16="http://schemas.microsoft.com/office/drawing/2014/main" id="{4618182B-8BF6-9692-4ADD-5528F53585C8}"/>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2B2BBDE8-E077-FEF7-C1E6-9221CD035B21}"/>
              </a:ext>
            </a:extLst>
          </p:cNvPr>
          <p:cNvSpPr>
            <a:spLocks noGrp="1"/>
          </p:cNvSpPr>
          <p:nvPr>
            <p:ph type="sldNum" sz="quarter" idx="11"/>
          </p:nvPr>
        </p:nvSpPr>
        <p:spPr/>
        <p:txBody>
          <a:bodyPr/>
          <a:lstStyle/>
          <a:p>
            <a:fld id="{009375D7-070A-4959-9224-FB5E66F2B1B3}" type="slidenum">
              <a:rPr lang="en-AU" smtClean="0"/>
              <a:pPr/>
              <a:t>50</a:t>
            </a:fld>
            <a:endParaRPr lang="en-AU" dirty="0"/>
          </a:p>
        </p:txBody>
      </p:sp>
      <p:pic>
        <p:nvPicPr>
          <p:cNvPr id="1026" name="Picture 2" descr="Example of k-way graph partitioning. | Download Scientific Diagram">
            <a:extLst>
              <a:ext uri="{FF2B5EF4-FFF2-40B4-BE49-F238E27FC236}">
                <a16:creationId xmlns:a16="http://schemas.microsoft.com/office/drawing/2014/main" id="{56D65C81-F97C-C7D8-820D-11EFFCEACB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4694" y="2613157"/>
            <a:ext cx="5165811" cy="3586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11932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CEB197-6D74-DBDC-F212-228624340E2C}"/>
              </a:ext>
            </a:extLst>
          </p:cNvPr>
          <p:cNvSpPr>
            <a:spLocks noGrp="1"/>
          </p:cNvSpPr>
          <p:nvPr>
            <p:ph type="title"/>
          </p:nvPr>
        </p:nvSpPr>
        <p:spPr>
          <a:xfrm>
            <a:off x="410400" y="2624400"/>
            <a:ext cx="9190800" cy="2556000"/>
          </a:xfrm>
        </p:spPr>
        <p:txBody>
          <a:bodyPr/>
          <a:lstStyle/>
          <a:p>
            <a:r>
              <a:rPr lang="en-US" dirty="0"/>
              <a:t>Connectivity</a:t>
            </a:r>
          </a:p>
        </p:txBody>
      </p:sp>
    </p:spTree>
    <p:extLst>
      <p:ext uri="{BB962C8B-B14F-4D97-AF65-F5344CB8AC3E}">
        <p14:creationId xmlns:p14="http://schemas.microsoft.com/office/powerpoint/2010/main" val="9278322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cs typeface="Arial" charset="0"/>
              </a:rPr>
              <a:t>Connectivity</a:t>
            </a:r>
            <a:endParaRPr lang="en-CA" dirty="0"/>
          </a:p>
        </p:txBody>
      </p:sp>
      <p:sp>
        <p:nvSpPr>
          <p:cNvPr id="3" name="Content Placeholder 2"/>
          <p:cNvSpPr>
            <a:spLocks noGrp="1"/>
          </p:cNvSpPr>
          <p:nvPr>
            <p:ph idx="1"/>
          </p:nvPr>
        </p:nvSpPr>
        <p:spPr/>
        <p:txBody>
          <a:bodyPr/>
          <a:lstStyle/>
          <a:p>
            <a:pPr>
              <a:buFont typeface="Arial" charset="0"/>
              <a:buNone/>
            </a:pPr>
            <a:r>
              <a:rPr lang="en-US" altLang="en-US" sz="2400" dirty="0">
                <a:cs typeface="Arial" charset="0"/>
              </a:rPr>
              <a:t>We will use graph traversals to determine:</a:t>
            </a:r>
          </a:p>
          <a:p>
            <a:pPr lvl="1"/>
            <a:r>
              <a:rPr lang="en-US" altLang="en-US" sz="2000" dirty="0">
                <a:cs typeface="Arial" charset="0"/>
              </a:rPr>
              <a:t>Whether one vertex is connected to another</a:t>
            </a:r>
          </a:p>
          <a:p>
            <a:pPr lvl="1"/>
            <a:r>
              <a:rPr lang="en-US" altLang="en-US" sz="2000" dirty="0">
                <a:cs typeface="Arial" charset="0"/>
              </a:rPr>
              <a:t>The connected sub-graphs of a graph</a:t>
            </a:r>
          </a:p>
          <a:p>
            <a:pPr marL="357188" indent="-357188">
              <a:buNone/>
            </a:pPr>
            <a:r>
              <a:rPr lang="en-CA" sz="2400" dirty="0"/>
              <a:t>	</a:t>
            </a:r>
          </a:p>
          <a:p>
            <a:pPr marL="357188" indent="-357188">
              <a:buNone/>
            </a:pPr>
            <a:r>
              <a:rPr lang="en-CA" sz="2400" dirty="0"/>
              <a:t>First, let us determine whether one vertex is connected to another</a:t>
            </a:r>
          </a:p>
          <a:p>
            <a:pPr lvl="1"/>
            <a:r>
              <a:rPr lang="en-CA" altLang="en-US" sz="2000" i="1" dirty="0" err="1">
                <a:cs typeface="Times New Roman" panose="02020603050405020304" pitchFamily="18" charset="0"/>
              </a:rPr>
              <a:t>v</a:t>
            </a:r>
            <a:r>
              <a:rPr lang="en-CA" altLang="en-US" sz="2000" i="1" baseline="-25000" dirty="0" err="1">
                <a:cs typeface="Times New Roman" panose="02020603050405020304" pitchFamily="18" charset="0"/>
              </a:rPr>
              <a:t>j</a:t>
            </a:r>
            <a:r>
              <a:rPr lang="en-CA" altLang="en-US" sz="2000" dirty="0">
                <a:cs typeface="Arial" charset="0"/>
              </a:rPr>
              <a:t> is connected to </a:t>
            </a:r>
            <a:r>
              <a:rPr lang="en-CA" altLang="en-US" sz="2000" i="1" dirty="0" err="1">
                <a:cs typeface="Times New Roman" panose="02020603050405020304" pitchFamily="18" charset="0"/>
              </a:rPr>
              <a:t>v</a:t>
            </a:r>
            <a:r>
              <a:rPr lang="en-CA" altLang="en-US" sz="2000" i="1" baseline="-25000" dirty="0" err="1">
                <a:cs typeface="Times New Roman" panose="02020603050405020304" pitchFamily="18" charset="0"/>
              </a:rPr>
              <a:t>k</a:t>
            </a:r>
            <a:r>
              <a:rPr lang="en-CA" altLang="en-US" sz="2000" i="1" baseline="30000" dirty="0">
                <a:cs typeface="Arial" charset="0"/>
              </a:rPr>
              <a:t> </a:t>
            </a:r>
            <a:r>
              <a:rPr lang="en-CA" altLang="en-US" sz="2000" dirty="0">
                <a:cs typeface="Arial" charset="0"/>
              </a:rPr>
              <a:t> if there is a path from </a:t>
            </a:r>
            <a:r>
              <a:rPr lang="en-CA" altLang="en-US" sz="2000" i="1" dirty="0" err="1">
                <a:cs typeface="Times New Roman" panose="02020603050405020304" pitchFamily="18" charset="0"/>
              </a:rPr>
              <a:t>v</a:t>
            </a:r>
            <a:r>
              <a:rPr lang="en-CA" altLang="en-US" sz="2000" i="1" baseline="-25000" dirty="0" err="1">
                <a:cs typeface="Times New Roman" panose="02020603050405020304" pitchFamily="18" charset="0"/>
              </a:rPr>
              <a:t>j</a:t>
            </a:r>
            <a:r>
              <a:rPr lang="en-CA" altLang="en-US" sz="2000" dirty="0">
                <a:cs typeface="Arial" charset="0"/>
              </a:rPr>
              <a:t> to </a:t>
            </a:r>
            <a:r>
              <a:rPr lang="en-CA" altLang="en-US" sz="2000" i="1" dirty="0" err="1">
                <a:cs typeface="Times New Roman" panose="02020603050405020304" pitchFamily="18" charset="0"/>
              </a:rPr>
              <a:t>v</a:t>
            </a:r>
            <a:r>
              <a:rPr lang="en-CA" altLang="en-US" sz="2000" i="1" baseline="-25000" dirty="0" err="1">
                <a:cs typeface="Times New Roman" panose="02020603050405020304" pitchFamily="18" charset="0"/>
              </a:rPr>
              <a:t>k</a:t>
            </a:r>
            <a:endParaRPr lang="en-CA" altLang="en-US" sz="2000" dirty="0">
              <a:cs typeface="Arial" charset="0"/>
            </a:endParaRPr>
          </a:p>
          <a:p>
            <a:pPr lvl="1"/>
            <a:endParaRPr lang="en-CA" altLang="en-US" sz="2000" dirty="0">
              <a:cs typeface="Arial" charset="0"/>
            </a:endParaRPr>
          </a:p>
          <a:p>
            <a:pPr marL="357188" indent="-357188">
              <a:buNone/>
            </a:pPr>
            <a:r>
              <a:rPr lang="en-CA" altLang="en-US" sz="2400" dirty="0">
                <a:cs typeface="Arial" charset="0"/>
              </a:rPr>
              <a:t>Strategy:</a:t>
            </a:r>
          </a:p>
          <a:p>
            <a:pPr lvl="1"/>
            <a:r>
              <a:rPr lang="en-CA" altLang="en-US" sz="2000" dirty="0">
                <a:cs typeface="Arial" charset="0"/>
              </a:rPr>
              <a:t>Perform a breadth-first traversal starting at </a:t>
            </a:r>
            <a:r>
              <a:rPr lang="en-CA" altLang="en-US" sz="2000" i="1" dirty="0" err="1">
                <a:cs typeface="Times New Roman" panose="02020603050405020304" pitchFamily="18" charset="0"/>
              </a:rPr>
              <a:t>v</a:t>
            </a:r>
            <a:r>
              <a:rPr lang="en-CA" altLang="en-US" sz="2000" i="1" baseline="-25000" dirty="0" err="1">
                <a:cs typeface="Times New Roman" panose="02020603050405020304" pitchFamily="18" charset="0"/>
              </a:rPr>
              <a:t>j</a:t>
            </a:r>
            <a:endParaRPr lang="en-CA" altLang="en-US" sz="2000" dirty="0">
              <a:cs typeface="Arial" charset="0"/>
            </a:endParaRPr>
          </a:p>
          <a:p>
            <a:pPr lvl="1"/>
            <a:r>
              <a:rPr lang="en-CA" altLang="en-US" sz="2000" dirty="0">
                <a:cs typeface="Arial" charset="0"/>
              </a:rPr>
              <a:t>While looping, if the vertex </a:t>
            </a:r>
            <a:r>
              <a:rPr lang="en-CA" altLang="en-US" sz="2000" i="1" dirty="0" err="1">
                <a:cs typeface="Times New Roman" panose="02020603050405020304" pitchFamily="18" charset="0"/>
              </a:rPr>
              <a:t>v</a:t>
            </a:r>
            <a:r>
              <a:rPr lang="en-CA" altLang="en-US" sz="2000" i="1" baseline="-25000" dirty="0" err="1">
                <a:cs typeface="Times New Roman" panose="02020603050405020304" pitchFamily="18" charset="0"/>
              </a:rPr>
              <a:t>k</a:t>
            </a:r>
            <a:r>
              <a:rPr lang="en-CA" altLang="en-US" sz="2000" dirty="0">
                <a:cs typeface="Arial" charset="0"/>
              </a:rPr>
              <a:t> ever found to be adjacent to the front of the queue, return true</a:t>
            </a:r>
          </a:p>
          <a:p>
            <a:pPr lvl="1"/>
            <a:r>
              <a:rPr lang="en-CA" altLang="en-US" sz="2000" dirty="0">
                <a:cs typeface="Arial" charset="0"/>
              </a:rPr>
              <a:t>If the loop ends, return false</a:t>
            </a:r>
            <a:endParaRPr lang="en-US" altLang="en-US" sz="2000" dirty="0">
              <a:cs typeface="Arial" charset="0"/>
            </a:endParaRPr>
          </a:p>
        </p:txBody>
      </p:sp>
      <p:sp>
        <p:nvSpPr>
          <p:cNvPr id="4" name="Footer Placeholder 3">
            <a:extLst>
              <a:ext uri="{FF2B5EF4-FFF2-40B4-BE49-F238E27FC236}">
                <a16:creationId xmlns:a16="http://schemas.microsoft.com/office/drawing/2014/main" id="{BF4CC23B-1356-C7DE-20CA-CD1BF2F66EEA}"/>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B7BA4068-4823-8E63-1B8E-E9D20D2DE59F}"/>
              </a:ext>
            </a:extLst>
          </p:cNvPr>
          <p:cNvSpPr>
            <a:spLocks noGrp="1"/>
          </p:cNvSpPr>
          <p:nvPr>
            <p:ph type="sldNum" sz="quarter" idx="11"/>
          </p:nvPr>
        </p:nvSpPr>
        <p:spPr/>
        <p:txBody>
          <a:bodyPr/>
          <a:lstStyle/>
          <a:p>
            <a:fld id="{009375D7-070A-4959-9224-FB5E66F2B1B3}" type="slidenum">
              <a:rPr lang="en-AU" smtClean="0"/>
              <a:pPr/>
              <a:t>52</a:t>
            </a:fld>
            <a:endParaRPr lang="en-AU" dirty="0"/>
          </a:p>
        </p:txBody>
      </p:sp>
    </p:spTree>
    <p:extLst>
      <p:ext uri="{BB962C8B-B14F-4D97-AF65-F5344CB8AC3E}">
        <p14:creationId xmlns:p14="http://schemas.microsoft.com/office/powerpoint/2010/main" val="3612459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itle 1"/>
          <p:cNvSpPr>
            <a:spLocks noGrp="1"/>
          </p:cNvSpPr>
          <p:nvPr>
            <p:ph type="title"/>
          </p:nvPr>
        </p:nvSpPr>
        <p:spPr/>
        <p:txBody>
          <a:bodyPr/>
          <a:lstStyle/>
          <a:p>
            <a:r>
              <a:rPr lang="en-CA" altLang="en-US" dirty="0">
                <a:cs typeface="Arial" charset="0"/>
              </a:rPr>
              <a:t>Determining Connections</a:t>
            </a:r>
          </a:p>
        </p:txBody>
      </p:sp>
      <p:sp>
        <p:nvSpPr>
          <p:cNvPr id="7170" name="Content Placeholder 2"/>
          <p:cNvSpPr>
            <a:spLocks noGrp="1"/>
          </p:cNvSpPr>
          <p:nvPr>
            <p:ph idx="1"/>
          </p:nvPr>
        </p:nvSpPr>
        <p:spPr/>
        <p:txBody>
          <a:bodyPr>
            <a:normAutofit/>
          </a:bodyPr>
          <a:lstStyle/>
          <a:p>
            <a:pPr>
              <a:buFont typeface="Arial" charset="0"/>
              <a:buNone/>
            </a:pPr>
            <a:r>
              <a:rPr lang="en-CA" altLang="en-US" dirty="0">
                <a:latin typeface="Arial" charset="0"/>
                <a:cs typeface="Arial" charset="0"/>
              </a:rPr>
              <a:t>Is A connected to D?</a:t>
            </a:r>
          </a:p>
        </p:txBody>
      </p:sp>
      <p:pic>
        <p:nvPicPr>
          <p:cNvPr id="7171" name="Picture 3" descr="C:\Users\dwharder\Desktop\x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9514" y="2420938"/>
            <a:ext cx="4897437"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 name="Table 11"/>
          <p:cNvGraphicFramePr>
            <a:graphicFrameLocks noGrp="1"/>
          </p:cNvGraphicFramePr>
          <p:nvPr/>
        </p:nvGraphicFramePr>
        <p:xfrm>
          <a:off x="3719513" y="4652963"/>
          <a:ext cx="2016126" cy="365602"/>
        </p:xfrm>
        <a:graphic>
          <a:graphicData uri="http://schemas.openxmlformats.org/drawingml/2006/table">
            <a:tbl>
              <a:tblPr firstRow="1" bandRow="1">
                <a:tableStyleId>{2D5ABB26-0587-4C30-8999-92F81FD0307C}</a:tableStyleId>
              </a:tblPr>
              <a:tblGrid>
                <a:gridCol w="336021">
                  <a:extLst>
                    <a:ext uri="{9D8B030D-6E8A-4147-A177-3AD203B41FA5}">
                      <a16:colId xmlns:a16="http://schemas.microsoft.com/office/drawing/2014/main" val="20000"/>
                    </a:ext>
                  </a:extLst>
                </a:gridCol>
                <a:gridCol w="336021">
                  <a:extLst>
                    <a:ext uri="{9D8B030D-6E8A-4147-A177-3AD203B41FA5}">
                      <a16:colId xmlns:a16="http://schemas.microsoft.com/office/drawing/2014/main" val="20001"/>
                    </a:ext>
                  </a:extLst>
                </a:gridCol>
                <a:gridCol w="336021">
                  <a:extLst>
                    <a:ext uri="{9D8B030D-6E8A-4147-A177-3AD203B41FA5}">
                      <a16:colId xmlns:a16="http://schemas.microsoft.com/office/drawing/2014/main" val="20002"/>
                    </a:ext>
                  </a:extLst>
                </a:gridCol>
                <a:gridCol w="336021">
                  <a:extLst>
                    <a:ext uri="{9D8B030D-6E8A-4147-A177-3AD203B41FA5}">
                      <a16:colId xmlns:a16="http://schemas.microsoft.com/office/drawing/2014/main" val="20003"/>
                    </a:ext>
                  </a:extLst>
                </a:gridCol>
                <a:gridCol w="336021">
                  <a:extLst>
                    <a:ext uri="{9D8B030D-6E8A-4147-A177-3AD203B41FA5}">
                      <a16:colId xmlns:a16="http://schemas.microsoft.com/office/drawing/2014/main" val="20004"/>
                    </a:ext>
                  </a:extLst>
                </a:gridCol>
                <a:gridCol w="336021">
                  <a:extLst>
                    <a:ext uri="{9D8B030D-6E8A-4147-A177-3AD203B41FA5}">
                      <a16:colId xmlns:a16="http://schemas.microsoft.com/office/drawing/2014/main" val="20005"/>
                    </a:ext>
                  </a:extLst>
                </a:gridCol>
              </a:tblGrid>
              <a:tr h="365125">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13" name="Table 12"/>
          <p:cNvGraphicFramePr>
            <a:graphicFrameLocks noGrp="1"/>
          </p:cNvGraphicFramePr>
          <p:nvPr/>
        </p:nvGraphicFramePr>
        <p:xfrm>
          <a:off x="6672263" y="4652963"/>
          <a:ext cx="2016126" cy="365602"/>
        </p:xfrm>
        <a:graphic>
          <a:graphicData uri="http://schemas.openxmlformats.org/drawingml/2006/table">
            <a:tbl>
              <a:tblPr firstRow="1" bandRow="1">
                <a:tableStyleId>{2D5ABB26-0587-4C30-8999-92F81FD0307C}</a:tableStyleId>
              </a:tblPr>
              <a:tblGrid>
                <a:gridCol w="336021">
                  <a:extLst>
                    <a:ext uri="{9D8B030D-6E8A-4147-A177-3AD203B41FA5}">
                      <a16:colId xmlns:a16="http://schemas.microsoft.com/office/drawing/2014/main" val="20000"/>
                    </a:ext>
                  </a:extLst>
                </a:gridCol>
                <a:gridCol w="336021">
                  <a:extLst>
                    <a:ext uri="{9D8B030D-6E8A-4147-A177-3AD203B41FA5}">
                      <a16:colId xmlns:a16="http://schemas.microsoft.com/office/drawing/2014/main" val="20001"/>
                    </a:ext>
                  </a:extLst>
                </a:gridCol>
                <a:gridCol w="336021">
                  <a:extLst>
                    <a:ext uri="{9D8B030D-6E8A-4147-A177-3AD203B41FA5}">
                      <a16:colId xmlns:a16="http://schemas.microsoft.com/office/drawing/2014/main" val="20002"/>
                    </a:ext>
                  </a:extLst>
                </a:gridCol>
                <a:gridCol w="336021">
                  <a:extLst>
                    <a:ext uri="{9D8B030D-6E8A-4147-A177-3AD203B41FA5}">
                      <a16:colId xmlns:a16="http://schemas.microsoft.com/office/drawing/2014/main" val="20003"/>
                    </a:ext>
                  </a:extLst>
                </a:gridCol>
                <a:gridCol w="336021">
                  <a:extLst>
                    <a:ext uri="{9D8B030D-6E8A-4147-A177-3AD203B41FA5}">
                      <a16:colId xmlns:a16="http://schemas.microsoft.com/office/drawing/2014/main" val="20004"/>
                    </a:ext>
                  </a:extLst>
                </a:gridCol>
                <a:gridCol w="336021">
                  <a:extLst>
                    <a:ext uri="{9D8B030D-6E8A-4147-A177-3AD203B41FA5}">
                      <a16:colId xmlns:a16="http://schemas.microsoft.com/office/drawing/2014/main" val="20005"/>
                    </a:ext>
                  </a:extLst>
                </a:gridCol>
              </a:tblGrid>
              <a:tr h="365125">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2" name="Footer Placeholder 1">
            <a:extLst>
              <a:ext uri="{FF2B5EF4-FFF2-40B4-BE49-F238E27FC236}">
                <a16:creationId xmlns:a16="http://schemas.microsoft.com/office/drawing/2014/main" id="{58D076A7-CACC-311B-58FD-ADE40CC37703}"/>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6EF20931-E8B2-488B-8850-B455811B6778}"/>
              </a:ext>
            </a:extLst>
          </p:cNvPr>
          <p:cNvSpPr>
            <a:spLocks noGrp="1"/>
          </p:cNvSpPr>
          <p:nvPr>
            <p:ph type="sldNum" sz="quarter" idx="11"/>
          </p:nvPr>
        </p:nvSpPr>
        <p:spPr/>
        <p:txBody>
          <a:bodyPr/>
          <a:lstStyle/>
          <a:p>
            <a:fld id="{009375D7-070A-4959-9224-FB5E66F2B1B3}" type="slidenum">
              <a:rPr lang="en-AU" smtClean="0"/>
              <a:pPr/>
              <a:t>53</a:t>
            </a:fld>
            <a:endParaRPr lang="en-AU" dirty="0"/>
          </a:p>
        </p:txBody>
      </p:sp>
    </p:spTree>
    <p:extLst>
      <p:ext uri="{BB962C8B-B14F-4D97-AF65-F5344CB8AC3E}">
        <p14:creationId xmlns:p14="http://schemas.microsoft.com/office/powerpoint/2010/main" val="15876738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4" descr="C:\Users\dwharder\Desktop\x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9514" y="2420938"/>
            <a:ext cx="4897437"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Title 1"/>
          <p:cNvSpPr>
            <a:spLocks noGrp="1"/>
          </p:cNvSpPr>
          <p:nvPr>
            <p:ph type="title"/>
          </p:nvPr>
        </p:nvSpPr>
        <p:spPr/>
        <p:txBody>
          <a:bodyPr/>
          <a:lstStyle/>
          <a:p>
            <a:r>
              <a:rPr lang="en-CA" altLang="en-US" dirty="0">
                <a:cs typeface="Arial" charset="0"/>
              </a:rPr>
              <a:t>Determining Connections</a:t>
            </a:r>
          </a:p>
        </p:txBody>
      </p:sp>
      <p:sp>
        <p:nvSpPr>
          <p:cNvPr id="8196" name="Content Placeholder 2"/>
          <p:cNvSpPr>
            <a:spLocks noGrp="1"/>
          </p:cNvSpPr>
          <p:nvPr>
            <p:ph idx="1"/>
          </p:nvPr>
        </p:nvSpPr>
        <p:spPr/>
        <p:txBody>
          <a:bodyPr>
            <a:normAutofit/>
          </a:bodyPr>
          <a:lstStyle/>
          <a:p>
            <a:pPr>
              <a:buFont typeface="Arial" charset="0"/>
              <a:buNone/>
            </a:pPr>
            <a:r>
              <a:rPr lang="en-CA" altLang="en-US" dirty="0">
                <a:latin typeface="Arial" charset="0"/>
                <a:cs typeface="Arial" charset="0"/>
              </a:rPr>
              <a:t>Vertex A is marked as visited and pushed onto the queue</a:t>
            </a:r>
          </a:p>
        </p:txBody>
      </p:sp>
      <p:graphicFrame>
        <p:nvGraphicFramePr>
          <p:cNvPr id="7" name="Table 6"/>
          <p:cNvGraphicFramePr>
            <a:graphicFrameLocks noGrp="1"/>
          </p:cNvGraphicFramePr>
          <p:nvPr/>
        </p:nvGraphicFramePr>
        <p:xfrm>
          <a:off x="3719513" y="4652963"/>
          <a:ext cx="2016126" cy="365602"/>
        </p:xfrm>
        <a:graphic>
          <a:graphicData uri="http://schemas.openxmlformats.org/drawingml/2006/table">
            <a:tbl>
              <a:tblPr firstRow="1" bandRow="1">
                <a:tableStyleId>{2D5ABB26-0587-4C30-8999-92F81FD0307C}</a:tableStyleId>
              </a:tblPr>
              <a:tblGrid>
                <a:gridCol w="336021">
                  <a:extLst>
                    <a:ext uri="{9D8B030D-6E8A-4147-A177-3AD203B41FA5}">
                      <a16:colId xmlns:a16="http://schemas.microsoft.com/office/drawing/2014/main" val="20000"/>
                    </a:ext>
                  </a:extLst>
                </a:gridCol>
                <a:gridCol w="336021">
                  <a:extLst>
                    <a:ext uri="{9D8B030D-6E8A-4147-A177-3AD203B41FA5}">
                      <a16:colId xmlns:a16="http://schemas.microsoft.com/office/drawing/2014/main" val="20001"/>
                    </a:ext>
                  </a:extLst>
                </a:gridCol>
                <a:gridCol w="336021">
                  <a:extLst>
                    <a:ext uri="{9D8B030D-6E8A-4147-A177-3AD203B41FA5}">
                      <a16:colId xmlns:a16="http://schemas.microsoft.com/office/drawing/2014/main" val="20002"/>
                    </a:ext>
                  </a:extLst>
                </a:gridCol>
                <a:gridCol w="336021">
                  <a:extLst>
                    <a:ext uri="{9D8B030D-6E8A-4147-A177-3AD203B41FA5}">
                      <a16:colId xmlns:a16="http://schemas.microsoft.com/office/drawing/2014/main" val="20003"/>
                    </a:ext>
                  </a:extLst>
                </a:gridCol>
                <a:gridCol w="336021">
                  <a:extLst>
                    <a:ext uri="{9D8B030D-6E8A-4147-A177-3AD203B41FA5}">
                      <a16:colId xmlns:a16="http://schemas.microsoft.com/office/drawing/2014/main" val="20004"/>
                    </a:ext>
                  </a:extLst>
                </a:gridCol>
                <a:gridCol w="336021">
                  <a:extLst>
                    <a:ext uri="{9D8B030D-6E8A-4147-A177-3AD203B41FA5}">
                      <a16:colId xmlns:a16="http://schemas.microsoft.com/office/drawing/2014/main" val="20005"/>
                    </a:ext>
                  </a:extLst>
                </a:gridCol>
              </a:tblGrid>
              <a:tr h="365125">
                <a:tc>
                  <a:txBody>
                    <a:bodyPr/>
                    <a:lstStyle/>
                    <a:p>
                      <a:pPr algn="ctr"/>
                      <a:r>
                        <a:rPr lang="en-CA" sz="1800" dirty="0"/>
                        <a:t>A</a:t>
                      </a: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nvGraphicFramePr>
        <p:xfrm>
          <a:off x="6672263" y="4652963"/>
          <a:ext cx="2016126" cy="365602"/>
        </p:xfrm>
        <a:graphic>
          <a:graphicData uri="http://schemas.openxmlformats.org/drawingml/2006/table">
            <a:tbl>
              <a:tblPr firstRow="1" bandRow="1">
                <a:tableStyleId>{2D5ABB26-0587-4C30-8999-92F81FD0307C}</a:tableStyleId>
              </a:tblPr>
              <a:tblGrid>
                <a:gridCol w="336021">
                  <a:extLst>
                    <a:ext uri="{9D8B030D-6E8A-4147-A177-3AD203B41FA5}">
                      <a16:colId xmlns:a16="http://schemas.microsoft.com/office/drawing/2014/main" val="20000"/>
                    </a:ext>
                  </a:extLst>
                </a:gridCol>
                <a:gridCol w="336021">
                  <a:extLst>
                    <a:ext uri="{9D8B030D-6E8A-4147-A177-3AD203B41FA5}">
                      <a16:colId xmlns:a16="http://schemas.microsoft.com/office/drawing/2014/main" val="20001"/>
                    </a:ext>
                  </a:extLst>
                </a:gridCol>
                <a:gridCol w="336021">
                  <a:extLst>
                    <a:ext uri="{9D8B030D-6E8A-4147-A177-3AD203B41FA5}">
                      <a16:colId xmlns:a16="http://schemas.microsoft.com/office/drawing/2014/main" val="20002"/>
                    </a:ext>
                  </a:extLst>
                </a:gridCol>
                <a:gridCol w="336021">
                  <a:extLst>
                    <a:ext uri="{9D8B030D-6E8A-4147-A177-3AD203B41FA5}">
                      <a16:colId xmlns:a16="http://schemas.microsoft.com/office/drawing/2014/main" val="20003"/>
                    </a:ext>
                  </a:extLst>
                </a:gridCol>
                <a:gridCol w="336021">
                  <a:extLst>
                    <a:ext uri="{9D8B030D-6E8A-4147-A177-3AD203B41FA5}">
                      <a16:colId xmlns:a16="http://schemas.microsoft.com/office/drawing/2014/main" val="20004"/>
                    </a:ext>
                  </a:extLst>
                </a:gridCol>
                <a:gridCol w="336021">
                  <a:extLst>
                    <a:ext uri="{9D8B030D-6E8A-4147-A177-3AD203B41FA5}">
                      <a16:colId xmlns:a16="http://schemas.microsoft.com/office/drawing/2014/main" val="20005"/>
                    </a:ext>
                  </a:extLst>
                </a:gridCol>
              </a:tblGrid>
              <a:tr h="365125">
                <a:tc>
                  <a:txBody>
                    <a:bodyPr/>
                    <a:lstStyle/>
                    <a:p>
                      <a:pPr algn="ctr"/>
                      <a:r>
                        <a:rPr lang="en-CA" sz="1800" dirty="0"/>
                        <a:t>A</a:t>
                      </a: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2" name="Footer Placeholder 1">
            <a:extLst>
              <a:ext uri="{FF2B5EF4-FFF2-40B4-BE49-F238E27FC236}">
                <a16:creationId xmlns:a16="http://schemas.microsoft.com/office/drawing/2014/main" id="{18002103-E09B-4895-6701-C78B6129FE48}"/>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C6BB7D0C-64B9-1A7E-755E-6BB29A484923}"/>
              </a:ext>
            </a:extLst>
          </p:cNvPr>
          <p:cNvSpPr>
            <a:spLocks noGrp="1"/>
          </p:cNvSpPr>
          <p:nvPr>
            <p:ph type="sldNum" sz="quarter" idx="11"/>
          </p:nvPr>
        </p:nvSpPr>
        <p:spPr/>
        <p:txBody>
          <a:bodyPr/>
          <a:lstStyle/>
          <a:p>
            <a:fld id="{009375D7-070A-4959-9224-FB5E66F2B1B3}" type="slidenum">
              <a:rPr lang="en-AU" smtClean="0"/>
              <a:pPr/>
              <a:t>54</a:t>
            </a:fld>
            <a:endParaRPr lang="en-AU" dirty="0"/>
          </a:p>
        </p:txBody>
      </p:sp>
    </p:spTree>
    <p:extLst>
      <p:ext uri="{BB962C8B-B14F-4D97-AF65-F5344CB8AC3E}">
        <p14:creationId xmlns:p14="http://schemas.microsoft.com/office/powerpoint/2010/main" val="19916754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CA" altLang="en-US" dirty="0">
                <a:cs typeface="Arial" charset="0"/>
              </a:rPr>
              <a:t>Determining Connections</a:t>
            </a:r>
          </a:p>
        </p:txBody>
      </p:sp>
      <p:sp>
        <p:nvSpPr>
          <p:cNvPr id="9219" name="Content Placeholder 2"/>
          <p:cNvSpPr>
            <a:spLocks noGrp="1"/>
          </p:cNvSpPr>
          <p:nvPr>
            <p:ph idx="1"/>
          </p:nvPr>
        </p:nvSpPr>
        <p:spPr/>
        <p:txBody>
          <a:bodyPr>
            <a:normAutofit/>
          </a:bodyPr>
          <a:lstStyle/>
          <a:p>
            <a:pPr>
              <a:buFont typeface="Arial" charset="0"/>
              <a:buNone/>
            </a:pPr>
            <a:r>
              <a:rPr lang="en-CA" altLang="en-US" dirty="0">
                <a:latin typeface="Arial" charset="0"/>
                <a:cs typeface="Arial" charset="0"/>
              </a:rPr>
              <a:t>Pop the head, A, and mark and push B, F and G</a:t>
            </a:r>
          </a:p>
        </p:txBody>
      </p:sp>
      <p:pic>
        <p:nvPicPr>
          <p:cNvPr id="9220" name="Picture 5" descr="C:\Users\dwharder\Desktop\x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9514" y="2420938"/>
            <a:ext cx="4897437"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p:cNvGraphicFramePr>
            <a:graphicFrameLocks noGrp="1"/>
          </p:cNvGraphicFramePr>
          <p:nvPr/>
        </p:nvGraphicFramePr>
        <p:xfrm>
          <a:off x="3719513" y="4652963"/>
          <a:ext cx="2016126" cy="365602"/>
        </p:xfrm>
        <a:graphic>
          <a:graphicData uri="http://schemas.openxmlformats.org/drawingml/2006/table">
            <a:tbl>
              <a:tblPr firstRow="1" bandRow="1">
                <a:tableStyleId>{2D5ABB26-0587-4C30-8999-92F81FD0307C}</a:tableStyleId>
              </a:tblPr>
              <a:tblGrid>
                <a:gridCol w="336021">
                  <a:extLst>
                    <a:ext uri="{9D8B030D-6E8A-4147-A177-3AD203B41FA5}">
                      <a16:colId xmlns:a16="http://schemas.microsoft.com/office/drawing/2014/main" val="20000"/>
                    </a:ext>
                  </a:extLst>
                </a:gridCol>
                <a:gridCol w="336021">
                  <a:extLst>
                    <a:ext uri="{9D8B030D-6E8A-4147-A177-3AD203B41FA5}">
                      <a16:colId xmlns:a16="http://schemas.microsoft.com/office/drawing/2014/main" val="20001"/>
                    </a:ext>
                  </a:extLst>
                </a:gridCol>
                <a:gridCol w="336021">
                  <a:extLst>
                    <a:ext uri="{9D8B030D-6E8A-4147-A177-3AD203B41FA5}">
                      <a16:colId xmlns:a16="http://schemas.microsoft.com/office/drawing/2014/main" val="20002"/>
                    </a:ext>
                  </a:extLst>
                </a:gridCol>
                <a:gridCol w="336021">
                  <a:extLst>
                    <a:ext uri="{9D8B030D-6E8A-4147-A177-3AD203B41FA5}">
                      <a16:colId xmlns:a16="http://schemas.microsoft.com/office/drawing/2014/main" val="20003"/>
                    </a:ext>
                  </a:extLst>
                </a:gridCol>
                <a:gridCol w="336021">
                  <a:extLst>
                    <a:ext uri="{9D8B030D-6E8A-4147-A177-3AD203B41FA5}">
                      <a16:colId xmlns:a16="http://schemas.microsoft.com/office/drawing/2014/main" val="20004"/>
                    </a:ext>
                  </a:extLst>
                </a:gridCol>
                <a:gridCol w="336021">
                  <a:extLst>
                    <a:ext uri="{9D8B030D-6E8A-4147-A177-3AD203B41FA5}">
                      <a16:colId xmlns:a16="http://schemas.microsoft.com/office/drawing/2014/main" val="20005"/>
                    </a:ext>
                  </a:extLst>
                </a:gridCol>
              </a:tblGrid>
              <a:tr h="365125">
                <a:tc>
                  <a:txBody>
                    <a:bodyPr/>
                    <a:lstStyle/>
                    <a:p>
                      <a:pPr algn="ctr"/>
                      <a:r>
                        <a:rPr lang="en-CA" sz="1800" dirty="0"/>
                        <a:t>B</a:t>
                      </a: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a:t>F</a:t>
                      </a: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a:t>G</a:t>
                      </a: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nvGraphicFramePr>
        <p:xfrm>
          <a:off x="6672263" y="4652963"/>
          <a:ext cx="2016126" cy="365602"/>
        </p:xfrm>
        <a:graphic>
          <a:graphicData uri="http://schemas.openxmlformats.org/drawingml/2006/table">
            <a:tbl>
              <a:tblPr firstRow="1" bandRow="1">
                <a:tableStyleId>{2D5ABB26-0587-4C30-8999-92F81FD0307C}</a:tableStyleId>
              </a:tblPr>
              <a:tblGrid>
                <a:gridCol w="336021">
                  <a:extLst>
                    <a:ext uri="{9D8B030D-6E8A-4147-A177-3AD203B41FA5}">
                      <a16:colId xmlns:a16="http://schemas.microsoft.com/office/drawing/2014/main" val="20000"/>
                    </a:ext>
                  </a:extLst>
                </a:gridCol>
                <a:gridCol w="336021">
                  <a:extLst>
                    <a:ext uri="{9D8B030D-6E8A-4147-A177-3AD203B41FA5}">
                      <a16:colId xmlns:a16="http://schemas.microsoft.com/office/drawing/2014/main" val="20001"/>
                    </a:ext>
                  </a:extLst>
                </a:gridCol>
                <a:gridCol w="336021">
                  <a:extLst>
                    <a:ext uri="{9D8B030D-6E8A-4147-A177-3AD203B41FA5}">
                      <a16:colId xmlns:a16="http://schemas.microsoft.com/office/drawing/2014/main" val="20002"/>
                    </a:ext>
                  </a:extLst>
                </a:gridCol>
                <a:gridCol w="336021">
                  <a:extLst>
                    <a:ext uri="{9D8B030D-6E8A-4147-A177-3AD203B41FA5}">
                      <a16:colId xmlns:a16="http://schemas.microsoft.com/office/drawing/2014/main" val="20003"/>
                    </a:ext>
                  </a:extLst>
                </a:gridCol>
                <a:gridCol w="336021">
                  <a:extLst>
                    <a:ext uri="{9D8B030D-6E8A-4147-A177-3AD203B41FA5}">
                      <a16:colId xmlns:a16="http://schemas.microsoft.com/office/drawing/2014/main" val="20004"/>
                    </a:ext>
                  </a:extLst>
                </a:gridCol>
                <a:gridCol w="336021">
                  <a:extLst>
                    <a:ext uri="{9D8B030D-6E8A-4147-A177-3AD203B41FA5}">
                      <a16:colId xmlns:a16="http://schemas.microsoft.com/office/drawing/2014/main" val="20005"/>
                    </a:ext>
                  </a:extLst>
                </a:gridCol>
              </a:tblGrid>
              <a:tr h="365125">
                <a:tc>
                  <a:txBody>
                    <a:bodyPr/>
                    <a:lstStyle/>
                    <a:p>
                      <a:pPr algn="ctr"/>
                      <a:r>
                        <a:rPr lang="en-CA" sz="1800" dirty="0"/>
                        <a:t>B</a:t>
                      </a: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a:t>F</a:t>
                      </a: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a:t>G</a:t>
                      </a: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2" name="Footer Placeholder 1">
            <a:extLst>
              <a:ext uri="{FF2B5EF4-FFF2-40B4-BE49-F238E27FC236}">
                <a16:creationId xmlns:a16="http://schemas.microsoft.com/office/drawing/2014/main" id="{33D2FAD5-57D2-625C-B6BF-A47AB46E5774}"/>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EE1E94CC-58C1-F75B-CC42-1CFF4CAD2BB0}"/>
              </a:ext>
            </a:extLst>
          </p:cNvPr>
          <p:cNvSpPr>
            <a:spLocks noGrp="1"/>
          </p:cNvSpPr>
          <p:nvPr>
            <p:ph type="sldNum" sz="quarter" idx="11"/>
          </p:nvPr>
        </p:nvSpPr>
        <p:spPr/>
        <p:txBody>
          <a:bodyPr/>
          <a:lstStyle/>
          <a:p>
            <a:fld id="{009375D7-070A-4959-9224-FB5E66F2B1B3}" type="slidenum">
              <a:rPr lang="en-AU" smtClean="0"/>
              <a:pPr/>
              <a:t>55</a:t>
            </a:fld>
            <a:endParaRPr lang="en-AU" dirty="0"/>
          </a:p>
        </p:txBody>
      </p:sp>
    </p:spTree>
    <p:extLst>
      <p:ext uri="{BB962C8B-B14F-4D97-AF65-F5344CB8AC3E}">
        <p14:creationId xmlns:p14="http://schemas.microsoft.com/office/powerpoint/2010/main" val="38231025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6" descr="C:\Users\dwharder\Desktop\x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9514" y="2420938"/>
            <a:ext cx="4897437"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2" name="Title 1"/>
          <p:cNvSpPr>
            <a:spLocks noGrp="1"/>
          </p:cNvSpPr>
          <p:nvPr>
            <p:ph type="title"/>
          </p:nvPr>
        </p:nvSpPr>
        <p:spPr/>
        <p:txBody>
          <a:bodyPr/>
          <a:lstStyle/>
          <a:p>
            <a:r>
              <a:rPr lang="en-CA" altLang="en-US" dirty="0">
                <a:cs typeface="Arial" charset="0"/>
              </a:rPr>
              <a:t>Determining Connections</a:t>
            </a:r>
          </a:p>
        </p:txBody>
      </p:sp>
      <p:sp>
        <p:nvSpPr>
          <p:cNvPr id="10243" name="Content Placeholder 2"/>
          <p:cNvSpPr>
            <a:spLocks noGrp="1"/>
          </p:cNvSpPr>
          <p:nvPr>
            <p:ph idx="1"/>
          </p:nvPr>
        </p:nvSpPr>
        <p:spPr/>
        <p:txBody>
          <a:bodyPr>
            <a:normAutofit/>
          </a:bodyPr>
          <a:lstStyle/>
          <a:p>
            <a:pPr>
              <a:buFont typeface="Arial" charset="0"/>
              <a:buNone/>
            </a:pPr>
            <a:r>
              <a:rPr lang="en-CA" altLang="en-US" dirty="0">
                <a:latin typeface="Arial" charset="0"/>
                <a:cs typeface="Arial" charset="0"/>
              </a:rPr>
              <a:t>Pop B and mark and, in the left graph, mark and push H</a:t>
            </a:r>
          </a:p>
          <a:p>
            <a:pPr lvl="1"/>
            <a:r>
              <a:rPr lang="en-CA" altLang="en-US" dirty="0">
                <a:latin typeface="Arial" charset="0"/>
                <a:cs typeface="Arial" charset="0"/>
              </a:rPr>
              <a:t>On the right graph, B has no unvisited adjacent vertices</a:t>
            </a:r>
          </a:p>
        </p:txBody>
      </p:sp>
      <p:graphicFrame>
        <p:nvGraphicFramePr>
          <p:cNvPr id="5" name="Table 4"/>
          <p:cNvGraphicFramePr>
            <a:graphicFrameLocks noGrp="1"/>
          </p:cNvGraphicFramePr>
          <p:nvPr/>
        </p:nvGraphicFramePr>
        <p:xfrm>
          <a:off x="3719513" y="4652963"/>
          <a:ext cx="2016126" cy="365602"/>
        </p:xfrm>
        <a:graphic>
          <a:graphicData uri="http://schemas.openxmlformats.org/drawingml/2006/table">
            <a:tbl>
              <a:tblPr firstRow="1" bandRow="1">
                <a:tableStyleId>{2D5ABB26-0587-4C30-8999-92F81FD0307C}</a:tableStyleId>
              </a:tblPr>
              <a:tblGrid>
                <a:gridCol w="336021">
                  <a:extLst>
                    <a:ext uri="{9D8B030D-6E8A-4147-A177-3AD203B41FA5}">
                      <a16:colId xmlns:a16="http://schemas.microsoft.com/office/drawing/2014/main" val="20000"/>
                    </a:ext>
                  </a:extLst>
                </a:gridCol>
                <a:gridCol w="336021">
                  <a:extLst>
                    <a:ext uri="{9D8B030D-6E8A-4147-A177-3AD203B41FA5}">
                      <a16:colId xmlns:a16="http://schemas.microsoft.com/office/drawing/2014/main" val="20001"/>
                    </a:ext>
                  </a:extLst>
                </a:gridCol>
                <a:gridCol w="336021">
                  <a:extLst>
                    <a:ext uri="{9D8B030D-6E8A-4147-A177-3AD203B41FA5}">
                      <a16:colId xmlns:a16="http://schemas.microsoft.com/office/drawing/2014/main" val="20002"/>
                    </a:ext>
                  </a:extLst>
                </a:gridCol>
                <a:gridCol w="336021">
                  <a:extLst>
                    <a:ext uri="{9D8B030D-6E8A-4147-A177-3AD203B41FA5}">
                      <a16:colId xmlns:a16="http://schemas.microsoft.com/office/drawing/2014/main" val="20003"/>
                    </a:ext>
                  </a:extLst>
                </a:gridCol>
                <a:gridCol w="336021">
                  <a:extLst>
                    <a:ext uri="{9D8B030D-6E8A-4147-A177-3AD203B41FA5}">
                      <a16:colId xmlns:a16="http://schemas.microsoft.com/office/drawing/2014/main" val="20004"/>
                    </a:ext>
                  </a:extLst>
                </a:gridCol>
                <a:gridCol w="336021">
                  <a:extLst>
                    <a:ext uri="{9D8B030D-6E8A-4147-A177-3AD203B41FA5}">
                      <a16:colId xmlns:a16="http://schemas.microsoft.com/office/drawing/2014/main" val="20005"/>
                    </a:ext>
                  </a:extLst>
                </a:gridCol>
              </a:tblGrid>
              <a:tr h="365125">
                <a:tc>
                  <a:txBody>
                    <a:bodyPr/>
                    <a:lstStyle/>
                    <a:p>
                      <a:pPr algn="ctr"/>
                      <a:r>
                        <a:rPr lang="en-CA" sz="1800" dirty="0"/>
                        <a:t>F</a:t>
                      </a: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a:t>G</a:t>
                      </a: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a:t>H</a:t>
                      </a: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nvGraphicFramePr>
        <p:xfrm>
          <a:off x="6672263" y="4652963"/>
          <a:ext cx="2016126" cy="365602"/>
        </p:xfrm>
        <a:graphic>
          <a:graphicData uri="http://schemas.openxmlformats.org/drawingml/2006/table">
            <a:tbl>
              <a:tblPr firstRow="1" bandRow="1">
                <a:tableStyleId>{2D5ABB26-0587-4C30-8999-92F81FD0307C}</a:tableStyleId>
              </a:tblPr>
              <a:tblGrid>
                <a:gridCol w="336021">
                  <a:extLst>
                    <a:ext uri="{9D8B030D-6E8A-4147-A177-3AD203B41FA5}">
                      <a16:colId xmlns:a16="http://schemas.microsoft.com/office/drawing/2014/main" val="20000"/>
                    </a:ext>
                  </a:extLst>
                </a:gridCol>
                <a:gridCol w="336021">
                  <a:extLst>
                    <a:ext uri="{9D8B030D-6E8A-4147-A177-3AD203B41FA5}">
                      <a16:colId xmlns:a16="http://schemas.microsoft.com/office/drawing/2014/main" val="20001"/>
                    </a:ext>
                  </a:extLst>
                </a:gridCol>
                <a:gridCol w="336021">
                  <a:extLst>
                    <a:ext uri="{9D8B030D-6E8A-4147-A177-3AD203B41FA5}">
                      <a16:colId xmlns:a16="http://schemas.microsoft.com/office/drawing/2014/main" val="20002"/>
                    </a:ext>
                  </a:extLst>
                </a:gridCol>
                <a:gridCol w="336021">
                  <a:extLst>
                    <a:ext uri="{9D8B030D-6E8A-4147-A177-3AD203B41FA5}">
                      <a16:colId xmlns:a16="http://schemas.microsoft.com/office/drawing/2014/main" val="20003"/>
                    </a:ext>
                  </a:extLst>
                </a:gridCol>
                <a:gridCol w="336021">
                  <a:extLst>
                    <a:ext uri="{9D8B030D-6E8A-4147-A177-3AD203B41FA5}">
                      <a16:colId xmlns:a16="http://schemas.microsoft.com/office/drawing/2014/main" val="20004"/>
                    </a:ext>
                  </a:extLst>
                </a:gridCol>
                <a:gridCol w="336021">
                  <a:extLst>
                    <a:ext uri="{9D8B030D-6E8A-4147-A177-3AD203B41FA5}">
                      <a16:colId xmlns:a16="http://schemas.microsoft.com/office/drawing/2014/main" val="20005"/>
                    </a:ext>
                  </a:extLst>
                </a:gridCol>
              </a:tblGrid>
              <a:tr h="365125">
                <a:tc>
                  <a:txBody>
                    <a:bodyPr/>
                    <a:lstStyle/>
                    <a:p>
                      <a:pPr algn="ctr"/>
                      <a:r>
                        <a:rPr lang="en-CA" sz="1800" dirty="0"/>
                        <a:t>F</a:t>
                      </a: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a:t>G</a:t>
                      </a: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2" name="Footer Placeholder 1">
            <a:extLst>
              <a:ext uri="{FF2B5EF4-FFF2-40B4-BE49-F238E27FC236}">
                <a16:creationId xmlns:a16="http://schemas.microsoft.com/office/drawing/2014/main" id="{DE370A5A-39CB-E923-1A9D-C1AB6C47BAD8}"/>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5FDAD63A-D44C-E28B-2EE0-7DCD1BE89CA1}"/>
              </a:ext>
            </a:extLst>
          </p:cNvPr>
          <p:cNvSpPr>
            <a:spLocks noGrp="1"/>
          </p:cNvSpPr>
          <p:nvPr>
            <p:ph type="sldNum" sz="quarter" idx="11"/>
          </p:nvPr>
        </p:nvSpPr>
        <p:spPr/>
        <p:txBody>
          <a:bodyPr/>
          <a:lstStyle/>
          <a:p>
            <a:fld id="{009375D7-070A-4959-9224-FB5E66F2B1B3}" type="slidenum">
              <a:rPr lang="en-AU" smtClean="0"/>
              <a:pPr/>
              <a:t>56</a:t>
            </a:fld>
            <a:endParaRPr lang="en-AU" dirty="0"/>
          </a:p>
        </p:txBody>
      </p:sp>
    </p:spTree>
    <p:extLst>
      <p:ext uri="{BB962C8B-B14F-4D97-AF65-F5344CB8AC3E}">
        <p14:creationId xmlns:p14="http://schemas.microsoft.com/office/powerpoint/2010/main" val="13615069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CA" altLang="en-US" dirty="0">
                <a:cs typeface="Arial" charset="0"/>
              </a:rPr>
              <a:t>Determining Connections</a:t>
            </a:r>
          </a:p>
        </p:txBody>
      </p:sp>
      <p:sp>
        <p:nvSpPr>
          <p:cNvPr id="11267" name="Content Placeholder 2"/>
          <p:cNvSpPr>
            <a:spLocks noGrp="1"/>
          </p:cNvSpPr>
          <p:nvPr>
            <p:ph idx="1"/>
          </p:nvPr>
        </p:nvSpPr>
        <p:spPr/>
        <p:txBody>
          <a:bodyPr>
            <a:normAutofit/>
          </a:bodyPr>
          <a:lstStyle/>
          <a:p>
            <a:pPr>
              <a:buFont typeface="Arial" charset="0"/>
              <a:buNone/>
            </a:pPr>
            <a:r>
              <a:rPr lang="en-CA" altLang="en-US" dirty="0">
                <a:latin typeface="Arial" charset="0"/>
                <a:cs typeface="Arial" charset="0"/>
              </a:rPr>
              <a:t>Popping F results in the pushing of E</a:t>
            </a:r>
          </a:p>
        </p:txBody>
      </p:sp>
      <p:pic>
        <p:nvPicPr>
          <p:cNvPr id="11268" name="Picture 7" descr="C:\Users\dwharder\Desktop\x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9514" y="2420938"/>
            <a:ext cx="4897437"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p:cNvGraphicFramePr>
            <a:graphicFrameLocks noGrp="1"/>
          </p:cNvGraphicFramePr>
          <p:nvPr/>
        </p:nvGraphicFramePr>
        <p:xfrm>
          <a:off x="3719513" y="4652963"/>
          <a:ext cx="2016126" cy="365602"/>
        </p:xfrm>
        <a:graphic>
          <a:graphicData uri="http://schemas.openxmlformats.org/drawingml/2006/table">
            <a:tbl>
              <a:tblPr firstRow="1" bandRow="1">
                <a:tableStyleId>{2D5ABB26-0587-4C30-8999-92F81FD0307C}</a:tableStyleId>
              </a:tblPr>
              <a:tblGrid>
                <a:gridCol w="336021">
                  <a:extLst>
                    <a:ext uri="{9D8B030D-6E8A-4147-A177-3AD203B41FA5}">
                      <a16:colId xmlns:a16="http://schemas.microsoft.com/office/drawing/2014/main" val="20000"/>
                    </a:ext>
                  </a:extLst>
                </a:gridCol>
                <a:gridCol w="336021">
                  <a:extLst>
                    <a:ext uri="{9D8B030D-6E8A-4147-A177-3AD203B41FA5}">
                      <a16:colId xmlns:a16="http://schemas.microsoft.com/office/drawing/2014/main" val="20001"/>
                    </a:ext>
                  </a:extLst>
                </a:gridCol>
                <a:gridCol w="336021">
                  <a:extLst>
                    <a:ext uri="{9D8B030D-6E8A-4147-A177-3AD203B41FA5}">
                      <a16:colId xmlns:a16="http://schemas.microsoft.com/office/drawing/2014/main" val="20002"/>
                    </a:ext>
                  </a:extLst>
                </a:gridCol>
                <a:gridCol w="336021">
                  <a:extLst>
                    <a:ext uri="{9D8B030D-6E8A-4147-A177-3AD203B41FA5}">
                      <a16:colId xmlns:a16="http://schemas.microsoft.com/office/drawing/2014/main" val="20003"/>
                    </a:ext>
                  </a:extLst>
                </a:gridCol>
                <a:gridCol w="336021">
                  <a:extLst>
                    <a:ext uri="{9D8B030D-6E8A-4147-A177-3AD203B41FA5}">
                      <a16:colId xmlns:a16="http://schemas.microsoft.com/office/drawing/2014/main" val="20004"/>
                    </a:ext>
                  </a:extLst>
                </a:gridCol>
                <a:gridCol w="336021">
                  <a:extLst>
                    <a:ext uri="{9D8B030D-6E8A-4147-A177-3AD203B41FA5}">
                      <a16:colId xmlns:a16="http://schemas.microsoft.com/office/drawing/2014/main" val="20005"/>
                    </a:ext>
                  </a:extLst>
                </a:gridCol>
              </a:tblGrid>
              <a:tr h="365125">
                <a:tc>
                  <a:txBody>
                    <a:bodyPr/>
                    <a:lstStyle/>
                    <a:p>
                      <a:pPr algn="ctr"/>
                      <a:r>
                        <a:rPr lang="en-CA" sz="1800" dirty="0"/>
                        <a:t>G</a:t>
                      </a: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a:t>H</a:t>
                      </a: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a:t>E</a:t>
                      </a: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nvGraphicFramePr>
        <p:xfrm>
          <a:off x="6672263" y="4652963"/>
          <a:ext cx="2016126" cy="365602"/>
        </p:xfrm>
        <a:graphic>
          <a:graphicData uri="http://schemas.openxmlformats.org/drawingml/2006/table">
            <a:tbl>
              <a:tblPr firstRow="1" bandRow="1">
                <a:tableStyleId>{2D5ABB26-0587-4C30-8999-92F81FD0307C}</a:tableStyleId>
              </a:tblPr>
              <a:tblGrid>
                <a:gridCol w="336021">
                  <a:extLst>
                    <a:ext uri="{9D8B030D-6E8A-4147-A177-3AD203B41FA5}">
                      <a16:colId xmlns:a16="http://schemas.microsoft.com/office/drawing/2014/main" val="20000"/>
                    </a:ext>
                  </a:extLst>
                </a:gridCol>
                <a:gridCol w="336021">
                  <a:extLst>
                    <a:ext uri="{9D8B030D-6E8A-4147-A177-3AD203B41FA5}">
                      <a16:colId xmlns:a16="http://schemas.microsoft.com/office/drawing/2014/main" val="20001"/>
                    </a:ext>
                  </a:extLst>
                </a:gridCol>
                <a:gridCol w="336021">
                  <a:extLst>
                    <a:ext uri="{9D8B030D-6E8A-4147-A177-3AD203B41FA5}">
                      <a16:colId xmlns:a16="http://schemas.microsoft.com/office/drawing/2014/main" val="20002"/>
                    </a:ext>
                  </a:extLst>
                </a:gridCol>
                <a:gridCol w="336021">
                  <a:extLst>
                    <a:ext uri="{9D8B030D-6E8A-4147-A177-3AD203B41FA5}">
                      <a16:colId xmlns:a16="http://schemas.microsoft.com/office/drawing/2014/main" val="20003"/>
                    </a:ext>
                  </a:extLst>
                </a:gridCol>
                <a:gridCol w="336021">
                  <a:extLst>
                    <a:ext uri="{9D8B030D-6E8A-4147-A177-3AD203B41FA5}">
                      <a16:colId xmlns:a16="http://schemas.microsoft.com/office/drawing/2014/main" val="20004"/>
                    </a:ext>
                  </a:extLst>
                </a:gridCol>
                <a:gridCol w="336021">
                  <a:extLst>
                    <a:ext uri="{9D8B030D-6E8A-4147-A177-3AD203B41FA5}">
                      <a16:colId xmlns:a16="http://schemas.microsoft.com/office/drawing/2014/main" val="20005"/>
                    </a:ext>
                  </a:extLst>
                </a:gridCol>
              </a:tblGrid>
              <a:tr h="365125">
                <a:tc>
                  <a:txBody>
                    <a:bodyPr/>
                    <a:lstStyle/>
                    <a:p>
                      <a:pPr algn="ctr"/>
                      <a:r>
                        <a:rPr lang="en-CA" sz="1800" dirty="0"/>
                        <a:t>G</a:t>
                      </a: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a:t>E</a:t>
                      </a: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2" name="Footer Placeholder 1">
            <a:extLst>
              <a:ext uri="{FF2B5EF4-FFF2-40B4-BE49-F238E27FC236}">
                <a16:creationId xmlns:a16="http://schemas.microsoft.com/office/drawing/2014/main" id="{3683CCAA-87B1-ECD8-401F-9120CB99F299}"/>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D53DD972-8CE6-CCE4-309B-DE6E60989C97}"/>
              </a:ext>
            </a:extLst>
          </p:cNvPr>
          <p:cNvSpPr>
            <a:spLocks noGrp="1"/>
          </p:cNvSpPr>
          <p:nvPr>
            <p:ph type="sldNum" sz="quarter" idx="11"/>
          </p:nvPr>
        </p:nvSpPr>
        <p:spPr/>
        <p:txBody>
          <a:bodyPr/>
          <a:lstStyle/>
          <a:p>
            <a:fld id="{009375D7-070A-4959-9224-FB5E66F2B1B3}" type="slidenum">
              <a:rPr lang="en-AU" smtClean="0"/>
              <a:pPr/>
              <a:t>57</a:t>
            </a:fld>
            <a:endParaRPr lang="en-AU" dirty="0"/>
          </a:p>
        </p:txBody>
      </p:sp>
    </p:spTree>
    <p:extLst>
      <p:ext uri="{BB962C8B-B14F-4D97-AF65-F5344CB8AC3E}">
        <p14:creationId xmlns:p14="http://schemas.microsoft.com/office/powerpoint/2010/main" val="13375708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CA" altLang="en-US" dirty="0">
                <a:cs typeface="Arial" charset="0"/>
              </a:rPr>
              <a:t>Determining Connections</a:t>
            </a:r>
          </a:p>
        </p:txBody>
      </p:sp>
      <p:sp>
        <p:nvSpPr>
          <p:cNvPr id="12291" name="Content Placeholder 2"/>
          <p:cNvSpPr>
            <a:spLocks noGrp="1"/>
          </p:cNvSpPr>
          <p:nvPr>
            <p:ph idx="1"/>
          </p:nvPr>
        </p:nvSpPr>
        <p:spPr/>
        <p:txBody>
          <a:bodyPr>
            <a:normAutofit/>
          </a:bodyPr>
          <a:lstStyle/>
          <a:p>
            <a:pPr>
              <a:buFont typeface="Arial" charset="0"/>
              <a:buNone/>
            </a:pPr>
            <a:r>
              <a:rPr lang="en-CA" altLang="en-US" dirty="0">
                <a:latin typeface="Arial" charset="0"/>
                <a:cs typeface="Arial" charset="0"/>
              </a:rPr>
              <a:t>In either graph, G has no adjacent vertices that are unvisited</a:t>
            </a:r>
          </a:p>
        </p:txBody>
      </p:sp>
      <p:pic>
        <p:nvPicPr>
          <p:cNvPr id="12292" name="Picture 7" descr="C:\Users\dwharder\Desktop\x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9514" y="2420938"/>
            <a:ext cx="4897437"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p:cNvGraphicFramePr>
            <a:graphicFrameLocks noGrp="1"/>
          </p:cNvGraphicFramePr>
          <p:nvPr/>
        </p:nvGraphicFramePr>
        <p:xfrm>
          <a:off x="3719513" y="4652963"/>
          <a:ext cx="2016126" cy="365602"/>
        </p:xfrm>
        <a:graphic>
          <a:graphicData uri="http://schemas.openxmlformats.org/drawingml/2006/table">
            <a:tbl>
              <a:tblPr firstRow="1" bandRow="1">
                <a:tableStyleId>{2D5ABB26-0587-4C30-8999-92F81FD0307C}</a:tableStyleId>
              </a:tblPr>
              <a:tblGrid>
                <a:gridCol w="336021">
                  <a:extLst>
                    <a:ext uri="{9D8B030D-6E8A-4147-A177-3AD203B41FA5}">
                      <a16:colId xmlns:a16="http://schemas.microsoft.com/office/drawing/2014/main" val="20000"/>
                    </a:ext>
                  </a:extLst>
                </a:gridCol>
                <a:gridCol w="336021">
                  <a:extLst>
                    <a:ext uri="{9D8B030D-6E8A-4147-A177-3AD203B41FA5}">
                      <a16:colId xmlns:a16="http://schemas.microsoft.com/office/drawing/2014/main" val="20001"/>
                    </a:ext>
                  </a:extLst>
                </a:gridCol>
                <a:gridCol w="336021">
                  <a:extLst>
                    <a:ext uri="{9D8B030D-6E8A-4147-A177-3AD203B41FA5}">
                      <a16:colId xmlns:a16="http://schemas.microsoft.com/office/drawing/2014/main" val="20002"/>
                    </a:ext>
                  </a:extLst>
                </a:gridCol>
                <a:gridCol w="336021">
                  <a:extLst>
                    <a:ext uri="{9D8B030D-6E8A-4147-A177-3AD203B41FA5}">
                      <a16:colId xmlns:a16="http://schemas.microsoft.com/office/drawing/2014/main" val="20003"/>
                    </a:ext>
                  </a:extLst>
                </a:gridCol>
                <a:gridCol w="336021">
                  <a:extLst>
                    <a:ext uri="{9D8B030D-6E8A-4147-A177-3AD203B41FA5}">
                      <a16:colId xmlns:a16="http://schemas.microsoft.com/office/drawing/2014/main" val="20004"/>
                    </a:ext>
                  </a:extLst>
                </a:gridCol>
                <a:gridCol w="336021">
                  <a:extLst>
                    <a:ext uri="{9D8B030D-6E8A-4147-A177-3AD203B41FA5}">
                      <a16:colId xmlns:a16="http://schemas.microsoft.com/office/drawing/2014/main" val="20005"/>
                    </a:ext>
                  </a:extLst>
                </a:gridCol>
              </a:tblGrid>
              <a:tr h="365125">
                <a:tc>
                  <a:txBody>
                    <a:bodyPr/>
                    <a:lstStyle/>
                    <a:p>
                      <a:pPr algn="ctr"/>
                      <a:r>
                        <a:rPr lang="en-CA" sz="1800" dirty="0"/>
                        <a:t>H</a:t>
                      </a: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a:t>E</a:t>
                      </a: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nvGraphicFramePr>
        <p:xfrm>
          <a:off x="6672263" y="4652963"/>
          <a:ext cx="2016126" cy="365602"/>
        </p:xfrm>
        <a:graphic>
          <a:graphicData uri="http://schemas.openxmlformats.org/drawingml/2006/table">
            <a:tbl>
              <a:tblPr firstRow="1" bandRow="1">
                <a:tableStyleId>{2D5ABB26-0587-4C30-8999-92F81FD0307C}</a:tableStyleId>
              </a:tblPr>
              <a:tblGrid>
                <a:gridCol w="336021">
                  <a:extLst>
                    <a:ext uri="{9D8B030D-6E8A-4147-A177-3AD203B41FA5}">
                      <a16:colId xmlns:a16="http://schemas.microsoft.com/office/drawing/2014/main" val="20000"/>
                    </a:ext>
                  </a:extLst>
                </a:gridCol>
                <a:gridCol w="336021">
                  <a:extLst>
                    <a:ext uri="{9D8B030D-6E8A-4147-A177-3AD203B41FA5}">
                      <a16:colId xmlns:a16="http://schemas.microsoft.com/office/drawing/2014/main" val="20001"/>
                    </a:ext>
                  </a:extLst>
                </a:gridCol>
                <a:gridCol w="336021">
                  <a:extLst>
                    <a:ext uri="{9D8B030D-6E8A-4147-A177-3AD203B41FA5}">
                      <a16:colId xmlns:a16="http://schemas.microsoft.com/office/drawing/2014/main" val="20002"/>
                    </a:ext>
                  </a:extLst>
                </a:gridCol>
                <a:gridCol w="336021">
                  <a:extLst>
                    <a:ext uri="{9D8B030D-6E8A-4147-A177-3AD203B41FA5}">
                      <a16:colId xmlns:a16="http://schemas.microsoft.com/office/drawing/2014/main" val="20003"/>
                    </a:ext>
                  </a:extLst>
                </a:gridCol>
                <a:gridCol w="336021">
                  <a:extLst>
                    <a:ext uri="{9D8B030D-6E8A-4147-A177-3AD203B41FA5}">
                      <a16:colId xmlns:a16="http://schemas.microsoft.com/office/drawing/2014/main" val="20004"/>
                    </a:ext>
                  </a:extLst>
                </a:gridCol>
                <a:gridCol w="336021">
                  <a:extLst>
                    <a:ext uri="{9D8B030D-6E8A-4147-A177-3AD203B41FA5}">
                      <a16:colId xmlns:a16="http://schemas.microsoft.com/office/drawing/2014/main" val="20005"/>
                    </a:ext>
                  </a:extLst>
                </a:gridCol>
              </a:tblGrid>
              <a:tr h="365125">
                <a:tc>
                  <a:txBody>
                    <a:bodyPr/>
                    <a:lstStyle/>
                    <a:p>
                      <a:pPr algn="ctr"/>
                      <a:r>
                        <a:rPr lang="en-CA" sz="1800" dirty="0"/>
                        <a:t>E</a:t>
                      </a: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2" name="Footer Placeholder 1">
            <a:extLst>
              <a:ext uri="{FF2B5EF4-FFF2-40B4-BE49-F238E27FC236}">
                <a16:creationId xmlns:a16="http://schemas.microsoft.com/office/drawing/2014/main" id="{4E8AD010-674A-B358-5CCC-D46DB1FC6C15}"/>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5056BF2D-6340-E455-3DAC-5AA3485CFC76}"/>
              </a:ext>
            </a:extLst>
          </p:cNvPr>
          <p:cNvSpPr>
            <a:spLocks noGrp="1"/>
          </p:cNvSpPr>
          <p:nvPr>
            <p:ph type="sldNum" sz="quarter" idx="11"/>
          </p:nvPr>
        </p:nvSpPr>
        <p:spPr/>
        <p:txBody>
          <a:bodyPr/>
          <a:lstStyle/>
          <a:p>
            <a:fld id="{009375D7-070A-4959-9224-FB5E66F2B1B3}" type="slidenum">
              <a:rPr lang="en-AU" smtClean="0"/>
              <a:pPr/>
              <a:t>58</a:t>
            </a:fld>
            <a:endParaRPr lang="en-AU" dirty="0"/>
          </a:p>
        </p:txBody>
      </p:sp>
    </p:spTree>
    <p:extLst>
      <p:ext uri="{BB962C8B-B14F-4D97-AF65-F5344CB8AC3E}">
        <p14:creationId xmlns:p14="http://schemas.microsoft.com/office/powerpoint/2010/main" val="4076601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CA" altLang="en-US" dirty="0">
                <a:cs typeface="Arial" charset="0"/>
              </a:rPr>
              <a:t>Determining Connections</a:t>
            </a:r>
          </a:p>
        </p:txBody>
      </p:sp>
      <p:sp>
        <p:nvSpPr>
          <p:cNvPr id="13315" name="Content Placeholder 2"/>
          <p:cNvSpPr>
            <a:spLocks noGrp="1"/>
          </p:cNvSpPr>
          <p:nvPr>
            <p:ph idx="1"/>
          </p:nvPr>
        </p:nvSpPr>
        <p:spPr/>
        <p:txBody>
          <a:bodyPr>
            <a:normAutofit/>
          </a:bodyPr>
          <a:lstStyle/>
          <a:p>
            <a:pPr>
              <a:buFont typeface="Arial" charset="0"/>
              <a:buNone/>
            </a:pPr>
            <a:r>
              <a:rPr lang="en-CA" altLang="en-US" dirty="0">
                <a:latin typeface="Arial" charset="0"/>
                <a:cs typeface="Arial" charset="0"/>
              </a:rPr>
              <a:t>Popping H on the left graph results in C and I being pushed</a:t>
            </a:r>
          </a:p>
        </p:txBody>
      </p:sp>
      <p:pic>
        <p:nvPicPr>
          <p:cNvPr id="13316" name="Picture 8" descr="C:\Users\dwharder\Desktop\x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9514" y="2420938"/>
            <a:ext cx="4897437"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p:cNvGraphicFramePr>
            <a:graphicFrameLocks noGrp="1"/>
          </p:cNvGraphicFramePr>
          <p:nvPr/>
        </p:nvGraphicFramePr>
        <p:xfrm>
          <a:off x="3719513" y="4652963"/>
          <a:ext cx="2016126" cy="365602"/>
        </p:xfrm>
        <a:graphic>
          <a:graphicData uri="http://schemas.openxmlformats.org/drawingml/2006/table">
            <a:tbl>
              <a:tblPr firstRow="1" bandRow="1">
                <a:tableStyleId>{2D5ABB26-0587-4C30-8999-92F81FD0307C}</a:tableStyleId>
              </a:tblPr>
              <a:tblGrid>
                <a:gridCol w="336021">
                  <a:extLst>
                    <a:ext uri="{9D8B030D-6E8A-4147-A177-3AD203B41FA5}">
                      <a16:colId xmlns:a16="http://schemas.microsoft.com/office/drawing/2014/main" val="20000"/>
                    </a:ext>
                  </a:extLst>
                </a:gridCol>
                <a:gridCol w="336021">
                  <a:extLst>
                    <a:ext uri="{9D8B030D-6E8A-4147-A177-3AD203B41FA5}">
                      <a16:colId xmlns:a16="http://schemas.microsoft.com/office/drawing/2014/main" val="20001"/>
                    </a:ext>
                  </a:extLst>
                </a:gridCol>
                <a:gridCol w="336021">
                  <a:extLst>
                    <a:ext uri="{9D8B030D-6E8A-4147-A177-3AD203B41FA5}">
                      <a16:colId xmlns:a16="http://schemas.microsoft.com/office/drawing/2014/main" val="20002"/>
                    </a:ext>
                  </a:extLst>
                </a:gridCol>
                <a:gridCol w="336021">
                  <a:extLst>
                    <a:ext uri="{9D8B030D-6E8A-4147-A177-3AD203B41FA5}">
                      <a16:colId xmlns:a16="http://schemas.microsoft.com/office/drawing/2014/main" val="20003"/>
                    </a:ext>
                  </a:extLst>
                </a:gridCol>
                <a:gridCol w="336021">
                  <a:extLst>
                    <a:ext uri="{9D8B030D-6E8A-4147-A177-3AD203B41FA5}">
                      <a16:colId xmlns:a16="http://schemas.microsoft.com/office/drawing/2014/main" val="20004"/>
                    </a:ext>
                  </a:extLst>
                </a:gridCol>
                <a:gridCol w="336021">
                  <a:extLst>
                    <a:ext uri="{9D8B030D-6E8A-4147-A177-3AD203B41FA5}">
                      <a16:colId xmlns:a16="http://schemas.microsoft.com/office/drawing/2014/main" val="20005"/>
                    </a:ext>
                  </a:extLst>
                </a:gridCol>
              </a:tblGrid>
              <a:tr h="365125">
                <a:tc>
                  <a:txBody>
                    <a:bodyPr/>
                    <a:lstStyle/>
                    <a:p>
                      <a:pPr algn="ctr"/>
                      <a:r>
                        <a:rPr lang="en-CA" sz="1800" dirty="0"/>
                        <a:t>C</a:t>
                      </a: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a:t>I</a:t>
                      </a: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a:t>D</a:t>
                      </a: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nvGraphicFramePr>
        <p:xfrm>
          <a:off x="6672263" y="4652963"/>
          <a:ext cx="2016126" cy="365602"/>
        </p:xfrm>
        <a:graphic>
          <a:graphicData uri="http://schemas.openxmlformats.org/drawingml/2006/table">
            <a:tbl>
              <a:tblPr firstRow="1" bandRow="1">
                <a:tableStyleId>{2D5ABB26-0587-4C30-8999-92F81FD0307C}</a:tableStyleId>
              </a:tblPr>
              <a:tblGrid>
                <a:gridCol w="336021">
                  <a:extLst>
                    <a:ext uri="{9D8B030D-6E8A-4147-A177-3AD203B41FA5}">
                      <a16:colId xmlns:a16="http://schemas.microsoft.com/office/drawing/2014/main" val="20000"/>
                    </a:ext>
                  </a:extLst>
                </a:gridCol>
                <a:gridCol w="336021">
                  <a:extLst>
                    <a:ext uri="{9D8B030D-6E8A-4147-A177-3AD203B41FA5}">
                      <a16:colId xmlns:a16="http://schemas.microsoft.com/office/drawing/2014/main" val="20001"/>
                    </a:ext>
                  </a:extLst>
                </a:gridCol>
                <a:gridCol w="336021">
                  <a:extLst>
                    <a:ext uri="{9D8B030D-6E8A-4147-A177-3AD203B41FA5}">
                      <a16:colId xmlns:a16="http://schemas.microsoft.com/office/drawing/2014/main" val="20002"/>
                    </a:ext>
                  </a:extLst>
                </a:gridCol>
                <a:gridCol w="336021">
                  <a:extLst>
                    <a:ext uri="{9D8B030D-6E8A-4147-A177-3AD203B41FA5}">
                      <a16:colId xmlns:a16="http://schemas.microsoft.com/office/drawing/2014/main" val="20003"/>
                    </a:ext>
                  </a:extLst>
                </a:gridCol>
                <a:gridCol w="336021">
                  <a:extLst>
                    <a:ext uri="{9D8B030D-6E8A-4147-A177-3AD203B41FA5}">
                      <a16:colId xmlns:a16="http://schemas.microsoft.com/office/drawing/2014/main" val="20004"/>
                    </a:ext>
                  </a:extLst>
                </a:gridCol>
                <a:gridCol w="336021">
                  <a:extLst>
                    <a:ext uri="{9D8B030D-6E8A-4147-A177-3AD203B41FA5}">
                      <a16:colId xmlns:a16="http://schemas.microsoft.com/office/drawing/2014/main" val="20005"/>
                    </a:ext>
                  </a:extLst>
                </a:gridCol>
              </a:tblGrid>
              <a:tr h="365125">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2" name="Footer Placeholder 1">
            <a:extLst>
              <a:ext uri="{FF2B5EF4-FFF2-40B4-BE49-F238E27FC236}">
                <a16:creationId xmlns:a16="http://schemas.microsoft.com/office/drawing/2014/main" id="{8283087F-DB6A-F318-F104-283F357976E9}"/>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61E0E2C1-6AA7-E29B-06DF-22E325E82D32}"/>
              </a:ext>
            </a:extLst>
          </p:cNvPr>
          <p:cNvSpPr>
            <a:spLocks noGrp="1"/>
          </p:cNvSpPr>
          <p:nvPr>
            <p:ph type="sldNum" sz="quarter" idx="11"/>
          </p:nvPr>
        </p:nvSpPr>
        <p:spPr/>
        <p:txBody>
          <a:bodyPr/>
          <a:lstStyle/>
          <a:p>
            <a:fld id="{009375D7-070A-4959-9224-FB5E66F2B1B3}" type="slidenum">
              <a:rPr lang="en-AU" smtClean="0"/>
              <a:pPr/>
              <a:t>59</a:t>
            </a:fld>
            <a:endParaRPr lang="en-AU" dirty="0"/>
          </a:p>
        </p:txBody>
      </p:sp>
    </p:spTree>
    <p:extLst>
      <p:ext uri="{BB962C8B-B14F-4D97-AF65-F5344CB8AC3E}">
        <p14:creationId xmlns:p14="http://schemas.microsoft.com/office/powerpoint/2010/main" val="355165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a:latin typeface="Arial" charset="0"/>
                <a:cs typeface="Arial" charset="0"/>
              </a:rPr>
              <a:t>Breadth-First Traversal</a:t>
            </a:r>
          </a:p>
        </p:txBody>
      </p:sp>
      <p:sp>
        <p:nvSpPr>
          <p:cNvPr id="6147" name="Rectangle 3"/>
          <p:cNvSpPr>
            <a:spLocks noGrp="1" noChangeArrowheads="1"/>
          </p:cNvSpPr>
          <p:nvPr>
            <p:ph idx="1"/>
          </p:nvPr>
        </p:nvSpPr>
        <p:spPr>
          <a:xfrm>
            <a:off x="838200" y="1691724"/>
            <a:ext cx="4035458" cy="4351338"/>
          </a:xfrm>
        </p:spPr>
        <p:txBody>
          <a:bodyPr>
            <a:normAutofit/>
          </a:bodyPr>
          <a:lstStyle/>
          <a:p>
            <a:pPr>
              <a:buNone/>
            </a:pPr>
            <a:r>
              <a:rPr lang="en-US" altLang="en-US" dirty="0">
                <a:latin typeface="Arial" charset="0"/>
                <a:cs typeface="Arial" charset="0"/>
              </a:rPr>
              <a:t>An implementation can use a queue</a:t>
            </a:r>
          </a:p>
          <a:p>
            <a:pPr>
              <a:buNone/>
            </a:pPr>
            <a:r>
              <a:rPr lang="en-US" altLang="en-US" sz="1400" dirty="0">
                <a:latin typeface="Arial" charset="0"/>
                <a:cs typeface="Arial" charset="0"/>
              </a:rPr>
              <a:t>         </a:t>
            </a:r>
            <a:endParaRPr lang="en-US" altLang="en-US" sz="1400" dirty="0">
              <a:latin typeface="Consolas" panose="020B0609020204030204" pitchFamily="49" charset="0"/>
              <a:cs typeface="Consolas" panose="020B0609020204030204" pitchFamily="49" charset="0"/>
            </a:endParaRPr>
          </a:p>
        </p:txBody>
      </p:sp>
      <p:pic>
        <p:nvPicPr>
          <p:cNvPr id="9" name="Picture 8" descr="Text&#10;&#10;Description automatically generated">
            <a:extLst>
              <a:ext uri="{FF2B5EF4-FFF2-40B4-BE49-F238E27FC236}">
                <a16:creationId xmlns:a16="http://schemas.microsoft.com/office/drawing/2014/main" id="{74CECD8C-A803-7B7C-4611-69DB0AB3CBCD}"/>
              </a:ext>
            </a:extLst>
          </p:cNvPr>
          <p:cNvPicPr>
            <a:picLocks noChangeAspect="1"/>
          </p:cNvPicPr>
          <p:nvPr/>
        </p:nvPicPr>
        <p:blipFill>
          <a:blip r:embed="rId3"/>
          <a:stretch>
            <a:fillRect/>
          </a:stretch>
        </p:blipFill>
        <p:spPr>
          <a:xfrm>
            <a:off x="5277477" y="1550310"/>
            <a:ext cx="5186083" cy="4492752"/>
          </a:xfrm>
          <a:prstGeom prst="rect">
            <a:avLst/>
          </a:prstGeom>
        </p:spPr>
      </p:pic>
      <p:sp>
        <p:nvSpPr>
          <p:cNvPr id="10" name="Footer Placeholder 9">
            <a:extLst>
              <a:ext uri="{FF2B5EF4-FFF2-40B4-BE49-F238E27FC236}">
                <a16:creationId xmlns:a16="http://schemas.microsoft.com/office/drawing/2014/main" id="{AFCF930A-B5E5-1219-0DB6-424317A8DD38}"/>
              </a:ext>
            </a:extLst>
          </p:cNvPr>
          <p:cNvSpPr>
            <a:spLocks noGrp="1"/>
          </p:cNvSpPr>
          <p:nvPr>
            <p:ph type="ftr" sz="quarter" idx="10"/>
          </p:nvPr>
        </p:nvSpPr>
        <p:spPr/>
        <p:txBody>
          <a:bodyPr/>
          <a:lstStyle/>
          <a:p>
            <a:r>
              <a:rPr lang="en-AU"/>
              <a:t>22T2</a:t>
            </a:r>
            <a:endParaRPr lang="en-AU" dirty="0"/>
          </a:p>
        </p:txBody>
      </p:sp>
      <p:sp>
        <p:nvSpPr>
          <p:cNvPr id="11" name="Slide Number Placeholder 10">
            <a:extLst>
              <a:ext uri="{FF2B5EF4-FFF2-40B4-BE49-F238E27FC236}">
                <a16:creationId xmlns:a16="http://schemas.microsoft.com/office/drawing/2014/main" id="{910CABED-0B5E-26A0-DB34-1B95FAEF0F10}"/>
              </a:ext>
            </a:extLst>
          </p:cNvPr>
          <p:cNvSpPr>
            <a:spLocks noGrp="1"/>
          </p:cNvSpPr>
          <p:nvPr>
            <p:ph type="sldNum" sz="quarter" idx="11"/>
          </p:nvPr>
        </p:nvSpPr>
        <p:spPr/>
        <p:txBody>
          <a:bodyPr/>
          <a:lstStyle/>
          <a:p>
            <a:fld id="{009375D7-070A-4959-9224-FB5E66F2B1B3}" type="slidenum">
              <a:rPr lang="en-AU" smtClean="0"/>
              <a:pPr/>
              <a:t>6</a:t>
            </a:fld>
            <a:endParaRPr lang="en-AU" dirty="0"/>
          </a:p>
        </p:txBody>
      </p:sp>
    </p:spTree>
    <p:extLst>
      <p:ext uri="{BB962C8B-B14F-4D97-AF65-F5344CB8AC3E}">
        <p14:creationId xmlns:p14="http://schemas.microsoft.com/office/powerpoint/2010/main" val="33974549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8" descr="C:\Users\dwharder\Desktop\x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9514" y="2420938"/>
            <a:ext cx="4897437"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8" name="Title 1"/>
          <p:cNvSpPr>
            <a:spLocks noGrp="1"/>
          </p:cNvSpPr>
          <p:nvPr>
            <p:ph type="title"/>
          </p:nvPr>
        </p:nvSpPr>
        <p:spPr/>
        <p:txBody>
          <a:bodyPr/>
          <a:lstStyle/>
          <a:p>
            <a:r>
              <a:rPr lang="en-CA" altLang="en-US" dirty="0">
                <a:cs typeface="Arial" charset="0"/>
              </a:rPr>
              <a:t>Determining Connections</a:t>
            </a:r>
          </a:p>
        </p:txBody>
      </p:sp>
      <p:sp>
        <p:nvSpPr>
          <p:cNvPr id="14339" name="Content Placeholder 2"/>
          <p:cNvSpPr>
            <a:spLocks noGrp="1"/>
          </p:cNvSpPr>
          <p:nvPr>
            <p:ph idx="1"/>
          </p:nvPr>
        </p:nvSpPr>
        <p:spPr/>
        <p:txBody>
          <a:bodyPr>
            <a:normAutofit/>
          </a:bodyPr>
          <a:lstStyle/>
          <a:p>
            <a:pPr>
              <a:buFont typeface="Arial" charset="0"/>
              <a:buNone/>
            </a:pPr>
            <a:r>
              <a:rPr lang="en-CA" altLang="en-US" dirty="0">
                <a:latin typeface="Arial" charset="0"/>
                <a:cs typeface="Arial" charset="0"/>
              </a:rPr>
              <a:t>The queue op the right is empty</a:t>
            </a:r>
          </a:p>
          <a:p>
            <a:pPr lvl="1"/>
            <a:r>
              <a:rPr lang="en-CA" altLang="en-US" dirty="0">
                <a:latin typeface="Arial" charset="0"/>
                <a:cs typeface="Arial" charset="0"/>
              </a:rPr>
              <a:t>We determine A is not connected to D</a:t>
            </a:r>
          </a:p>
        </p:txBody>
      </p:sp>
      <p:graphicFrame>
        <p:nvGraphicFramePr>
          <p:cNvPr id="5" name="Table 4"/>
          <p:cNvGraphicFramePr>
            <a:graphicFrameLocks noGrp="1"/>
          </p:cNvGraphicFramePr>
          <p:nvPr/>
        </p:nvGraphicFramePr>
        <p:xfrm>
          <a:off x="3719513" y="4652963"/>
          <a:ext cx="2016126" cy="365602"/>
        </p:xfrm>
        <a:graphic>
          <a:graphicData uri="http://schemas.openxmlformats.org/drawingml/2006/table">
            <a:tbl>
              <a:tblPr firstRow="1" bandRow="1">
                <a:tableStyleId>{2D5ABB26-0587-4C30-8999-92F81FD0307C}</a:tableStyleId>
              </a:tblPr>
              <a:tblGrid>
                <a:gridCol w="336021">
                  <a:extLst>
                    <a:ext uri="{9D8B030D-6E8A-4147-A177-3AD203B41FA5}">
                      <a16:colId xmlns:a16="http://schemas.microsoft.com/office/drawing/2014/main" val="20000"/>
                    </a:ext>
                  </a:extLst>
                </a:gridCol>
                <a:gridCol w="336021">
                  <a:extLst>
                    <a:ext uri="{9D8B030D-6E8A-4147-A177-3AD203B41FA5}">
                      <a16:colId xmlns:a16="http://schemas.microsoft.com/office/drawing/2014/main" val="20001"/>
                    </a:ext>
                  </a:extLst>
                </a:gridCol>
                <a:gridCol w="336021">
                  <a:extLst>
                    <a:ext uri="{9D8B030D-6E8A-4147-A177-3AD203B41FA5}">
                      <a16:colId xmlns:a16="http://schemas.microsoft.com/office/drawing/2014/main" val="20002"/>
                    </a:ext>
                  </a:extLst>
                </a:gridCol>
                <a:gridCol w="336021">
                  <a:extLst>
                    <a:ext uri="{9D8B030D-6E8A-4147-A177-3AD203B41FA5}">
                      <a16:colId xmlns:a16="http://schemas.microsoft.com/office/drawing/2014/main" val="20003"/>
                    </a:ext>
                  </a:extLst>
                </a:gridCol>
                <a:gridCol w="336021">
                  <a:extLst>
                    <a:ext uri="{9D8B030D-6E8A-4147-A177-3AD203B41FA5}">
                      <a16:colId xmlns:a16="http://schemas.microsoft.com/office/drawing/2014/main" val="20004"/>
                    </a:ext>
                  </a:extLst>
                </a:gridCol>
                <a:gridCol w="336021">
                  <a:extLst>
                    <a:ext uri="{9D8B030D-6E8A-4147-A177-3AD203B41FA5}">
                      <a16:colId xmlns:a16="http://schemas.microsoft.com/office/drawing/2014/main" val="20005"/>
                    </a:ext>
                  </a:extLst>
                </a:gridCol>
              </a:tblGrid>
              <a:tr h="365125">
                <a:tc>
                  <a:txBody>
                    <a:bodyPr/>
                    <a:lstStyle/>
                    <a:p>
                      <a:pPr algn="ctr"/>
                      <a:r>
                        <a:rPr lang="en-CA" sz="1800" dirty="0"/>
                        <a:t>C</a:t>
                      </a: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a:t>I</a:t>
                      </a: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a:t>D</a:t>
                      </a: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nvGraphicFramePr>
        <p:xfrm>
          <a:off x="6672263" y="4652963"/>
          <a:ext cx="2016126" cy="365602"/>
        </p:xfrm>
        <a:graphic>
          <a:graphicData uri="http://schemas.openxmlformats.org/drawingml/2006/table">
            <a:tbl>
              <a:tblPr firstRow="1" bandRow="1">
                <a:tableStyleId>{2D5ABB26-0587-4C30-8999-92F81FD0307C}</a:tableStyleId>
              </a:tblPr>
              <a:tblGrid>
                <a:gridCol w="336021">
                  <a:extLst>
                    <a:ext uri="{9D8B030D-6E8A-4147-A177-3AD203B41FA5}">
                      <a16:colId xmlns:a16="http://schemas.microsoft.com/office/drawing/2014/main" val="20000"/>
                    </a:ext>
                  </a:extLst>
                </a:gridCol>
                <a:gridCol w="336021">
                  <a:extLst>
                    <a:ext uri="{9D8B030D-6E8A-4147-A177-3AD203B41FA5}">
                      <a16:colId xmlns:a16="http://schemas.microsoft.com/office/drawing/2014/main" val="20001"/>
                    </a:ext>
                  </a:extLst>
                </a:gridCol>
                <a:gridCol w="336021">
                  <a:extLst>
                    <a:ext uri="{9D8B030D-6E8A-4147-A177-3AD203B41FA5}">
                      <a16:colId xmlns:a16="http://schemas.microsoft.com/office/drawing/2014/main" val="20002"/>
                    </a:ext>
                  </a:extLst>
                </a:gridCol>
                <a:gridCol w="336021">
                  <a:extLst>
                    <a:ext uri="{9D8B030D-6E8A-4147-A177-3AD203B41FA5}">
                      <a16:colId xmlns:a16="http://schemas.microsoft.com/office/drawing/2014/main" val="20003"/>
                    </a:ext>
                  </a:extLst>
                </a:gridCol>
                <a:gridCol w="336021">
                  <a:extLst>
                    <a:ext uri="{9D8B030D-6E8A-4147-A177-3AD203B41FA5}">
                      <a16:colId xmlns:a16="http://schemas.microsoft.com/office/drawing/2014/main" val="20004"/>
                    </a:ext>
                  </a:extLst>
                </a:gridCol>
                <a:gridCol w="336021">
                  <a:extLst>
                    <a:ext uri="{9D8B030D-6E8A-4147-A177-3AD203B41FA5}">
                      <a16:colId xmlns:a16="http://schemas.microsoft.com/office/drawing/2014/main" val="20005"/>
                    </a:ext>
                  </a:extLst>
                </a:gridCol>
              </a:tblGrid>
              <a:tr h="365125">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2" name="Footer Placeholder 1">
            <a:extLst>
              <a:ext uri="{FF2B5EF4-FFF2-40B4-BE49-F238E27FC236}">
                <a16:creationId xmlns:a16="http://schemas.microsoft.com/office/drawing/2014/main" id="{CC69F689-41F0-828F-4231-36B525F9630F}"/>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BC0EEB64-A40D-9672-40EC-EE345AC3F5DC}"/>
              </a:ext>
            </a:extLst>
          </p:cNvPr>
          <p:cNvSpPr>
            <a:spLocks noGrp="1"/>
          </p:cNvSpPr>
          <p:nvPr>
            <p:ph type="sldNum" sz="quarter" idx="11"/>
          </p:nvPr>
        </p:nvSpPr>
        <p:spPr/>
        <p:txBody>
          <a:bodyPr/>
          <a:lstStyle/>
          <a:p>
            <a:fld id="{009375D7-070A-4959-9224-FB5E66F2B1B3}" type="slidenum">
              <a:rPr lang="en-AU" smtClean="0"/>
              <a:pPr/>
              <a:t>60</a:t>
            </a:fld>
            <a:endParaRPr lang="en-AU" dirty="0"/>
          </a:p>
        </p:txBody>
      </p:sp>
    </p:spTree>
    <p:extLst>
      <p:ext uri="{BB962C8B-B14F-4D97-AF65-F5344CB8AC3E}">
        <p14:creationId xmlns:p14="http://schemas.microsoft.com/office/powerpoint/2010/main" val="40235244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2" descr="C:\Users\dwharder\Desktop\x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9514" y="2420938"/>
            <a:ext cx="4897437"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2" name="Title 1"/>
          <p:cNvSpPr>
            <a:spLocks noGrp="1"/>
          </p:cNvSpPr>
          <p:nvPr>
            <p:ph type="title"/>
          </p:nvPr>
        </p:nvSpPr>
        <p:spPr/>
        <p:txBody>
          <a:bodyPr/>
          <a:lstStyle/>
          <a:p>
            <a:r>
              <a:rPr lang="en-CA" altLang="en-US" dirty="0">
                <a:cs typeface="Arial" charset="0"/>
              </a:rPr>
              <a:t>Determining Connections</a:t>
            </a:r>
          </a:p>
        </p:txBody>
      </p:sp>
      <p:sp>
        <p:nvSpPr>
          <p:cNvPr id="15363" name="Content Placeholder 2"/>
          <p:cNvSpPr>
            <a:spLocks noGrp="1"/>
          </p:cNvSpPr>
          <p:nvPr>
            <p:ph idx="1"/>
          </p:nvPr>
        </p:nvSpPr>
        <p:spPr/>
        <p:txBody>
          <a:bodyPr>
            <a:normAutofit/>
          </a:bodyPr>
          <a:lstStyle/>
          <a:p>
            <a:pPr>
              <a:buFont typeface="Arial" charset="0"/>
              <a:buNone/>
            </a:pPr>
            <a:r>
              <a:rPr lang="en-CA" altLang="en-US" dirty="0">
                <a:latin typeface="Arial" charset="0"/>
                <a:cs typeface="Arial" charset="0"/>
              </a:rPr>
              <a:t>On the left, we pop C and return </a:t>
            </a:r>
            <a:r>
              <a:rPr lang="en-CA" altLang="en-US" dirty="0">
                <a:latin typeface="Consolas" panose="020B0609020204030204" pitchFamily="49" charset="0"/>
                <a:cs typeface="Consolas" panose="020B0609020204030204" pitchFamily="49" charset="0"/>
              </a:rPr>
              <a:t>true</a:t>
            </a:r>
            <a:r>
              <a:rPr lang="en-CA" altLang="en-US" dirty="0">
                <a:latin typeface="Arial" charset="0"/>
                <a:cs typeface="Arial" charset="0"/>
              </a:rPr>
              <a:t> because D is adjacent to C</a:t>
            </a:r>
          </a:p>
          <a:p>
            <a:pPr lvl="1"/>
            <a:r>
              <a:rPr lang="en-CA" altLang="en-US" dirty="0">
                <a:latin typeface="Arial" charset="0"/>
                <a:cs typeface="Arial" charset="0"/>
              </a:rPr>
              <a:t>In the left graph, A is connected to D</a:t>
            </a:r>
          </a:p>
        </p:txBody>
      </p:sp>
      <p:graphicFrame>
        <p:nvGraphicFramePr>
          <p:cNvPr id="5" name="Table 4"/>
          <p:cNvGraphicFramePr>
            <a:graphicFrameLocks noGrp="1"/>
          </p:cNvGraphicFramePr>
          <p:nvPr/>
        </p:nvGraphicFramePr>
        <p:xfrm>
          <a:off x="3719513" y="4652963"/>
          <a:ext cx="2016126" cy="365602"/>
        </p:xfrm>
        <a:graphic>
          <a:graphicData uri="http://schemas.openxmlformats.org/drawingml/2006/table">
            <a:tbl>
              <a:tblPr firstRow="1" bandRow="1">
                <a:tableStyleId>{2D5ABB26-0587-4C30-8999-92F81FD0307C}</a:tableStyleId>
              </a:tblPr>
              <a:tblGrid>
                <a:gridCol w="336021">
                  <a:extLst>
                    <a:ext uri="{9D8B030D-6E8A-4147-A177-3AD203B41FA5}">
                      <a16:colId xmlns:a16="http://schemas.microsoft.com/office/drawing/2014/main" val="20000"/>
                    </a:ext>
                  </a:extLst>
                </a:gridCol>
                <a:gridCol w="336021">
                  <a:extLst>
                    <a:ext uri="{9D8B030D-6E8A-4147-A177-3AD203B41FA5}">
                      <a16:colId xmlns:a16="http://schemas.microsoft.com/office/drawing/2014/main" val="20001"/>
                    </a:ext>
                  </a:extLst>
                </a:gridCol>
                <a:gridCol w="336021">
                  <a:extLst>
                    <a:ext uri="{9D8B030D-6E8A-4147-A177-3AD203B41FA5}">
                      <a16:colId xmlns:a16="http://schemas.microsoft.com/office/drawing/2014/main" val="20002"/>
                    </a:ext>
                  </a:extLst>
                </a:gridCol>
                <a:gridCol w="336021">
                  <a:extLst>
                    <a:ext uri="{9D8B030D-6E8A-4147-A177-3AD203B41FA5}">
                      <a16:colId xmlns:a16="http://schemas.microsoft.com/office/drawing/2014/main" val="20003"/>
                    </a:ext>
                  </a:extLst>
                </a:gridCol>
                <a:gridCol w="336021">
                  <a:extLst>
                    <a:ext uri="{9D8B030D-6E8A-4147-A177-3AD203B41FA5}">
                      <a16:colId xmlns:a16="http://schemas.microsoft.com/office/drawing/2014/main" val="20004"/>
                    </a:ext>
                  </a:extLst>
                </a:gridCol>
                <a:gridCol w="336021">
                  <a:extLst>
                    <a:ext uri="{9D8B030D-6E8A-4147-A177-3AD203B41FA5}">
                      <a16:colId xmlns:a16="http://schemas.microsoft.com/office/drawing/2014/main" val="20005"/>
                    </a:ext>
                  </a:extLst>
                </a:gridCol>
              </a:tblGrid>
              <a:tr h="365125">
                <a:tc>
                  <a:txBody>
                    <a:bodyPr/>
                    <a:lstStyle/>
                    <a:p>
                      <a:pPr algn="ctr"/>
                      <a:r>
                        <a:rPr lang="en-CA" sz="1800" dirty="0"/>
                        <a:t>I</a:t>
                      </a: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nvGraphicFramePr>
        <p:xfrm>
          <a:off x="6672263" y="4652963"/>
          <a:ext cx="2016126" cy="365602"/>
        </p:xfrm>
        <a:graphic>
          <a:graphicData uri="http://schemas.openxmlformats.org/drawingml/2006/table">
            <a:tbl>
              <a:tblPr firstRow="1" bandRow="1">
                <a:tableStyleId>{2D5ABB26-0587-4C30-8999-92F81FD0307C}</a:tableStyleId>
              </a:tblPr>
              <a:tblGrid>
                <a:gridCol w="336021">
                  <a:extLst>
                    <a:ext uri="{9D8B030D-6E8A-4147-A177-3AD203B41FA5}">
                      <a16:colId xmlns:a16="http://schemas.microsoft.com/office/drawing/2014/main" val="20000"/>
                    </a:ext>
                  </a:extLst>
                </a:gridCol>
                <a:gridCol w="336021">
                  <a:extLst>
                    <a:ext uri="{9D8B030D-6E8A-4147-A177-3AD203B41FA5}">
                      <a16:colId xmlns:a16="http://schemas.microsoft.com/office/drawing/2014/main" val="20001"/>
                    </a:ext>
                  </a:extLst>
                </a:gridCol>
                <a:gridCol w="336021">
                  <a:extLst>
                    <a:ext uri="{9D8B030D-6E8A-4147-A177-3AD203B41FA5}">
                      <a16:colId xmlns:a16="http://schemas.microsoft.com/office/drawing/2014/main" val="20002"/>
                    </a:ext>
                  </a:extLst>
                </a:gridCol>
                <a:gridCol w="336021">
                  <a:extLst>
                    <a:ext uri="{9D8B030D-6E8A-4147-A177-3AD203B41FA5}">
                      <a16:colId xmlns:a16="http://schemas.microsoft.com/office/drawing/2014/main" val="20003"/>
                    </a:ext>
                  </a:extLst>
                </a:gridCol>
                <a:gridCol w="336021">
                  <a:extLst>
                    <a:ext uri="{9D8B030D-6E8A-4147-A177-3AD203B41FA5}">
                      <a16:colId xmlns:a16="http://schemas.microsoft.com/office/drawing/2014/main" val="20004"/>
                    </a:ext>
                  </a:extLst>
                </a:gridCol>
                <a:gridCol w="336021">
                  <a:extLst>
                    <a:ext uri="{9D8B030D-6E8A-4147-A177-3AD203B41FA5}">
                      <a16:colId xmlns:a16="http://schemas.microsoft.com/office/drawing/2014/main" val="20005"/>
                    </a:ext>
                  </a:extLst>
                </a:gridCol>
              </a:tblGrid>
              <a:tr h="365125">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2" name="Footer Placeholder 1">
            <a:extLst>
              <a:ext uri="{FF2B5EF4-FFF2-40B4-BE49-F238E27FC236}">
                <a16:creationId xmlns:a16="http://schemas.microsoft.com/office/drawing/2014/main" id="{E9E0F844-638C-3A16-6CF2-914AA0D2A694}"/>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28DBE5B3-D9DD-AC29-D1A1-5E3B967F1D41}"/>
              </a:ext>
            </a:extLst>
          </p:cNvPr>
          <p:cNvSpPr>
            <a:spLocks noGrp="1"/>
          </p:cNvSpPr>
          <p:nvPr>
            <p:ph type="sldNum" sz="quarter" idx="11"/>
          </p:nvPr>
        </p:nvSpPr>
        <p:spPr/>
        <p:txBody>
          <a:bodyPr/>
          <a:lstStyle/>
          <a:p>
            <a:fld id="{009375D7-070A-4959-9224-FB5E66F2B1B3}" type="slidenum">
              <a:rPr lang="en-AU" smtClean="0"/>
              <a:pPr/>
              <a:t>61</a:t>
            </a:fld>
            <a:endParaRPr lang="en-AU" dirty="0"/>
          </a:p>
        </p:txBody>
      </p:sp>
    </p:spTree>
    <p:extLst>
      <p:ext uri="{BB962C8B-B14F-4D97-AF65-F5344CB8AC3E}">
        <p14:creationId xmlns:p14="http://schemas.microsoft.com/office/powerpoint/2010/main" val="42634931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2" descr="C:\Users\dwharder\Desktop\x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9514" y="2420938"/>
            <a:ext cx="4897437"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2" name="Title 1"/>
          <p:cNvSpPr>
            <a:spLocks noGrp="1"/>
          </p:cNvSpPr>
          <p:nvPr>
            <p:ph type="title"/>
          </p:nvPr>
        </p:nvSpPr>
        <p:spPr/>
        <p:txBody>
          <a:bodyPr/>
          <a:lstStyle/>
          <a:p>
            <a:r>
              <a:rPr lang="en-CA" altLang="en-US" dirty="0">
                <a:cs typeface="Arial" charset="0"/>
              </a:rPr>
              <a:t>Determining Connections</a:t>
            </a:r>
          </a:p>
        </p:txBody>
      </p:sp>
      <p:sp>
        <p:nvSpPr>
          <p:cNvPr id="15363" name="Content Placeholder 2"/>
          <p:cNvSpPr>
            <a:spLocks noGrp="1"/>
          </p:cNvSpPr>
          <p:nvPr>
            <p:ph idx="1"/>
          </p:nvPr>
        </p:nvSpPr>
        <p:spPr/>
        <p:txBody>
          <a:bodyPr>
            <a:normAutofit/>
          </a:bodyPr>
          <a:lstStyle/>
          <a:p>
            <a:pPr>
              <a:buFont typeface="Arial" charset="0"/>
              <a:buNone/>
            </a:pPr>
            <a:r>
              <a:rPr lang="en-CA" altLang="en-US" dirty="0">
                <a:latin typeface="Arial" charset="0"/>
                <a:cs typeface="Arial" charset="0"/>
              </a:rPr>
              <a:t>On the left, we pop C and return </a:t>
            </a:r>
            <a:r>
              <a:rPr lang="en-CA" altLang="en-US" dirty="0">
                <a:latin typeface="Consolas" panose="020B0609020204030204" pitchFamily="49" charset="0"/>
                <a:cs typeface="Consolas" panose="020B0609020204030204" pitchFamily="49" charset="0"/>
              </a:rPr>
              <a:t>true</a:t>
            </a:r>
            <a:r>
              <a:rPr lang="en-CA" altLang="en-US" dirty="0">
                <a:latin typeface="Arial" charset="0"/>
                <a:cs typeface="Arial" charset="0"/>
              </a:rPr>
              <a:t> because D is adjacent to C</a:t>
            </a:r>
          </a:p>
          <a:p>
            <a:pPr lvl="1"/>
            <a:r>
              <a:rPr lang="en-CA" altLang="en-US" dirty="0">
                <a:latin typeface="Arial" charset="0"/>
                <a:cs typeface="Arial" charset="0"/>
              </a:rPr>
              <a:t>In the left graph, A is connected to D</a:t>
            </a:r>
          </a:p>
        </p:txBody>
      </p:sp>
      <p:graphicFrame>
        <p:nvGraphicFramePr>
          <p:cNvPr id="5" name="Table 4"/>
          <p:cNvGraphicFramePr>
            <a:graphicFrameLocks noGrp="1"/>
          </p:cNvGraphicFramePr>
          <p:nvPr/>
        </p:nvGraphicFramePr>
        <p:xfrm>
          <a:off x="3719513" y="4652963"/>
          <a:ext cx="2016126" cy="365602"/>
        </p:xfrm>
        <a:graphic>
          <a:graphicData uri="http://schemas.openxmlformats.org/drawingml/2006/table">
            <a:tbl>
              <a:tblPr firstRow="1" bandRow="1">
                <a:tableStyleId>{2D5ABB26-0587-4C30-8999-92F81FD0307C}</a:tableStyleId>
              </a:tblPr>
              <a:tblGrid>
                <a:gridCol w="336021">
                  <a:extLst>
                    <a:ext uri="{9D8B030D-6E8A-4147-A177-3AD203B41FA5}">
                      <a16:colId xmlns:a16="http://schemas.microsoft.com/office/drawing/2014/main" val="20000"/>
                    </a:ext>
                  </a:extLst>
                </a:gridCol>
                <a:gridCol w="336021">
                  <a:extLst>
                    <a:ext uri="{9D8B030D-6E8A-4147-A177-3AD203B41FA5}">
                      <a16:colId xmlns:a16="http://schemas.microsoft.com/office/drawing/2014/main" val="20001"/>
                    </a:ext>
                  </a:extLst>
                </a:gridCol>
                <a:gridCol w="336021">
                  <a:extLst>
                    <a:ext uri="{9D8B030D-6E8A-4147-A177-3AD203B41FA5}">
                      <a16:colId xmlns:a16="http://schemas.microsoft.com/office/drawing/2014/main" val="20002"/>
                    </a:ext>
                  </a:extLst>
                </a:gridCol>
                <a:gridCol w="336021">
                  <a:extLst>
                    <a:ext uri="{9D8B030D-6E8A-4147-A177-3AD203B41FA5}">
                      <a16:colId xmlns:a16="http://schemas.microsoft.com/office/drawing/2014/main" val="20003"/>
                    </a:ext>
                  </a:extLst>
                </a:gridCol>
                <a:gridCol w="336021">
                  <a:extLst>
                    <a:ext uri="{9D8B030D-6E8A-4147-A177-3AD203B41FA5}">
                      <a16:colId xmlns:a16="http://schemas.microsoft.com/office/drawing/2014/main" val="20004"/>
                    </a:ext>
                  </a:extLst>
                </a:gridCol>
                <a:gridCol w="336021">
                  <a:extLst>
                    <a:ext uri="{9D8B030D-6E8A-4147-A177-3AD203B41FA5}">
                      <a16:colId xmlns:a16="http://schemas.microsoft.com/office/drawing/2014/main" val="20005"/>
                    </a:ext>
                  </a:extLst>
                </a:gridCol>
              </a:tblGrid>
              <a:tr h="365125">
                <a:tc>
                  <a:txBody>
                    <a:bodyPr/>
                    <a:lstStyle/>
                    <a:p>
                      <a:pPr algn="ctr"/>
                      <a:r>
                        <a:rPr lang="en-CA" sz="1800" dirty="0"/>
                        <a:t>I</a:t>
                      </a:r>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nvGraphicFramePr>
        <p:xfrm>
          <a:off x="6672263" y="4652963"/>
          <a:ext cx="2016126" cy="365602"/>
        </p:xfrm>
        <a:graphic>
          <a:graphicData uri="http://schemas.openxmlformats.org/drawingml/2006/table">
            <a:tbl>
              <a:tblPr firstRow="1" bandRow="1">
                <a:tableStyleId>{2D5ABB26-0587-4C30-8999-92F81FD0307C}</a:tableStyleId>
              </a:tblPr>
              <a:tblGrid>
                <a:gridCol w="336021">
                  <a:extLst>
                    <a:ext uri="{9D8B030D-6E8A-4147-A177-3AD203B41FA5}">
                      <a16:colId xmlns:a16="http://schemas.microsoft.com/office/drawing/2014/main" val="20000"/>
                    </a:ext>
                  </a:extLst>
                </a:gridCol>
                <a:gridCol w="336021">
                  <a:extLst>
                    <a:ext uri="{9D8B030D-6E8A-4147-A177-3AD203B41FA5}">
                      <a16:colId xmlns:a16="http://schemas.microsoft.com/office/drawing/2014/main" val="20001"/>
                    </a:ext>
                  </a:extLst>
                </a:gridCol>
                <a:gridCol w="336021">
                  <a:extLst>
                    <a:ext uri="{9D8B030D-6E8A-4147-A177-3AD203B41FA5}">
                      <a16:colId xmlns:a16="http://schemas.microsoft.com/office/drawing/2014/main" val="20002"/>
                    </a:ext>
                  </a:extLst>
                </a:gridCol>
                <a:gridCol w="336021">
                  <a:extLst>
                    <a:ext uri="{9D8B030D-6E8A-4147-A177-3AD203B41FA5}">
                      <a16:colId xmlns:a16="http://schemas.microsoft.com/office/drawing/2014/main" val="20003"/>
                    </a:ext>
                  </a:extLst>
                </a:gridCol>
                <a:gridCol w="336021">
                  <a:extLst>
                    <a:ext uri="{9D8B030D-6E8A-4147-A177-3AD203B41FA5}">
                      <a16:colId xmlns:a16="http://schemas.microsoft.com/office/drawing/2014/main" val="20004"/>
                    </a:ext>
                  </a:extLst>
                </a:gridCol>
                <a:gridCol w="336021">
                  <a:extLst>
                    <a:ext uri="{9D8B030D-6E8A-4147-A177-3AD203B41FA5}">
                      <a16:colId xmlns:a16="http://schemas.microsoft.com/office/drawing/2014/main" val="20005"/>
                    </a:ext>
                  </a:extLst>
                </a:gridCol>
              </a:tblGrid>
              <a:tr h="365125">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dirty="0"/>
                    </a:p>
                  </a:txBody>
                  <a:tcPr marL="91436" marR="91436" marT="45641" marB="45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2" name="Footer Placeholder 1">
            <a:extLst>
              <a:ext uri="{FF2B5EF4-FFF2-40B4-BE49-F238E27FC236}">
                <a16:creationId xmlns:a16="http://schemas.microsoft.com/office/drawing/2014/main" id="{2C0E9E35-6A99-754A-6CBB-A3B1E2D4FE5F}"/>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0D51CDD1-052C-76A5-8D06-64EB88D51629}"/>
              </a:ext>
            </a:extLst>
          </p:cNvPr>
          <p:cNvSpPr>
            <a:spLocks noGrp="1"/>
          </p:cNvSpPr>
          <p:nvPr>
            <p:ph type="sldNum" sz="quarter" idx="11"/>
          </p:nvPr>
        </p:nvSpPr>
        <p:spPr/>
        <p:txBody>
          <a:bodyPr/>
          <a:lstStyle/>
          <a:p>
            <a:fld id="{009375D7-070A-4959-9224-FB5E66F2B1B3}" type="slidenum">
              <a:rPr lang="en-AU" smtClean="0"/>
              <a:pPr/>
              <a:t>62</a:t>
            </a:fld>
            <a:endParaRPr lang="en-AU" dirty="0"/>
          </a:p>
        </p:txBody>
      </p:sp>
    </p:spTree>
    <p:extLst>
      <p:ext uri="{BB962C8B-B14F-4D97-AF65-F5344CB8AC3E}">
        <p14:creationId xmlns:p14="http://schemas.microsoft.com/office/powerpoint/2010/main" val="29272040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Content Placeholder 2"/>
          <p:cNvSpPr>
            <a:spLocks noGrp="1"/>
          </p:cNvSpPr>
          <p:nvPr>
            <p:ph idx="1"/>
          </p:nvPr>
        </p:nvSpPr>
        <p:spPr/>
        <p:txBody>
          <a:bodyPr>
            <a:normAutofit/>
          </a:bodyPr>
          <a:lstStyle/>
          <a:p>
            <a:pPr>
              <a:buFont typeface="Arial" charset="0"/>
              <a:buNone/>
            </a:pPr>
            <a:r>
              <a:rPr lang="en-CA" altLang="en-US" dirty="0">
                <a:solidFill>
                  <a:schemeClr val="accent3"/>
                </a:solidFill>
                <a:latin typeface="Arial" charset="0"/>
                <a:cs typeface="Arial" charset="0"/>
              </a:rPr>
              <a:t>Coding practice~</a:t>
            </a:r>
          </a:p>
          <a:p>
            <a:pPr>
              <a:buFont typeface="Arial" charset="0"/>
              <a:buNone/>
            </a:pPr>
            <a:endParaRPr lang="en-CA" altLang="en-US" dirty="0">
              <a:latin typeface="Arial" charset="0"/>
              <a:cs typeface="Arial" charset="0"/>
            </a:endParaRPr>
          </a:p>
          <a:p>
            <a:pPr>
              <a:buFont typeface="Arial" charset="0"/>
              <a:buNone/>
            </a:pPr>
            <a:r>
              <a:rPr lang="en-CA" altLang="en-US" dirty="0">
                <a:solidFill>
                  <a:schemeClr val="accent2">
                    <a:lumMod val="50000"/>
                  </a:schemeClr>
                </a:solidFill>
                <a:latin typeface="Arial" charset="0"/>
                <a:cs typeface="Arial" charset="0"/>
              </a:rPr>
              <a:t>Any better idea?</a:t>
            </a:r>
          </a:p>
        </p:txBody>
      </p:sp>
      <p:sp>
        <p:nvSpPr>
          <p:cNvPr id="15362" name="Title 1"/>
          <p:cNvSpPr>
            <a:spLocks noGrp="1"/>
          </p:cNvSpPr>
          <p:nvPr>
            <p:ph type="title"/>
          </p:nvPr>
        </p:nvSpPr>
        <p:spPr/>
        <p:txBody>
          <a:bodyPr/>
          <a:lstStyle/>
          <a:p>
            <a:r>
              <a:rPr lang="en-US" altLang="zh-CN" dirty="0">
                <a:cs typeface="Arial" charset="0"/>
              </a:rPr>
              <a:t>Connectivity</a:t>
            </a:r>
            <a:endParaRPr lang="en-CA" altLang="en-US" dirty="0">
              <a:cs typeface="Arial" charset="0"/>
            </a:endParaRPr>
          </a:p>
        </p:txBody>
      </p:sp>
      <p:sp>
        <p:nvSpPr>
          <p:cNvPr id="2" name="Footer Placeholder 1">
            <a:extLst>
              <a:ext uri="{FF2B5EF4-FFF2-40B4-BE49-F238E27FC236}">
                <a16:creationId xmlns:a16="http://schemas.microsoft.com/office/drawing/2014/main" id="{2C0E9E35-6A99-754A-6CBB-A3B1E2D4FE5F}"/>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0D51CDD1-052C-76A5-8D06-64EB88D51629}"/>
              </a:ext>
            </a:extLst>
          </p:cNvPr>
          <p:cNvSpPr>
            <a:spLocks noGrp="1"/>
          </p:cNvSpPr>
          <p:nvPr>
            <p:ph type="sldNum" sz="quarter" idx="11"/>
          </p:nvPr>
        </p:nvSpPr>
        <p:spPr/>
        <p:txBody>
          <a:bodyPr/>
          <a:lstStyle/>
          <a:p>
            <a:fld id="{009375D7-070A-4959-9224-FB5E66F2B1B3}" type="slidenum">
              <a:rPr lang="en-AU" smtClean="0"/>
              <a:pPr/>
              <a:t>63</a:t>
            </a:fld>
            <a:endParaRPr lang="en-AU" dirty="0"/>
          </a:p>
        </p:txBody>
      </p:sp>
    </p:spTree>
    <p:extLst>
      <p:ext uri="{BB962C8B-B14F-4D97-AF65-F5344CB8AC3E}">
        <p14:creationId xmlns:p14="http://schemas.microsoft.com/office/powerpoint/2010/main" val="24385413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dirty="0">
                <a:cs typeface="Arial" charset="0"/>
              </a:rPr>
              <a:t>Connected Components</a:t>
            </a:r>
            <a:endParaRPr lang="en-US" altLang="en-US" sz="3200" dirty="0">
              <a:cs typeface="Arial" charset="0"/>
            </a:endParaRPr>
          </a:p>
        </p:txBody>
      </p:sp>
      <p:sp>
        <p:nvSpPr>
          <p:cNvPr id="29699" name="Rectangle 3"/>
          <p:cNvSpPr>
            <a:spLocks noGrp="1" noChangeArrowheads="1"/>
          </p:cNvSpPr>
          <p:nvPr>
            <p:ph idx="1"/>
          </p:nvPr>
        </p:nvSpPr>
        <p:spPr/>
        <p:txBody>
          <a:bodyPr>
            <a:normAutofit/>
          </a:bodyPr>
          <a:lstStyle/>
          <a:p>
            <a:pPr>
              <a:buFont typeface="Arial" charset="0"/>
              <a:buNone/>
            </a:pPr>
            <a:r>
              <a:rPr lang="en-US" altLang="en-US" sz="2000" dirty="0">
                <a:latin typeface="Arial" charset="0"/>
                <a:cs typeface="Arial" charset="0"/>
              </a:rPr>
              <a:t>If we continued the traversal, we would find all vertices that are connected to A</a:t>
            </a:r>
          </a:p>
          <a:p>
            <a:pPr>
              <a:buFont typeface="Arial" charset="0"/>
              <a:buNone/>
            </a:pPr>
            <a:endParaRPr lang="en-US" altLang="en-US" sz="2000" dirty="0">
              <a:latin typeface="Arial" charset="0"/>
              <a:cs typeface="Arial" charset="0"/>
            </a:endParaRPr>
          </a:p>
          <a:p>
            <a:pPr>
              <a:buFont typeface="Arial" charset="0"/>
              <a:buNone/>
            </a:pPr>
            <a:r>
              <a:rPr lang="en-US" altLang="en-US" sz="2000" dirty="0">
                <a:latin typeface="Arial" charset="0"/>
                <a:cs typeface="Arial" charset="0"/>
              </a:rPr>
              <a:t>Suppose we want to </a:t>
            </a:r>
            <a:r>
              <a:rPr lang="en-US" altLang="zh-CN" sz="2000" dirty="0">
                <a:latin typeface="Arial" charset="0"/>
                <a:cs typeface="Arial" charset="0"/>
              </a:rPr>
              <a:t>find the connected components of the graph</a:t>
            </a:r>
            <a:endParaRPr lang="en-US" altLang="en-US" sz="2000" dirty="0">
              <a:latin typeface="Arial" charset="0"/>
              <a:cs typeface="Arial" charset="0"/>
            </a:endParaRPr>
          </a:p>
          <a:p>
            <a:pPr lvl="1"/>
            <a:r>
              <a:rPr lang="en-US" altLang="en-US" sz="1800" dirty="0">
                <a:latin typeface="Arial" charset="0"/>
                <a:cs typeface="Arial" charset="0"/>
              </a:rPr>
              <a:t>While there are unvisited vertices:</a:t>
            </a:r>
          </a:p>
          <a:p>
            <a:pPr lvl="2"/>
            <a:r>
              <a:rPr lang="en-US" altLang="en-US" sz="1600" dirty="0">
                <a:latin typeface="Arial" charset="0"/>
                <a:cs typeface="Arial" charset="0"/>
              </a:rPr>
              <a:t>Select an unvisited vertex and perform a traversal on that vertex</a:t>
            </a:r>
          </a:p>
          <a:p>
            <a:pPr lvl="2"/>
            <a:r>
              <a:rPr lang="en-US" altLang="en-US" sz="1600" dirty="0">
                <a:latin typeface="Arial" charset="0"/>
                <a:cs typeface="Arial" charset="0"/>
              </a:rPr>
              <a:t>Each vertex that is visited in that traversal is added to the set initially containing the initial unvisited vertex</a:t>
            </a:r>
          </a:p>
          <a:p>
            <a:pPr lvl="1"/>
            <a:r>
              <a:rPr lang="en-US" altLang="en-US" sz="1800" dirty="0">
                <a:latin typeface="Arial" charset="0"/>
                <a:cs typeface="Arial" charset="0"/>
              </a:rPr>
              <a:t>Continue until all vertices are visited</a:t>
            </a:r>
          </a:p>
        </p:txBody>
      </p:sp>
      <p:sp>
        <p:nvSpPr>
          <p:cNvPr id="2" name="Footer Placeholder 1">
            <a:extLst>
              <a:ext uri="{FF2B5EF4-FFF2-40B4-BE49-F238E27FC236}">
                <a16:creationId xmlns:a16="http://schemas.microsoft.com/office/drawing/2014/main" id="{ED4B4AEA-F93A-B9CA-6A53-1852684ED77B}"/>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A05E45C4-CD95-66F9-C8A6-8B14548689D5}"/>
              </a:ext>
            </a:extLst>
          </p:cNvPr>
          <p:cNvSpPr>
            <a:spLocks noGrp="1"/>
          </p:cNvSpPr>
          <p:nvPr>
            <p:ph type="sldNum" sz="quarter" idx="11"/>
          </p:nvPr>
        </p:nvSpPr>
        <p:spPr/>
        <p:txBody>
          <a:bodyPr/>
          <a:lstStyle/>
          <a:p>
            <a:fld id="{009375D7-070A-4959-9224-FB5E66F2B1B3}" type="slidenum">
              <a:rPr lang="en-AU" smtClean="0"/>
              <a:pPr/>
              <a:t>64</a:t>
            </a:fld>
            <a:endParaRPr lang="en-AU" dirty="0"/>
          </a:p>
        </p:txBody>
      </p:sp>
    </p:spTree>
    <p:extLst>
      <p:ext uri="{BB962C8B-B14F-4D97-AF65-F5344CB8AC3E}">
        <p14:creationId xmlns:p14="http://schemas.microsoft.com/office/powerpoint/2010/main" val="15497615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6" descr="C:\Users\dwharder\Desktop\x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5525" y="2382839"/>
            <a:ext cx="2520950"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Rectangle 2"/>
          <p:cNvSpPr>
            <a:spLocks noGrp="1" noChangeArrowheads="1"/>
          </p:cNvSpPr>
          <p:nvPr>
            <p:ph type="title"/>
          </p:nvPr>
        </p:nvSpPr>
        <p:spPr/>
        <p:txBody>
          <a:bodyPr/>
          <a:lstStyle/>
          <a:p>
            <a:r>
              <a:rPr lang="en-US" altLang="en-US" dirty="0">
                <a:cs typeface="Arial" charset="0"/>
              </a:rPr>
              <a:t>Connected Components</a:t>
            </a:r>
            <a:endParaRPr lang="en-US" altLang="en-US" sz="4000" dirty="0">
              <a:cs typeface="Arial" charset="0"/>
            </a:endParaRPr>
          </a:p>
        </p:txBody>
      </p:sp>
      <p:graphicFrame>
        <p:nvGraphicFramePr>
          <p:cNvPr id="15" name="Content Placeholder 14"/>
          <p:cNvGraphicFramePr>
            <a:graphicFrameLocks noGrp="1"/>
          </p:cNvGraphicFramePr>
          <p:nvPr>
            <p:ph idx="1"/>
            <p:extLst>
              <p:ext uri="{D42A27DB-BD31-4B8C-83A1-F6EECF244321}">
                <p14:modId xmlns:p14="http://schemas.microsoft.com/office/powerpoint/2010/main" val="4173707353"/>
              </p:ext>
            </p:extLst>
          </p:nvPr>
        </p:nvGraphicFramePr>
        <p:xfrm>
          <a:off x="714633" y="4830533"/>
          <a:ext cx="10515593" cy="670388"/>
        </p:xfrm>
        <a:graphic>
          <a:graphicData uri="http://schemas.openxmlformats.org/drawingml/2006/table">
            <a:tbl>
              <a:tblPr firstRow="1" bandRow="1">
                <a:tableStyleId>{2D5ABB26-0587-4C30-8999-92F81FD0307C}</a:tableStyleId>
              </a:tblPr>
              <a:tblGrid>
                <a:gridCol w="955963">
                  <a:extLst>
                    <a:ext uri="{9D8B030D-6E8A-4147-A177-3AD203B41FA5}">
                      <a16:colId xmlns:a16="http://schemas.microsoft.com/office/drawing/2014/main" val="20000"/>
                    </a:ext>
                  </a:extLst>
                </a:gridCol>
                <a:gridCol w="955963">
                  <a:extLst>
                    <a:ext uri="{9D8B030D-6E8A-4147-A177-3AD203B41FA5}">
                      <a16:colId xmlns:a16="http://schemas.microsoft.com/office/drawing/2014/main" val="20001"/>
                    </a:ext>
                  </a:extLst>
                </a:gridCol>
                <a:gridCol w="955963">
                  <a:extLst>
                    <a:ext uri="{9D8B030D-6E8A-4147-A177-3AD203B41FA5}">
                      <a16:colId xmlns:a16="http://schemas.microsoft.com/office/drawing/2014/main" val="20002"/>
                    </a:ext>
                  </a:extLst>
                </a:gridCol>
                <a:gridCol w="955963">
                  <a:extLst>
                    <a:ext uri="{9D8B030D-6E8A-4147-A177-3AD203B41FA5}">
                      <a16:colId xmlns:a16="http://schemas.microsoft.com/office/drawing/2014/main" val="20003"/>
                    </a:ext>
                  </a:extLst>
                </a:gridCol>
                <a:gridCol w="955963">
                  <a:extLst>
                    <a:ext uri="{9D8B030D-6E8A-4147-A177-3AD203B41FA5}">
                      <a16:colId xmlns:a16="http://schemas.microsoft.com/office/drawing/2014/main" val="20004"/>
                    </a:ext>
                  </a:extLst>
                </a:gridCol>
                <a:gridCol w="955963">
                  <a:extLst>
                    <a:ext uri="{9D8B030D-6E8A-4147-A177-3AD203B41FA5}">
                      <a16:colId xmlns:a16="http://schemas.microsoft.com/office/drawing/2014/main" val="20005"/>
                    </a:ext>
                  </a:extLst>
                </a:gridCol>
                <a:gridCol w="955963">
                  <a:extLst>
                    <a:ext uri="{9D8B030D-6E8A-4147-A177-3AD203B41FA5}">
                      <a16:colId xmlns:a16="http://schemas.microsoft.com/office/drawing/2014/main" val="20006"/>
                    </a:ext>
                  </a:extLst>
                </a:gridCol>
                <a:gridCol w="955963">
                  <a:extLst>
                    <a:ext uri="{9D8B030D-6E8A-4147-A177-3AD203B41FA5}">
                      <a16:colId xmlns:a16="http://schemas.microsoft.com/office/drawing/2014/main" val="20007"/>
                    </a:ext>
                  </a:extLst>
                </a:gridCol>
                <a:gridCol w="955963">
                  <a:extLst>
                    <a:ext uri="{9D8B030D-6E8A-4147-A177-3AD203B41FA5}">
                      <a16:colId xmlns:a16="http://schemas.microsoft.com/office/drawing/2014/main" val="20008"/>
                    </a:ext>
                  </a:extLst>
                </a:gridCol>
                <a:gridCol w="955963">
                  <a:extLst>
                    <a:ext uri="{9D8B030D-6E8A-4147-A177-3AD203B41FA5}">
                      <a16:colId xmlns:a16="http://schemas.microsoft.com/office/drawing/2014/main" val="20009"/>
                    </a:ext>
                  </a:extLst>
                </a:gridCol>
                <a:gridCol w="955963">
                  <a:extLst>
                    <a:ext uri="{9D8B030D-6E8A-4147-A177-3AD203B41FA5}">
                      <a16:colId xmlns:a16="http://schemas.microsoft.com/office/drawing/2014/main" val="20010"/>
                    </a:ext>
                  </a:extLst>
                </a:gridCol>
              </a:tblGrid>
              <a:tr h="304511">
                <a:tc>
                  <a:txBody>
                    <a:bodyPr/>
                    <a:lstStyle/>
                    <a:p>
                      <a:r>
                        <a:rPr lang="en-CA" sz="1400" dirty="0"/>
                        <a:t>A</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B</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C</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D</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E</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F</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G</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H</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I</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J</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K</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0"/>
                  </a:ext>
                </a:extLst>
              </a:tr>
              <a:tr h="365414">
                <a:tc>
                  <a:txBody>
                    <a:bodyPr/>
                    <a:lstStyle/>
                    <a:p>
                      <a:pPr algn="ctr"/>
                      <a:r>
                        <a:rPr lang="en-CA" sz="1800" b="1" dirty="0"/>
                        <a:t>A</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B</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C</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D</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E</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F</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G</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H</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I</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J</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K</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0762" name="Rectangle 3"/>
          <p:cNvSpPr txBox="1">
            <a:spLocks noChangeArrowheads="1"/>
          </p:cNvSpPr>
          <p:nvPr/>
        </p:nvSpPr>
        <p:spPr bwMode="auto">
          <a:xfrm>
            <a:off x="1486930" y="1760537"/>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spcBef>
                <a:spcPct val="20000"/>
              </a:spcBef>
              <a:buFont typeface="Arial" charset="0"/>
              <a:buNone/>
            </a:pPr>
            <a:r>
              <a:rPr lang="en-US" altLang="en-US" sz="2000" dirty="0"/>
              <a:t>	Here we start with a set of singletons</a:t>
            </a:r>
            <a:endParaRPr lang="en-US" altLang="en-US" sz="1600" i="1" dirty="0">
              <a:latin typeface="Times New Roman" pitchFamily="18" charset="0"/>
              <a:cs typeface="Times New Roman" pitchFamily="18" charset="0"/>
            </a:endParaRPr>
          </a:p>
        </p:txBody>
      </p:sp>
      <p:sp>
        <p:nvSpPr>
          <p:cNvPr id="2" name="Footer Placeholder 1">
            <a:extLst>
              <a:ext uri="{FF2B5EF4-FFF2-40B4-BE49-F238E27FC236}">
                <a16:creationId xmlns:a16="http://schemas.microsoft.com/office/drawing/2014/main" id="{4A611801-48CD-D9FA-852C-5AC5D3CC69EA}"/>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346A39F2-132A-D827-4364-E929531977F1}"/>
              </a:ext>
            </a:extLst>
          </p:cNvPr>
          <p:cNvSpPr>
            <a:spLocks noGrp="1"/>
          </p:cNvSpPr>
          <p:nvPr>
            <p:ph type="sldNum" sz="quarter" idx="11"/>
          </p:nvPr>
        </p:nvSpPr>
        <p:spPr/>
        <p:txBody>
          <a:bodyPr/>
          <a:lstStyle/>
          <a:p>
            <a:fld id="{009375D7-070A-4959-9224-FB5E66F2B1B3}" type="slidenum">
              <a:rPr lang="en-AU" smtClean="0"/>
              <a:pPr/>
              <a:t>65</a:t>
            </a:fld>
            <a:endParaRPr lang="en-AU" dirty="0"/>
          </a:p>
        </p:txBody>
      </p:sp>
    </p:spTree>
    <p:extLst>
      <p:ext uri="{BB962C8B-B14F-4D97-AF65-F5344CB8AC3E}">
        <p14:creationId xmlns:p14="http://schemas.microsoft.com/office/powerpoint/2010/main" val="41738180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ltLang="en-US" dirty="0">
                <a:cs typeface="Arial" charset="0"/>
              </a:rPr>
              <a:t>Connected Components</a:t>
            </a:r>
            <a:endParaRPr lang="en-CA" altLang="en-US" dirty="0">
              <a:cs typeface="Arial" charset="0"/>
            </a:endParaRPr>
          </a:p>
        </p:txBody>
      </p:sp>
      <p:sp>
        <p:nvSpPr>
          <p:cNvPr id="31747" name="Content Placeholder 2"/>
          <p:cNvSpPr>
            <a:spLocks noGrp="1"/>
          </p:cNvSpPr>
          <p:nvPr>
            <p:ph idx="1"/>
          </p:nvPr>
        </p:nvSpPr>
        <p:spPr/>
        <p:txBody>
          <a:bodyPr>
            <a:normAutofit/>
          </a:bodyPr>
          <a:lstStyle/>
          <a:p>
            <a:pPr>
              <a:buFont typeface="Arial" charset="0"/>
              <a:buNone/>
            </a:pPr>
            <a:r>
              <a:rPr lang="en-CA" altLang="en-US" sz="2400" dirty="0">
                <a:latin typeface="Arial" charset="0"/>
                <a:cs typeface="Arial" charset="0"/>
              </a:rPr>
              <a:t>The vertex A is unvisited, so we start with it</a:t>
            </a:r>
          </a:p>
        </p:txBody>
      </p:sp>
      <p:pic>
        <p:nvPicPr>
          <p:cNvPr id="31748" name="Picture 7" descr="C:\Users\dwharder\Desktop\x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5525" y="2382839"/>
            <a:ext cx="2520950"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Content Placeholder 14"/>
          <p:cNvGraphicFramePr>
            <a:graphicFrameLocks/>
          </p:cNvGraphicFramePr>
          <p:nvPr/>
        </p:nvGraphicFramePr>
        <p:xfrm>
          <a:off x="2640013" y="4630738"/>
          <a:ext cx="6923092" cy="670388"/>
        </p:xfrm>
        <a:graphic>
          <a:graphicData uri="http://schemas.openxmlformats.org/drawingml/2006/table">
            <a:tbl>
              <a:tblPr firstRow="1" bandRow="1">
                <a:tableStyleId>{2D5ABB26-0587-4C30-8999-92F81FD0307C}</a:tableStyleId>
              </a:tblPr>
              <a:tblGrid>
                <a:gridCol w="629372">
                  <a:extLst>
                    <a:ext uri="{9D8B030D-6E8A-4147-A177-3AD203B41FA5}">
                      <a16:colId xmlns:a16="http://schemas.microsoft.com/office/drawing/2014/main" val="20000"/>
                    </a:ext>
                  </a:extLst>
                </a:gridCol>
                <a:gridCol w="629372">
                  <a:extLst>
                    <a:ext uri="{9D8B030D-6E8A-4147-A177-3AD203B41FA5}">
                      <a16:colId xmlns:a16="http://schemas.microsoft.com/office/drawing/2014/main" val="20001"/>
                    </a:ext>
                  </a:extLst>
                </a:gridCol>
                <a:gridCol w="629372">
                  <a:extLst>
                    <a:ext uri="{9D8B030D-6E8A-4147-A177-3AD203B41FA5}">
                      <a16:colId xmlns:a16="http://schemas.microsoft.com/office/drawing/2014/main" val="20002"/>
                    </a:ext>
                  </a:extLst>
                </a:gridCol>
                <a:gridCol w="629372">
                  <a:extLst>
                    <a:ext uri="{9D8B030D-6E8A-4147-A177-3AD203B41FA5}">
                      <a16:colId xmlns:a16="http://schemas.microsoft.com/office/drawing/2014/main" val="20003"/>
                    </a:ext>
                  </a:extLst>
                </a:gridCol>
                <a:gridCol w="629372">
                  <a:extLst>
                    <a:ext uri="{9D8B030D-6E8A-4147-A177-3AD203B41FA5}">
                      <a16:colId xmlns:a16="http://schemas.microsoft.com/office/drawing/2014/main" val="20004"/>
                    </a:ext>
                  </a:extLst>
                </a:gridCol>
                <a:gridCol w="629372">
                  <a:extLst>
                    <a:ext uri="{9D8B030D-6E8A-4147-A177-3AD203B41FA5}">
                      <a16:colId xmlns:a16="http://schemas.microsoft.com/office/drawing/2014/main" val="20005"/>
                    </a:ext>
                  </a:extLst>
                </a:gridCol>
                <a:gridCol w="629372">
                  <a:extLst>
                    <a:ext uri="{9D8B030D-6E8A-4147-A177-3AD203B41FA5}">
                      <a16:colId xmlns:a16="http://schemas.microsoft.com/office/drawing/2014/main" val="20006"/>
                    </a:ext>
                  </a:extLst>
                </a:gridCol>
                <a:gridCol w="629372">
                  <a:extLst>
                    <a:ext uri="{9D8B030D-6E8A-4147-A177-3AD203B41FA5}">
                      <a16:colId xmlns:a16="http://schemas.microsoft.com/office/drawing/2014/main" val="20007"/>
                    </a:ext>
                  </a:extLst>
                </a:gridCol>
                <a:gridCol w="629372">
                  <a:extLst>
                    <a:ext uri="{9D8B030D-6E8A-4147-A177-3AD203B41FA5}">
                      <a16:colId xmlns:a16="http://schemas.microsoft.com/office/drawing/2014/main" val="20008"/>
                    </a:ext>
                  </a:extLst>
                </a:gridCol>
                <a:gridCol w="629372">
                  <a:extLst>
                    <a:ext uri="{9D8B030D-6E8A-4147-A177-3AD203B41FA5}">
                      <a16:colId xmlns:a16="http://schemas.microsoft.com/office/drawing/2014/main" val="20009"/>
                    </a:ext>
                  </a:extLst>
                </a:gridCol>
                <a:gridCol w="629372">
                  <a:extLst>
                    <a:ext uri="{9D8B030D-6E8A-4147-A177-3AD203B41FA5}">
                      <a16:colId xmlns:a16="http://schemas.microsoft.com/office/drawing/2014/main" val="20010"/>
                    </a:ext>
                  </a:extLst>
                </a:gridCol>
              </a:tblGrid>
              <a:tr h="304511">
                <a:tc>
                  <a:txBody>
                    <a:bodyPr/>
                    <a:lstStyle/>
                    <a:p>
                      <a:r>
                        <a:rPr lang="en-CA" sz="1400" dirty="0"/>
                        <a:t>A</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B</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C</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D</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E</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F</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G</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H</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I</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J</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K</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0"/>
                  </a:ext>
                </a:extLst>
              </a:tr>
              <a:tr h="365414">
                <a:tc>
                  <a:txBody>
                    <a:bodyPr/>
                    <a:lstStyle/>
                    <a:p>
                      <a:pPr algn="ctr"/>
                      <a:r>
                        <a:rPr lang="en-CA" sz="1800" b="1" dirty="0">
                          <a:solidFill>
                            <a:srgbClr val="00B0F0"/>
                          </a:solidFill>
                        </a:rPr>
                        <a:t>A</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B</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C</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D</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E</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F</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G</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H</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I</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J</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K</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 name="Footer Placeholder 1">
            <a:extLst>
              <a:ext uri="{FF2B5EF4-FFF2-40B4-BE49-F238E27FC236}">
                <a16:creationId xmlns:a16="http://schemas.microsoft.com/office/drawing/2014/main" id="{14797127-ABA0-EB46-13E7-891755988E37}"/>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A48DD334-C006-9B7D-7509-78A1B5304D1B}"/>
              </a:ext>
            </a:extLst>
          </p:cNvPr>
          <p:cNvSpPr>
            <a:spLocks noGrp="1"/>
          </p:cNvSpPr>
          <p:nvPr>
            <p:ph type="sldNum" sz="quarter" idx="11"/>
          </p:nvPr>
        </p:nvSpPr>
        <p:spPr/>
        <p:txBody>
          <a:bodyPr/>
          <a:lstStyle/>
          <a:p>
            <a:fld id="{009375D7-070A-4959-9224-FB5E66F2B1B3}" type="slidenum">
              <a:rPr lang="en-AU" smtClean="0"/>
              <a:pPr/>
              <a:t>66</a:t>
            </a:fld>
            <a:endParaRPr lang="en-AU" dirty="0"/>
          </a:p>
        </p:txBody>
      </p:sp>
    </p:spTree>
    <p:extLst>
      <p:ext uri="{BB962C8B-B14F-4D97-AF65-F5344CB8AC3E}">
        <p14:creationId xmlns:p14="http://schemas.microsoft.com/office/powerpoint/2010/main" val="6178500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altLang="en-US" dirty="0">
                <a:cs typeface="Arial" charset="0"/>
              </a:rPr>
              <a:t>Connected Components</a:t>
            </a:r>
            <a:endParaRPr lang="en-CA" altLang="en-US" dirty="0">
              <a:cs typeface="Arial" charset="0"/>
            </a:endParaRPr>
          </a:p>
        </p:txBody>
      </p:sp>
      <p:sp>
        <p:nvSpPr>
          <p:cNvPr id="32771" name="Content Placeholder 2"/>
          <p:cNvSpPr>
            <a:spLocks noGrp="1"/>
          </p:cNvSpPr>
          <p:nvPr>
            <p:ph idx="1"/>
          </p:nvPr>
        </p:nvSpPr>
        <p:spPr/>
        <p:txBody>
          <a:bodyPr>
            <a:normAutofit/>
          </a:bodyPr>
          <a:lstStyle/>
          <a:p>
            <a:pPr>
              <a:buFont typeface="Arial" charset="0"/>
              <a:buNone/>
            </a:pPr>
            <a:r>
              <a:rPr lang="en-CA" altLang="en-US" sz="2400" dirty="0">
                <a:latin typeface="Arial" charset="0"/>
                <a:cs typeface="Arial" charset="0"/>
              </a:rPr>
              <a:t>Take the union of with its adjacent vertices:  </a:t>
            </a:r>
            <a:r>
              <a:rPr lang="en-CA" altLang="en-US" sz="2400" dirty="0">
                <a:latin typeface="Times New Roman" pitchFamily="18" charset="0"/>
                <a:cs typeface="Times New Roman" pitchFamily="18" charset="0"/>
              </a:rPr>
              <a:t>{</a:t>
            </a:r>
            <a:r>
              <a:rPr lang="en-CA" altLang="en-US" sz="2400" dirty="0">
                <a:latin typeface="Arial" charset="0"/>
                <a:cs typeface="Arial" charset="0"/>
              </a:rPr>
              <a:t>A</a:t>
            </a:r>
            <a:r>
              <a:rPr lang="en-CA" altLang="en-US" sz="2400" dirty="0">
                <a:latin typeface="Times New Roman" pitchFamily="18" charset="0"/>
                <a:cs typeface="Times New Roman" pitchFamily="18" charset="0"/>
              </a:rPr>
              <a:t>,</a:t>
            </a:r>
            <a:r>
              <a:rPr lang="en-CA" altLang="en-US" sz="2400" dirty="0">
                <a:latin typeface="Arial" charset="0"/>
                <a:cs typeface="Arial" charset="0"/>
              </a:rPr>
              <a:t> B</a:t>
            </a:r>
            <a:r>
              <a:rPr lang="en-CA" altLang="en-US" sz="2400" dirty="0">
                <a:latin typeface="Times New Roman" pitchFamily="18" charset="0"/>
                <a:cs typeface="Times New Roman" pitchFamily="18" charset="0"/>
              </a:rPr>
              <a:t>,</a:t>
            </a:r>
            <a:r>
              <a:rPr lang="en-CA" altLang="en-US" sz="2400" dirty="0">
                <a:latin typeface="Arial" charset="0"/>
                <a:cs typeface="Arial" charset="0"/>
              </a:rPr>
              <a:t> H</a:t>
            </a:r>
            <a:r>
              <a:rPr lang="en-CA" altLang="en-US" sz="2400" dirty="0">
                <a:latin typeface="Times New Roman" pitchFamily="18" charset="0"/>
                <a:cs typeface="Times New Roman" pitchFamily="18" charset="0"/>
              </a:rPr>
              <a:t>,</a:t>
            </a:r>
            <a:r>
              <a:rPr lang="en-CA" altLang="en-US" sz="2400" dirty="0">
                <a:latin typeface="Arial" charset="0"/>
                <a:cs typeface="Arial" charset="0"/>
              </a:rPr>
              <a:t> I</a:t>
            </a:r>
            <a:r>
              <a:rPr lang="en-CA" altLang="en-US" sz="2400" dirty="0">
                <a:latin typeface="Times New Roman" pitchFamily="18" charset="0"/>
                <a:cs typeface="Times New Roman" pitchFamily="18" charset="0"/>
              </a:rPr>
              <a:t>}</a:t>
            </a:r>
            <a:endParaRPr lang="en-CA" altLang="en-US" sz="2400" dirty="0">
              <a:latin typeface="Arial" charset="0"/>
              <a:cs typeface="Arial" charset="0"/>
            </a:endParaRPr>
          </a:p>
        </p:txBody>
      </p:sp>
      <p:pic>
        <p:nvPicPr>
          <p:cNvPr id="32772" name="Picture 8" descr="C:\Users\dwharder\Desktop\x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5525" y="2382839"/>
            <a:ext cx="2520950"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Content Placeholder 14"/>
          <p:cNvGraphicFramePr>
            <a:graphicFrameLocks/>
          </p:cNvGraphicFramePr>
          <p:nvPr/>
        </p:nvGraphicFramePr>
        <p:xfrm>
          <a:off x="2640013" y="4630738"/>
          <a:ext cx="6923092" cy="670388"/>
        </p:xfrm>
        <a:graphic>
          <a:graphicData uri="http://schemas.openxmlformats.org/drawingml/2006/table">
            <a:tbl>
              <a:tblPr firstRow="1" bandRow="1">
                <a:tableStyleId>{2D5ABB26-0587-4C30-8999-92F81FD0307C}</a:tableStyleId>
              </a:tblPr>
              <a:tblGrid>
                <a:gridCol w="629372">
                  <a:extLst>
                    <a:ext uri="{9D8B030D-6E8A-4147-A177-3AD203B41FA5}">
                      <a16:colId xmlns:a16="http://schemas.microsoft.com/office/drawing/2014/main" val="20000"/>
                    </a:ext>
                  </a:extLst>
                </a:gridCol>
                <a:gridCol w="629372">
                  <a:extLst>
                    <a:ext uri="{9D8B030D-6E8A-4147-A177-3AD203B41FA5}">
                      <a16:colId xmlns:a16="http://schemas.microsoft.com/office/drawing/2014/main" val="20001"/>
                    </a:ext>
                  </a:extLst>
                </a:gridCol>
                <a:gridCol w="629372">
                  <a:extLst>
                    <a:ext uri="{9D8B030D-6E8A-4147-A177-3AD203B41FA5}">
                      <a16:colId xmlns:a16="http://schemas.microsoft.com/office/drawing/2014/main" val="20002"/>
                    </a:ext>
                  </a:extLst>
                </a:gridCol>
                <a:gridCol w="629372">
                  <a:extLst>
                    <a:ext uri="{9D8B030D-6E8A-4147-A177-3AD203B41FA5}">
                      <a16:colId xmlns:a16="http://schemas.microsoft.com/office/drawing/2014/main" val="20003"/>
                    </a:ext>
                  </a:extLst>
                </a:gridCol>
                <a:gridCol w="629372">
                  <a:extLst>
                    <a:ext uri="{9D8B030D-6E8A-4147-A177-3AD203B41FA5}">
                      <a16:colId xmlns:a16="http://schemas.microsoft.com/office/drawing/2014/main" val="20004"/>
                    </a:ext>
                  </a:extLst>
                </a:gridCol>
                <a:gridCol w="629372">
                  <a:extLst>
                    <a:ext uri="{9D8B030D-6E8A-4147-A177-3AD203B41FA5}">
                      <a16:colId xmlns:a16="http://schemas.microsoft.com/office/drawing/2014/main" val="20005"/>
                    </a:ext>
                  </a:extLst>
                </a:gridCol>
                <a:gridCol w="629372">
                  <a:extLst>
                    <a:ext uri="{9D8B030D-6E8A-4147-A177-3AD203B41FA5}">
                      <a16:colId xmlns:a16="http://schemas.microsoft.com/office/drawing/2014/main" val="20006"/>
                    </a:ext>
                  </a:extLst>
                </a:gridCol>
                <a:gridCol w="629372">
                  <a:extLst>
                    <a:ext uri="{9D8B030D-6E8A-4147-A177-3AD203B41FA5}">
                      <a16:colId xmlns:a16="http://schemas.microsoft.com/office/drawing/2014/main" val="20007"/>
                    </a:ext>
                  </a:extLst>
                </a:gridCol>
                <a:gridCol w="629372">
                  <a:extLst>
                    <a:ext uri="{9D8B030D-6E8A-4147-A177-3AD203B41FA5}">
                      <a16:colId xmlns:a16="http://schemas.microsoft.com/office/drawing/2014/main" val="20008"/>
                    </a:ext>
                  </a:extLst>
                </a:gridCol>
                <a:gridCol w="629372">
                  <a:extLst>
                    <a:ext uri="{9D8B030D-6E8A-4147-A177-3AD203B41FA5}">
                      <a16:colId xmlns:a16="http://schemas.microsoft.com/office/drawing/2014/main" val="20009"/>
                    </a:ext>
                  </a:extLst>
                </a:gridCol>
                <a:gridCol w="629372">
                  <a:extLst>
                    <a:ext uri="{9D8B030D-6E8A-4147-A177-3AD203B41FA5}">
                      <a16:colId xmlns:a16="http://schemas.microsoft.com/office/drawing/2014/main" val="20010"/>
                    </a:ext>
                  </a:extLst>
                </a:gridCol>
              </a:tblGrid>
              <a:tr h="304511">
                <a:tc>
                  <a:txBody>
                    <a:bodyPr/>
                    <a:lstStyle/>
                    <a:p>
                      <a:r>
                        <a:rPr lang="en-CA" sz="1400" dirty="0"/>
                        <a:t>A</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B</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C</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D</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E</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F</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G</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H</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I</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J</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K</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0"/>
                  </a:ext>
                </a:extLst>
              </a:tr>
              <a:tr h="365414">
                <a:tc>
                  <a:txBody>
                    <a:bodyPr/>
                    <a:lstStyle/>
                    <a:p>
                      <a:pPr algn="ctr"/>
                      <a:r>
                        <a:rPr lang="en-CA" sz="1800" b="1" dirty="0">
                          <a:solidFill>
                            <a:srgbClr val="00B0F0"/>
                          </a:solidFill>
                        </a:rPr>
                        <a:t>A</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00B0F0"/>
                          </a:solidFill>
                        </a:rPr>
                        <a:t>A</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C</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D</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E</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F</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G</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00B0F0"/>
                          </a:solidFill>
                        </a:rPr>
                        <a:t>A</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00B0F0"/>
                          </a:solidFill>
                        </a:rPr>
                        <a:t>A</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J</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K</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 name="Footer Placeholder 1">
            <a:extLst>
              <a:ext uri="{FF2B5EF4-FFF2-40B4-BE49-F238E27FC236}">
                <a16:creationId xmlns:a16="http://schemas.microsoft.com/office/drawing/2014/main" id="{D1A8A1AF-6DF8-90AB-BE2D-BEB71C1CA586}"/>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B9CD886A-075E-B586-A4D3-4863A1772102}"/>
              </a:ext>
            </a:extLst>
          </p:cNvPr>
          <p:cNvSpPr>
            <a:spLocks noGrp="1"/>
          </p:cNvSpPr>
          <p:nvPr>
            <p:ph type="sldNum" sz="quarter" idx="11"/>
          </p:nvPr>
        </p:nvSpPr>
        <p:spPr/>
        <p:txBody>
          <a:bodyPr/>
          <a:lstStyle/>
          <a:p>
            <a:fld id="{009375D7-070A-4959-9224-FB5E66F2B1B3}" type="slidenum">
              <a:rPr lang="en-AU" smtClean="0"/>
              <a:pPr/>
              <a:t>67</a:t>
            </a:fld>
            <a:endParaRPr lang="en-AU" dirty="0"/>
          </a:p>
        </p:txBody>
      </p:sp>
    </p:spTree>
    <p:extLst>
      <p:ext uri="{BB962C8B-B14F-4D97-AF65-F5344CB8AC3E}">
        <p14:creationId xmlns:p14="http://schemas.microsoft.com/office/powerpoint/2010/main" val="5643240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9" descr="C:\Users\dwharder\Desktop\x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5525" y="2382839"/>
            <a:ext cx="2520950"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Title 1"/>
          <p:cNvSpPr>
            <a:spLocks noGrp="1"/>
          </p:cNvSpPr>
          <p:nvPr>
            <p:ph type="title"/>
          </p:nvPr>
        </p:nvSpPr>
        <p:spPr/>
        <p:txBody>
          <a:bodyPr/>
          <a:lstStyle/>
          <a:p>
            <a:r>
              <a:rPr lang="en-US" altLang="en-US" dirty="0">
                <a:cs typeface="Arial" charset="0"/>
              </a:rPr>
              <a:t>Connected Components</a:t>
            </a:r>
            <a:endParaRPr lang="en-CA" altLang="en-US" dirty="0">
              <a:cs typeface="Arial" charset="0"/>
            </a:endParaRPr>
          </a:p>
        </p:txBody>
      </p:sp>
      <p:sp>
        <p:nvSpPr>
          <p:cNvPr id="33796" name="Content Placeholder 2"/>
          <p:cNvSpPr>
            <a:spLocks noGrp="1"/>
          </p:cNvSpPr>
          <p:nvPr>
            <p:ph idx="1"/>
          </p:nvPr>
        </p:nvSpPr>
        <p:spPr/>
        <p:txBody>
          <a:bodyPr>
            <a:normAutofit/>
          </a:bodyPr>
          <a:lstStyle/>
          <a:p>
            <a:pPr>
              <a:buFont typeface="Arial" charset="0"/>
              <a:buNone/>
            </a:pPr>
            <a:r>
              <a:rPr lang="en-CA" altLang="en-US" sz="2400" dirty="0">
                <a:latin typeface="Arial" charset="0"/>
                <a:cs typeface="Arial" charset="0"/>
              </a:rPr>
              <a:t>As the traversal continues, we take the union of the set </a:t>
            </a:r>
            <a:r>
              <a:rPr lang="en-CA" altLang="en-US" sz="2400" dirty="0">
                <a:latin typeface="Times New Roman" pitchFamily="18" charset="0"/>
                <a:cs typeface="Times New Roman" pitchFamily="18" charset="0"/>
              </a:rPr>
              <a:t>{</a:t>
            </a:r>
            <a:r>
              <a:rPr lang="en-CA" altLang="en-US" sz="2400" dirty="0">
                <a:latin typeface="Arial" charset="0"/>
                <a:cs typeface="Arial" charset="0"/>
              </a:rPr>
              <a:t>G</a:t>
            </a:r>
            <a:r>
              <a:rPr lang="en-CA" altLang="en-US" sz="2400" dirty="0">
                <a:latin typeface="Times New Roman" pitchFamily="18" charset="0"/>
                <a:cs typeface="Times New Roman" pitchFamily="18" charset="0"/>
              </a:rPr>
              <a:t>} </a:t>
            </a:r>
            <a:r>
              <a:rPr lang="en-CA" altLang="en-US" sz="2400" dirty="0">
                <a:latin typeface="Arial" charset="0"/>
                <a:cs typeface="Arial" charset="0"/>
              </a:rPr>
              <a:t>with the set containing H:  </a:t>
            </a:r>
            <a:r>
              <a:rPr lang="en-CA" altLang="en-US" sz="2400" dirty="0">
                <a:latin typeface="Times New Roman" pitchFamily="18" charset="0"/>
                <a:cs typeface="Times New Roman" pitchFamily="18" charset="0"/>
              </a:rPr>
              <a:t>{</a:t>
            </a:r>
            <a:r>
              <a:rPr lang="en-CA" altLang="en-US" sz="2400" dirty="0">
                <a:latin typeface="Arial" charset="0"/>
                <a:cs typeface="Arial" charset="0"/>
              </a:rPr>
              <a:t>A</a:t>
            </a:r>
            <a:r>
              <a:rPr lang="en-CA" altLang="en-US" sz="2400" dirty="0">
                <a:latin typeface="Times New Roman" pitchFamily="18" charset="0"/>
                <a:cs typeface="Times New Roman" pitchFamily="18" charset="0"/>
              </a:rPr>
              <a:t>,</a:t>
            </a:r>
            <a:r>
              <a:rPr lang="en-CA" altLang="en-US" sz="2400" dirty="0">
                <a:latin typeface="Arial" charset="0"/>
                <a:cs typeface="Arial" charset="0"/>
              </a:rPr>
              <a:t> B</a:t>
            </a:r>
            <a:r>
              <a:rPr lang="en-CA" altLang="en-US" sz="2400" dirty="0">
                <a:latin typeface="Times New Roman" pitchFamily="18" charset="0"/>
                <a:cs typeface="Times New Roman" pitchFamily="18" charset="0"/>
              </a:rPr>
              <a:t>,</a:t>
            </a:r>
            <a:r>
              <a:rPr lang="en-CA" altLang="en-US" sz="2400" dirty="0">
                <a:latin typeface="Arial" charset="0"/>
                <a:cs typeface="Arial" charset="0"/>
              </a:rPr>
              <a:t> G</a:t>
            </a:r>
            <a:r>
              <a:rPr lang="en-CA" altLang="en-US" sz="2400" dirty="0">
                <a:latin typeface="Times New Roman" pitchFamily="18" charset="0"/>
                <a:cs typeface="Times New Roman" pitchFamily="18" charset="0"/>
              </a:rPr>
              <a:t>,</a:t>
            </a:r>
            <a:r>
              <a:rPr lang="en-CA" altLang="en-US" sz="2400" dirty="0">
                <a:latin typeface="Arial" charset="0"/>
                <a:cs typeface="Arial" charset="0"/>
              </a:rPr>
              <a:t> H</a:t>
            </a:r>
            <a:r>
              <a:rPr lang="en-CA" altLang="en-US" sz="2400" dirty="0">
                <a:latin typeface="Times New Roman" pitchFamily="18" charset="0"/>
                <a:cs typeface="Times New Roman" pitchFamily="18" charset="0"/>
              </a:rPr>
              <a:t>,</a:t>
            </a:r>
            <a:r>
              <a:rPr lang="en-CA" altLang="en-US" sz="2400" dirty="0">
                <a:latin typeface="Arial" charset="0"/>
                <a:cs typeface="Arial" charset="0"/>
              </a:rPr>
              <a:t> I</a:t>
            </a:r>
            <a:r>
              <a:rPr lang="en-CA" altLang="en-US" sz="2400" dirty="0">
                <a:latin typeface="Times New Roman" pitchFamily="18" charset="0"/>
                <a:cs typeface="Times New Roman" pitchFamily="18" charset="0"/>
              </a:rPr>
              <a:t>}</a:t>
            </a:r>
            <a:endParaRPr lang="en-CA" altLang="en-US" sz="2400" dirty="0">
              <a:latin typeface="Arial" charset="0"/>
              <a:cs typeface="Arial" charset="0"/>
            </a:endParaRPr>
          </a:p>
          <a:p>
            <a:pPr lvl="1"/>
            <a:r>
              <a:rPr lang="en-CA" altLang="en-US" sz="2000" dirty="0">
                <a:latin typeface="Arial" charset="0"/>
                <a:cs typeface="Arial" charset="0"/>
              </a:rPr>
              <a:t>The traversal is finished</a:t>
            </a:r>
          </a:p>
          <a:p>
            <a:pPr>
              <a:buFont typeface="Arial" charset="0"/>
              <a:buNone/>
            </a:pPr>
            <a:endParaRPr lang="en-CA" altLang="en-US" sz="2400" dirty="0">
              <a:latin typeface="Arial" charset="0"/>
              <a:cs typeface="Arial" charset="0"/>
            </a:endParaRPr>
          </a:p>
        </p:txBody>
      </p:sp>
      <p:graphicFrame>
        <p:nvGraphicFramePr>
          <p:cNvPr id="6" name="Content Placeholder 14"/>
          <p:cNvGraphicFramePr>
            <a:graphicFrameLocks/>
          </p:cNvGraphicFramePr>
          <p:nvPr/>
        </p:nvGraphicFramePr>
        <p:xfrm>
          <a:off x="2640013" y="4630738"/>
          <a:ext cx="6923092" cy="670388"/>
        </p:xfrm>
        <a:graphic>
          <a:graphicData uri="http://schemas.openxmlformats.org/drawingml/2006/table">
            <a:tbl>
              <a:tblPr firstRow="1" bandRow="1">
                <a:tableStyleId>{2D5ABB26-0587-4C30-8999-92F81FD0307C}</a:tableStyleId>
              </a:tblPr>
              <a:tblGrid>
                <a:gridCol w="629372">
                  <a:extLst>
                    <a:ext uri="{9D8B030D-6E8A-4147-A177-3AD203B41FA5}">
                      <a16:colId xmlns:a16="http://schemas.microsoft.com/office/drawing/2014/main" val="20000"/>
                    </a:ext>
                  </a:extLst>
                </a:gridCol>
                <a:gridCol w="629372">
                  <a:extLst>
                    <a:ext uri="{9D8B030D-6E8A-4147-A177-3AD203B41FA5}">
                      <a16:colId xmlns:a16="http://schemas.microsoft.com/office/drawing/2014/main" val="20001"/>
                    </a:ext>
                  </a:extLst>
                </a:gridCol>
                <a:gridCol w="629372">
                  <a:extLst>
                    <a:ext uri="{9D8B030D-6E8A-4147-A177-3AD203B41FA5}">
                      <a16:colId xmlns:a16="http://schemas.microsoft.com/office/drawing/2014/main" val="20002"/>
                    </a:ext>
                  </a:extLst>
                </a:gridCol>
                <a:gridCol w="629372">
                  <a:extLst>
                    <a:ext uri="{9D8B030D-6E8A-4147-A177-3AD203B41FA5}">
                      <a16:colId xmlns:a16="http://schemas.microsoft.com/office/drawing/2014/main" val="20003"/>
                    </a:ext>
                  </a:extLst>
                </a:gridCol>
                <a:gridCol w="629372">
                  <a:extLst>
                    <a:ext uri="{9D8B030D-6E8A-4147-A177-3AD203B41FA5}">
                      <a16:colId xmlns:a16="http://schemas.microsoft.com/office/drawing/2014/main" val="20004"/>
                    </a:ext>
                  </a:extLst>
                </a:gridCol>
                <a:gridCol w="629372">
                  <a:extLst>
                    <a:ext uri="{9D8B030D-6E8A-4147-A177-3AD203B41FA5}">
                      <a16:colId xmlns:a16="http://schemas.microsoft.com/office/drawing/2014/main" val="20005"/>
                    </a:ext>
                  </a:extLst>
                </a:gridCol>
                <a:gridCol w="629372">
                  <a:extLst>
                    <a:ext uri="{9D8B030D-6E8A-4147-A177-3AD203B41FA5}">
                      <a16:colId xmlns:a16="http://schemas.microsoft.com/office/drawing/2014/main" val="20006"/>
                    </a:ext>
                  </a:extLst>
                </a:gridCol>
                <a:gridCol w="629372">
                  <a:extLst>
                    <a:ext uri="{9D8B030D-6E8A-4147-A177-3AD203B41FA5}">
                      <a16:colId xmlns:a16="http://schemas.microsoft.com/office/drawing/2014/main" val="20007"/>
                    </a:ext>
                  </a:extLst>
                </a:gridCol>
                <a:gridCol w="629372">
                  <a:extLst>
                    <a:ext uri="{9D8B030D-6E8A-4147-A177-3AD203B41FA5}">
                      <a16:colId xmlns:a16="http://schemas.microsoft.com/office/drawing/2014/main" val="20008"/>
                    </a:ext>
                  </a:extLst>
                </a:gridCol>
                <a:gridCol w="629372">
                  <a:extLst>
                    <a:ext uri="{9D8B030D-6E8A-4147-A177-3AD203B41FA5}">
                      <a16:colId xmlns:a16="http://schemas.microsoft.com/office/drawing/2014/main" val="20009"/>
                    </a:ext>
                  </a:extLst>
                </a:gridCol>
                <a:gridCol w="629372">
                  <a:extLst>
                    <a:ext uri="{9D8B030D-6E8A-4147-A177-3AD203B41FA5}">
                      <a16:colId xmlns:a16="http://schemas.microsoft.com/office/drawing/2014/main" val="20010"/>
                    </a:ext>
                  </a:extLst>
                </a:gridCol>
              </a:tblGrid>
              <a:tr h="304511">
                <a:tc>
                  <a:txBody>
                    <a:bodyPr/>
                    <a:lstStyle/>
                    <a:p>
                      <a:r>
                        <a:rPr lang="en-CA" sz="1400" dirty="0"/>
                        <a:t>A</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B</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C</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D</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E</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F</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G</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H</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I</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J</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K</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0"/>
                  </a:ext>
                </a:extLst>
              </a:tr>
              <a:tr h="365414">
                <a:tc>
                  <a:txBody>
                    <a:bodyPr/>
                    <a:lstStyle/>
                    <a:p>
                      <a:pPr algn="ctr"/>
                      <a:r>
                        <a:rPr lang="en-CA" sz="1800" b="1" dirty="0">
                          <a:solidFill>
                            <a:srgbClr val="00B0F0"/>
                          </a:solidFill>
                        </a:rPr>
                        <a:t>A</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00B0F0"/>
                          </a:solidFill>
                        </a:rPr>
                        <a:t>A</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C</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D</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E</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F</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00B0F0"/>
                          </a:solidFill>
                        </a:rPr>
                        <a:t>A</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00B0F0"/>
                          </a:solidFill>
                        </a:rPr>
                        <a:t>A</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00B0F0"/>
                          </a:solidFill>
                        </a:rPr>
                        <a:t>A</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J</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K</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 name="Footer Placeholder 1">
            <a:extLst>
              <a:ext uri="{FF2B5EF4-FFF2-40B4-BE49-F238E27FC236}">
                <a16:creationId xmlns:a16="http://schemas.microsoft.com/office/drawing/2014/main" id="{1715C916-39A1-1A1A-EADD-C1A2B94A4C35}"/>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7B623584-3141-13F1-B6D3-CAB1E74CC4DE}"/>
              </a:ext>
            </a:extLst>
          </p:cNvPr>
          <p:cNvSpPr>
            <a:spLocks noGrp="1"/>
          </p:cNvSpPr>
          <p:nvPr>
            <p:ph type="sldNum" sz="quarter" idx="11"/>
          </p:nvPr>
        </p:nvSpPr>
        <p:spPr/>
        <p:txBody>
          <a:bodyPr/>
          <a:lstStyle/>
          <a:p>
            <a:fld id="{009375D7-070A-4959-9224-FB5E66F2B1B3}" type="slidenum">
              <a:rPr lang="en-AU" smtClean="0"/>
              <a:pPr/>
              <a:t>68</a:t>
            </a:fld>
            <a:endParaRPr lang="en-AU" dirty="0"/>
          </a:p>
        </p:txBody>
      </p:sp>
    </p:spTree>
    <p:extLst>
      <p:ext uri="{BB962C8B-B14F-4D97-AF65-F5344CB8AC3E}">
        <p14:creationId xmlns:p14="http://schemas.microsoft.com/office/powerpoint/2010/main" val="11965925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ltLang="en-US" dirty="0">
                <a:cs typeface="Arial" charset="0"/>
              </a:rPr>
              <a:t>Connected Components</a:t>
            </a:r>
            <a:endParaRPr lang="en-CA" altLang="en-US" dirty="0">
              <a:cs typeface="Arial" charset="0"/>
            </a:endParaRPr>
          </a:p>
        </p:txBody>
      </p:sp>
      <p:sp>
        <p:nvSpPr>
          <p:cNvPr id="34819" name="Content Placeholder 2"/>
          <p:cNvSpPr>
            <a:spLocks noGrp="1"/>
          </p:cNvSpPr>
          <p:nvPr>
            <p:ph idx="1"/>
          </p:nvPr>
        </p:nvSpPr>
        <p:spPr/>
        <p:txBody>
          <a:bodyPr>
            <a:normAutofit/>
          </a:bodyPr>
          <a:lstStyle/>
          <a:p>
            <a:pPr>
              <a:buFont typeface="Arial" charset="0"/>
              <a:buNone/>
            </a:pPr>
            <a:r>
              <a:rPr lang="en-CA" altLang="en-US" sz="2400" dirty="0">
                <a:latin typeface="Arial" charset="0"/>
                <a:cs typeface="Arial" charset="0"/>
              </a:rPr>
              <a:t>Start another traversal with C:  this defines a new set </a:t>
            </a:r>
            <a:r>
              <a:rPr lang="en-CA" altLang="en-US" sz="2400" dirty="0">
                <a:latin typeface="Times New Roman" pitchFamily="18" charset="0"/>
                <a:cs typeface="Times New Roman" pitchFamily="18" charset="0"/>
              </a:rPr>
              <a:t>{</a:t>
            </a:r>
            <a:r>
              <a:rPr lang="en-CA" altLang="en-US" sz="2400" dirty="0">
                <a:latin typeface="Arial" charset="0"/>
                <a:cs typeface="Arial" charset="0"/>
              </a:rPr>
              <a:t>C</a:t>
            </a:r>
            <a:r>
              <a:rPr lang="en-CA" altLang="en-US" sz="2400" dirty="0">
                <a:latin typeface="Times New Roman" pitchFamily="18" charset="0"/>
                <a:cs typeface="Times New Roman" pitchFamily="18" charset="0"/>
              </a:rPr>
              <a:t>}</a:t>
            </a:r>
            <a:endParaRPr lang="en-CA" altLang="en-US" sz="2400" dirty="0">
              <a:latin typeface="Arial" charset="0"/>
              <a:cs typeface="Arial" charset="0"/>
            </a:endParaRPr>
          </a:p>
        </p:txBody>
      </p:sp>
      <p:graphicFrame>
        <p:nvGraphicFramePr>
          <p:cNvPr id="5" name="Content Placeholder 14"/>
          <p:cNvGraphicFramePr>
            <a:graphicFrameLocks/>
          </p:cNvGraphicFramePr>
          <p:nvPr/>
        </p:nvGraphicFramePr>
        <p:xfrm>
          <a:off x="2640013" y="4630738"/>
          <a:ext cx="6923092" cy="670388"/>
        </p:xfrm>
        <a:graphic>
          <a:graphicData uri="http://schemas.openxmlformats.org/drawingml/2006/table">
            <a:tbl>
              <a:tblPr firstRow="1" bandRow="1">
                <a:tableStyleId>{2D5ABB26-0587-4C30-8999-92F81FD0307C}</a:tableStyleId>
              </a:tblPr>
              <a:tblGrid>
                <a:gridCol w="629372">
                  <a:extLst>
                    <a:ext uri="{9D8B030D-6E8A-4147-A177-3AD203B41FA5}">
                      <a16:colId xmlns:a16="http://schemas.microsoft.com/office/drawing/2014/main" val="20000"/>
                    </a:ext>
                  </a:extLst>
                </a:gridCol>
                <a:gridCol w="629372">
                  <a:extLst>
                    <a:ext uri="{9D8B030D-6E8A-4147-A177-3AD203B41FA5}">
                      <a16:colId xmlns:a16="http://schemas.microsoft.com/office/drawing/2014/main" val="20001"/>
                    </a:ext>
                  </a:extLst>
                </a:gridCol>
                <a:gridCol w="629372">
                  <a:extLst>
                    <a:ext uri="{9D8B030D-6E8A-4147-A177-3AD203B41FA5}">
                      <a16:colId xmlns:a16="http://schemas.microsoft.com/office/drawing/2014/main" val="20002"/>
                    </a:ext>
                  </a:extLst>
                </a:gridCol>
                <a:gridCol w="629372">
                  <a:extLst>
                    <a:ext uri="{9D8B030D-6E8A-4147-A177-3AD203B41FA5}">
                      <a16:colId xmlns:a16="http://schemas.microsoft.com/office/drawing/2014/main" val="20003"/>
                    </a:ext>
                  </a:extLst>
                </a:gridCol>
                <a:gridCol w="629372">
                  <a:extLst>
                    <a:ext uri="{9D8B030D-6E8A-4147-A177-3AD203B41FA5}">
                      <a16:colId xmlns:a16="http://schemas.microsoft.com/office/drawing/2014/main" val="20004"/>
                    </a:ext>
                  </a:extLst>
                </a:gridCol>
                <a:gridCol w="629372">
                  <a:extLst>
                    <a:ext uri="{9D8B030D-6E8A-4147-A177-3AD203B41FA5}">
                      <a16:colId xmlns:a16="http://schemas.microsoft.com/office/drawing/2014/main" val="20005"/>
                    </a:ext>
                  </a:extLst>
                </a:gridCol>
                <a:gridCol w="629372">
                  <a:extLst>
                    <a:ext uri="{9D8B030D-6E8A-4147-A177-3AD203B41FA5}">
                      <a16:colId xmlns:a16="http://schemas.microsoft.com/office/drawing/2014/main" val="20006"/>
                    </a:ext>
                  </a:extLst>
                </a:gridCol>
                <a:gridCol w="629372">
                  <a:extLst>
                    <a:ext uri="{9D8B030D-6E8A-4147-A177-3AD203B41FA5}">
                      <a16:colId xmlns:a16="http://schemas.microsoft.com/office/drawing/2014/main" val="20007"/>
                    </a:ext>
                  </a:extLst>
                </a:gridCol>
                <a:gridCol w="629372">
                  <a:extLst>
                    <a:ext uri="{9D8B030D-6E8A-4147-A177-3AD203B41FA5}">
                      <a16:colId xmlns:a16="http://schemas.microsoft.com/office/drawing/2014/main" val="20008"/>
                    </a:ext>
                  </a:extLst>
                </a:gridCol>
                <a:gridCol w="629372">
                  <a:extLst>
                    <a:ext uri="{9D8B030D-6E8A-4147-A177-3AD203B41FA5}">
                      <a16:colId xmlns:a16="http://schemas.microsoft.com/office/drawing/2014/main" val="20009"/>
                    </a:ext>
                  </a:extLst>
                </a:gridCol>
                <a:gridCol w="629372">
                  <a:extLst>
                    <a:ext uri="{9D8B030D-6E8A-4147-A177-3AD203B41FA5}">
                      <a16:colId xmlns:a16="http://schemas.microsoft.com/office/drawing/2014/main" val="20010"/>
                    </a:ext>
                  </a:extLst>
                </a:gridCol>
              </a:tblGrid>
              <a:tr h="304511">
                <a:tc>
                  <a:txBody>
                    <a:bodyPr/>
                    <a:lstStyle/>
                    <a:p>
                      <a:r>
                        <a:rPr lang="en-CA" sz="1400" dirty="0"/>
                        <a:t>A</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B</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C</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D</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E</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F</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G</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H</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I</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J</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K</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0"/>
                  </a:ext>
                </a:extLst>
              </a:tr>
              <a:tr h="365414">
                <a:tc>
                  <a:txBody>
                    <a:bodyPr/>
                    <a:lstStyle/>
                    <a:p>
                      <a:pPr algn="ctr"/>
                      <a:r>
                        <a:rPr lang="en-CA" sz="1800" b="1" dirty="0">
                          <a:solidFill>
                            <a:srgbClr val="00B0F0"/>
                          </a:solidFill>
                        </a:rPr>
                        <a:t>A</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00B0F0"/>
                          </a:solidFill>
                        </a:rPr>
                        <a:t>A</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FF0000"/>
                          </a:solidFill>
                        </a:rPr>
                        <a:t>C</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D</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E</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F</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00B0F0"/>
                          </a:solidFill>
                        </a:rPr>
                        <a:t>A</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00B0F0"/>
                          </a:solidFill>
                        </a:rPr>
                        <a:t>A</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00B0F0"/>
                          </a:solidFill>
                        </a:rPr>
                        <a:t>A</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J</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K</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pic>
        <p:nvPicPr>
          <p:cNvPr id="34858" name="Picture 2" descr="C:\Users\dwharder\Desktop\v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5525" y="2382839"/>
            <a:ext cx="2520950"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1F84612B-5376-3098-D306-DAA7EE2ED5A9}"/>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6BE76187-F3E3-0F8E-B04F-8EA886B6A82D}"/>
              </a:ext>
            </a:extLst>
          </p:cNvPr>
          <p:cNvSpPr>
            <a:spLocks noGrp="1"/>
          </p:cNvSpPr>
          <p:nvPr>
            <p:ph type="sldNum" sz="quarter" idx="11"/>
          </p:nvPr>
        </p:nvSpPr>
        <p:spPr/>
        <p:txBody>
          <a:bodyPr/>
          <a:lstStyle/>
          <a:p>
            <a:fld id="{009375D7-070A-4959-9224-FB5E66F2B1B3}" type="slidenum">
              <a:rPr lang="en-AU" smtClean="0"/>
              <a:pPr/>
              <a:t>69</a:t>
            </a:fld>
            <a:endParaRPr lang="en-AU" dirty="0"/>
          </a:p>
        </p:txBody>
      </p:sp>
    </p:spTree>
    <p:extLst>
      <p:ext uri="{BB962C8B-B14F-4D97-AF65-F5344CB8AC3E}">
        <p14:creationId xmlns:p14="http://schemas.microsoft.com/office/powerpoint/2010/main" val="2480175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901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998706" y="2708921"/>
            <a:ext cx="4486283" cy="242184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marL="357188" indent="-357188">
              <a:buNone/>
            </a:pPr>
            <a:r>
              <a:rPr lang="en-CA" dirty="0"/>
              <a:t>	Consider this graph</a:t>
            </a:r>
          </a:p>
        </p:txBody>
      </p:sp>
      <p:sp>
        <p:nvSpPr>
          <p:cNvPr id="4" name="Footer Placeholder 3">
            <a:extLst>
              <a:ext uri="{FF2B5EF4-FFF2-40B4-BE49-F238E27FC236}">
                <a16:creationId xmlns:a16="http://schemas.microsoft.com/office/drawing/2014/main" id="{DBD34543-2FEA-BFB7-DCF0-A74578A56E60}"/>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DDE0113C-5E66-6B76-2392-948B9D511125}"/>
              </a:ext>
            </a:extLst>
          </p:cNvPr>
          <p:cNvSpPr>
            <a:spLocks noGrp="1"/>
          </p:cNvSpPr>
          <p:nvPr>
            <p:ph type="sldNum" sz="quarter" idx="11"/>
          </p:nvPr>
        </p:nvSpPr>
        <p:spPr/>
        <p:txBody>
          <a:bodyPr/>
          <a:lstStyle/>
          <a:p>
            <a:fld id="{009375D7-070A-4959-9224-FB5E66F2B1B3}" type="slidenum">
              <a:rPr lang="en-AU" smtClean="0"/>
              <a:pPr/>
              <a:t>7</a:t>
            </a:fld>
            <a:endParaRPr lang="en-AU" dirty="0"/>
          </a:p>
        </p:txBody>
      </p:sp>
    </p:spTree>
    <p:extLst>
      <p:ext uri="{BB962C8B-B14F-4D97-AF65-F5344CB8AC3E}">
        <p14:creationId xmlns:p14="http://schemas.microsoft.com/office/powerpoint/2010/main" val="39407821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altLang="en-US" dirty="0">
                <a:cs typeface="Arial" charset="0"/>
              </a:rPr>
              <a:t>Connected Components</a:t>
            </a:r>
            <a:endParaRPr lang="en-CA" altLang="en-US" dirty="0">
              <a:cs typeface="Arial" charset="0"/>
            </a:endParaRPr>
          </a:p>
        </p:txBody>
      </p:sp>
      <p:sp>
        <p:nvSpPr>
          <p:cNvPr id="35843" name="Content Placeholder 2"/>
          <p:cNvSpPr>
            <a:spLocks noGrp="1"/>
          </p:cNvSpPr>
          <p:nvPr>
            <p:ph idx="1"/>
          </p:nvPr>
        </p:nvSpPr>
        <p:spPr/>
        <p:txBody>
          <a:bodyPr>
            <a:normAutofit/>
          </a:bodyPr>
          <a:lstStyle/>
          <a:p>
            <a:pPr>
              <a:buFont typeface="Arial" charset="0"/>
              <a:buNone/>
            </a:pPr>
            <a:r>
              <a:rPr lang="en-CA" altLang="en-US" sz="2400" dirty="0">
                <a:latin typeface="Arial" charset="0"/>
                <a:cs typeface="Arial" charset="0"/>
              </a:rPr>
              <a:t>We take the union of </a:t>
            </a:r>
            <a:r>
              <a:rPr lang="en-CA" altLang="en-US" sz="2400" dirty="0">
                <a:latin typeface="Times New Roman" pitchFamily="18" charset="0"/>
                <a:cs typeface="Times New Roman" pitchFamily="18" charset="0"/>
              </a:rPr>
              <a:t>{</a:t>
            </a:r>
            <a:r>
              <a:rPr lang="en-CA" altLang="en-US" sz="2400" dirty="0">
                <a:latin typeface="Arial" charset="0"/>
                <a:cs typeface="Arial" charset="0"/>
              </a:rPr>
              <a:t>C</a:t>
            </a:r>
            <a:r>
              <a:rPr lang="en-CA" altLang="en-US" sz="2400" dirty="0">
                <a:latin typeface="Times New Roman" pitchFamily="18" charset="0"/>
                <a:cs typeface="Times New Roman" pitchFamily="18" charset="0"/>
              </a:rPr>
              <a:t>}</a:t>
            </a:r>
            <a:r>
              <a:rPr lang="en-CA" altLang="en-US" sz="2400" dirty="0">
                <a:latin typeface="Arial" charset="0"/>
                <a:cs typeface="Arial" charset="0"/>
              </a:rPr>
              <a:t> and its adjacent vertex J: </a:t>
            </a:r>
            <a:r>
              <a:rPr lang="en-CA" altLang="en-US" sz="2400" dirty="0">
                <a:latin typeface="Times New Roman" pitchFamily="18" charset="0"/>
                <a:cs typeface="Times New Roman" pitchFamily="18" charset="0"/>
              </a:rPr>
              <a:t>{</a:t>
            </a:r>
            <a:r>
              <a:rPr lang="en-CA" altLang="en-US" sz="2400" dirty="0">
                <a:latin typeface="Arial" charset="0"/>
                <a:cs typeface="Arial" charset="0"/>
              </a:rPr>
              <a:t>C</a:t>
            </a:r>
            <a:r>
              <a:rPr lang="en-CA" altLang="en-US" sz="2400" dirty="0">
                <a:latin typeface="Times New Roman" pitchFamily="18" charset="0"/>
                <a:cs typeface="Times New Roman" pitchFamily="18" charset="0"/>
              </a:rPr>
              <a:t>,</a:t>
            </a:r>
            <a:r>
              <a:rPr lang="en-CA" altLang="en-US" sz="2400" dirty="0">
                <a:latin typeface="Arial" charset="0"/>
                <a:cs typeface="Arial" charset="0"/>
              </a:rPr>
              <a:t> J</a:t>
            </a:r>
            <a:r>
              <a:rPr lang="en-CA" altLang="en-US" sz="2400" dirty="0">
                <a:latin typeface="Times New Roman" pitchFamily="18" charset="0"/>
                <a:cs typeface="Times New Roman" pitchFamily="18" charset="0"/>
              </a:rPr>
              <a:t>}</a:t>
            </a:r>
            <a:endParaRPr lang="en-CA" altLang="en-US" sz="2400" dirty="0">
              <a:latin typeface="Arial" charset="0"/>
              <a:cs typeface="Arial" charset="0"/>
            </a:endParaRPr>
          </a:p>
          <a:p>
            <a:pPr lvl="1"/>
            <a:r>
              <a:rPr lang="en-CA" altLang="en-US" sz="2000" dirty="0">
                <a:latin typeface="Arial" charset="0"/>
                <a:cs typeface="Arial" charset="0"/>
              </a:rPr>
              <a:t>This traversal is finished</a:t>
            </a:r>
          </a:p>
          <a:p>
            <a:pPr>
              <a:buFont typeface="Arial" charset="0"/>
              <a:buNone/>
            </a:pPr>
            <a:endParaRPr lang="en-CA" altLang="en-US" sz="2400" dirty="0">
              <a:latin typeface="Arial" charset="0"/>
              <a:cs typeface="Arial" charset="0"/>
            </a:endParaRPr>
          </a:p>
        </p:txBody>
      </p:sp>
      <p:pic>
        <p:nvPicPr>
          <p:cNvPr id="35844" name="Picture 3" descr="C:\Users\dwharder\Deskto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5525" y="2382839"/>
            <a:ext cx="2520950"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Content Placeholder 14"/>
          <p:cNvGraphicFramePr>
            <a:graphicFrameLocks/>
          </p:cNvGraphicFramePr>
          <p:nvPr/>
        </p:nvGraphicFramePr>
        <p:xfrm>
          <a:off x="2640013" y="4630738"/>
          <a:ext cx="6923092" cy="670388"/>
        </p:xfrm>
        <a:graphic>
          <a:graphicData uri="http://schemas.openxmlformats.org/drawingml/2006/table">
            <a:tbl>
              <a:tblPr firstRow="1" bandRow="1">
                <a:tableStyleId>{2D5ABB26-0587-4C30-8999-92F81FD0307C}</a:tableStyleId>
              </a:tblPr>
              <a:tblGrid>
                <a:gridCol w="629372">
                  <a:extLst>
                    <a:ext uri="{9D8B030D-6E8A-4147-A177-3AD203B41FA5}">
                      <a16:colId xmlns:a16="http://schemas.microsoft.com/office/drawing/2014/main" val="20000"/>
                    </a:ext>
                  </a:extLst>
                </a:gridCol>
                <a:gridCol w="629372">
                  <a:extLst>
                    <a:ext uri="{9D8B030D-6E8A-4147-A177-3AD203B41FA5}">
                      <a16:colId xmlns:a16="http://schemas.microsoft.com/office/drawing/2014/main" val="20001"/>
                    </a:ext>
                  </a:extLst>
                </a:gridCol>
                <a:gridCol w="629372">
                  <a:extLst>
                    <a:ext uri="{9D8B030D-6E8A-4147-A177-3AD203B41FA5}">
                      <a16:colId xmlns:a16="http://schemas.microsoft.com/office/drawing/2014/main" val="20002"/>
                    </a:ext>
                  </a:extLst>
                </a:gridCol>
                <a:gridCol w="629372">
                  <a:extLst>
                    <a:ext uri="{9D8B030D-6E8A-4147-A177-3AD203B41FA5}">
                      <a16:colId xmlns:a16="http://schemas.microsoft.com/office/drawing/2014/main" val="20003"/>
                    </a:ext>
                  </a:extLst>
                </a:gridCol>
                <a:gridCol w="629372">
                  <a:extLst>
                    <a:ext uri="{9D8B030D-6E8A-4147-A177-3AD203B41FA5}">
                      <a16:colId xmlns:a16="http://schemas.microsoft.com/office/drawing/2014/main" val="20004"/>
                    </a:ext>
                  </a:extLst>
                </a:gridCol>
                <a:gridCol w="629372">
                  <a:extLst>
                    <a:ext uri="{9D8B030D-6E8A-4147-A177-3AD203B41FA5}">
                      <a16:colId xmlns:a16="http://schemas.microsoft.com/office/drawing/2014/main" val="20005"/>
                    </a:ext>
                  </a:extLst>
                </a:gridCol>
                <a:gridCol w="629372">
                  <a:extLst>
                    <a:ext uri="{9D8B030D-6E8A-4147-A177-3AD203B41FA5}">
                      <a16:colId xmlns:a16="http://schemas.microsoft.com/office/drawing/2014/main" val="20006"/>
                    </a:ext>
                  </a:extLst>
                </a:gridCol>
                <a:gridCol w="629372">
                  <a:extLst>
                    <a:ext uri="{9D8B030D-6E8A-4147-A177-3AD203B41FA5}">
                      <a16:colId xmlns:a16="http://schemas.microsoft.com/office/drawing/2014/main" val="20007"/>
                    </a:ext>
                  </a:extLst>
                </a:gridCol>
                <a:gridCol w="629372">
                  <a:extLst>
                    <a:ext uri="{9D8B030D-6E8A-4147-A177-3AD203B41FA5}">
                      <a16:colId xmlns:a16="http://schemas.microsoft.com/office/drawing/2014/main" val="20008"/>
                    </a:ext>
                  </a:extLst>
                </a:gridCol>
                <a:gridCol w="629372">
                  <a:extLst>
                    <a:ext uri="{9D8B030D-6E8A-4147-A177-3AD203B41FA5}">
                      <a16:colId xmlns:a16="http://schemas.microsoft.com/office/drawing/2014/main" val="20009"/>
                    </a:ext>
                  </a:extLst>
                </a:gridCol>
                <a:gridCol w="629372">
                  <a:extLst>
                    <a:ext uri="{9D8B030D-6E8A-4147-A177-3AD203B41FA5}">
                      <a16:colId xmlns:a16="http://schemas.microsoft.com/office/drawing/2014/main" val="20010"/>
                    </a:ext>
                  </a:extLst>
                </a:gridCol>
              </a:tblGrid>
              <a:tr h="304511">
                <a:tc>
                  <a:txBody>
                    <a:bodyPr/>
                    <a:lstStyle/>
                    <a:p>
                      <a:r>
                        <a:rPr lang="en-CA" sz="1400" dirty="0"/>
                        <a:t>A</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B</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C</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D</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E</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F</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G</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H</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I</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J</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K</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0"/>
                  </a:ext>
                </a:extLst>
              </a:tr>
              <a:tr h="365414">
                <a:tc>
                  <a:txBody>
                    <a:bodyPr/>
                    <a:lstStyle/>
                    <a:p>
                      <a:pPr algn="ctr"/>
                      <a:r>
                        <a:rPr lang="en-CA" sz="1800" b="1" dirty="0">
                          <a:solidFill>
                            <a:srgbClr val="00B0F0"/>
                          </a:solidFill>
                        </a:rPr>
                        <a:t>A</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00B0F0"/>
                          </a:solidFill>
                        </a:rPr>
                        <a:t>A</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FF0000"/>
                          </a:solidFill>
                        </a:rPr>
                        <a:t>C</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D</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E</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F</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00B0F0"/>
                          </a:solidFill>
                        </a:rPr>
                        <a:t>A</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00B0F0"/>
                          </a:solidFill>
                        </a:rPr>
                        <a:t>A</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00B0F0"/>
                          </a:solidFill>
                        </a:rPr>
                        <a:t>A</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FF0000"/>
                          </a:solidFill>
                        </a:rPr>
                        <a:t>C</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K</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 name="Footer Placeholder 1">
            <a:extLst>
              <a:ext uri="{FF2B5EF4-FFF2-40B4-BE49-F238E27FC236}">
                <a16:creationId xmlns:a16="http://schemas.microsoft.com/office/drawing/2014/main" id="{20553382-1D57-EAFB-C5A8-7C7F567A00A9}"/>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8CAD4B7F-7974-8B89-F3AB-61212FDDA0FB}"/>
              </a:ext>
            </a:extLst>
          </p:cNvPr>
          <p:cNvSpPr>
            <a:spLocks noGrp="1"/>
          </p:cNvSpPr>
          <p:nvPr>
            <p:ph type="sldNum" sz="quarter" idx="11"/>
          </p:nvPr>
        </p:nvSpPr>
        <p:spPr/>
        <p:txBody>
          <a:bodyPr/>
          <a:lstStyle/>
          <a:p>
            <a:fld id="{009375D7-070A-4959-9224-FB5E66F2B1B3}" type="slidenum">
              <a:rPr lang="en-AU" smtClean="0"/>
              <a:pPr/>
              <a:t>70</a:t>
            </a:fld>
            <a:endParaRPr lang="en-AU" dirty="0"/>
          </a:p>
        </p:txBody>
      </p:sp>
    </p:spTree>
    <p:extLst>
      <p:ext uri="{BB962C8B-B14F-4D97-AF65-F5344CB8AC3E}">
        <p14:creationId xmlns:p14="http://schemas.microsoft.com/office/powerpoint/2010/main" val="4916192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ltLang="en-US" dirty="0">
                <a:cs typeface="Arial" charset="0"/>
              </a:rPr>
              <a:t>Connected Components</a:t>
            </a:r>
            <a:endParaRPr lang="en-CA" altLang="en-US" dirty="0">
              <a:cs typeface="Arial" charset="0"/>
            </a:endParaRPr>
          </a:p>
        </p:txBody>
      </p:sp>
      <p:sp>
        <p:nvSpPr>
          <p:cNvPr id="36867" name="Content Placeholder 2"/>
          <p:cNvSpPr>
            <a:spLocks noGrp="1"/>
          </p:cNvSpPr>
          <p:nvPr>
            <p:ph idx="1"/>
          </p:nvPr>
        </p:nvSpPr>
        <p:spPr/>
        <p:txBody>
          <a:bodyPr>
            <a:normAutofit/>
          </a:bodyPr>
          <a:lstStyle/>
          <a:p>
            <a:pPr>
              <a:buFont typeface="Arial" charset="0"/>
              <a:buNone/>
            </a:pPr>
            <a:r>
              <a:rPr lang="en-CA" altLang="en-US" sz="2400" dirty="0">
                <a:latin typeface="Arial" charset="0"/>
                <a:cs typeface="Arial" charset="0"/>
              </a:rPr>
              <a:t>We start again with the set </a:t>
            </a:r>
            <a:r>
              <a:rPr lang="en-CA" altLang="en-US" sz="2400" dirty="0">
                <a:latin typeface="Times New Roman" pitchFamily="18" charset="0"/>
                <a:cs typeface="Times New Roman" pitchFamily="18" charset="0"/>
              </a:rPr>
              <a:t>{</a:t>
            </a:r>
            <a:r>
              <a:rPr lang="en-CA" altLang="en-US" sz="2400" dirty="0">
                <a:latin typeface="Arial" charset="0"/>
                <a:cs typeface="Arial" charset="0"/>
              </a:rPr>
              <a:t>D</a:t>
            </a:r>
            <a:r>
              <a:rPr lang="en-CA" altLang="en-US" sz="2400" dirty="0">
                <a:latin typeface="Times New Roman" pitchFamily="18" charset="0"/>
                <a:cs typeface="Times New Roman" pitchFamily="18" charset="0"/>
              </a:rPr>
              <a:t>}</a:t>
            </a:r>
            <a:r>
              <a:rPr lang="en-CA" altLang="en-US" sz="2400" dirty="0">
                <a:latin typeface="Arial" charset="0"/>
                <a:cs typeface="Arial" charset="0"/>
              </a:rPr>
              <a:t> </a:t>
            </a:r>
          </a:p>
        </p:txBody>
      </p:sp>
      <p:pic>
        <p:nvPicPr>
          <p:cNvPr id="36868" name="Picture 4" descr="C:\Users\dwharder\Desktop\v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5525" y="2382839"/>
            <a:ext cx="2520950"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Content Placeholder 14"/>
          <p:cNvGraphicFramePr>
            <a:graphicFrameLocks/>
          </p:cNvGraphicFramePr>
          <p:nvPr/>
        </p:nvGraphicFramePr>
        <p:xfrm>
          <a:off x="2640013" y="4630738"/>
          <a:ext cx="6923092" cy="670388"/>
        </p:xfrm>
        <a:graphic>
          <a:graphicData uri="http://schemas.openxmlformats.org/drawingml/2006/table">
            <a:tbl>
              <a:tblPr firstRow="1" bandRow="1">
                <a:tableStyleId>{2D5ABB26-0587-4C30-8999-92F81FD0307C}</a:tableStyleId>
              </a:tblPr>
              <a:tblGrid>
                <a:gridCol w="629372">
                  <a:extLst>
                    <a:ext uri="{9D8B030D-6E8A-4147-A177-3AD203B41FA5}">
                      <a16:colId xmlns:a16="http://schemas.microsoft.com/office/drawing/2014/main" val="20000"/>
                    </a:ext>
                  </a:extLst>
                </a:gridCol>
                <a:gridCol w="629372">
                  <a:extLst>
                    <a:ext uri="{9D8B030D-6E8A-4147-A177-3AD203B41FA5}">
                      <a16:colId xmlns:a16="http://schemas.microsoft.com/office/drawing/2014/main" val="20001"/>
                    </a:ext>
                  </a:extLst>
                </a:gridCol>
                <a:gridCol w="629372">
                  <a:extLst>
                    <a:ext uri="{9D8B030D-6E8A-4147-A177-3AD203B41FA5}">
                      <a16:colId xmlns:a16="http://schemas.microsoft.com/office/drawing/2014/main" val="20002"/>
                    </a:ext>
                  </a:extLst>
                </a:gridCol>
                <a:gridCol w="629372">
                  <a:extLst>
                    <a:ext uri="{9D8B030D-6E8A-4147-A177-3AD203B41FA5}">
                      <a16:colId xmlns:a16="http://schemas.microsoft.com/office/drawing/2014/main" val="20003"/>
                    </a:ext>
                  </a:extLst>
                </a:gridCol>
                <a:gridCol w="629372">
                  <a:extLst>
                    <a:ext uri="{9D8B030D-6E8A-4147-A177-3AD203B41FA5}">
                      <a16:colId xmlns:a16="http://schemas.microsoft.com/office/drawing/2014/main" val="20004"/>
                    </a:ext>
                  </a:extLst>
                </a:gridCol>
                <a:gridCol w="629372">
                  <a:extLst>
                    <a:ext uri="{9D8B030D-6E8A-4147-A177-3AD203B41FA5}">
                      <a16:colId xmlns:a16="http://schemas.microsoft.com/office/drawing/2014/main" val="20005"/>
                    </a:ext>
                  </a:extLst>
                </a:gridCol>
                <a:gridCol w="629372">
                  <a:extLst>
                    <a:ext uri="{9D8B030D-6E8A-4147-A177-3AD203B41FA5}">
                      <a16:colId xmlns:a16="http://schemas.microsoft.com/office/drawing/2014/main" val="20006"/>
                    </a:ext>
                  </a:extLst>
                </a:gridCol>
                <a:gridCol w="629372">
                  <a:extLst>
                    <a:ext uri="{9D8B030D-6E8A-4147-A177-3AD203B41FA5}">
                      <a16:colId xmlns:a16="http://schemas.microsoft.com/office/drawing/2014/main" val="20007"/>
                    </a:ext>
                  </a:extLst>
                </a:gridCol>
                <a:gridCol w="629372">
                  <a:extLst>
                    <a:ext uri="{9D8B030D-6E8A-4147-A177-3AD203B41FA5}">
                      <a16:colId xmlns:a16="http://schemas.microsoft.com/office/drawing/2014/main" val="20008"/>
                    </a:ext>
                  </a:extLst>
                </a:gridCol>
                <a:gridCol w="629372">
                  <a:extLst>
                    <a:ext uri="{9D8B030D-6E8A-4147-A177-3AD203B41FA5}">
                      <a16:colId xmlns:a16="http://schemas.microsoft.com/office/drawing/2014/main" val="20009"/>
                    </a:ext>
                  </a:extLst>
                </a:gridCol>
                <a:gridCol w="629372">
                  <a:extLst>
                    <a:ext uri="{9D8B030D-6E8A-4147-A177-3AD203B41FA5}">
                      <a16:colId xmlns:a16="http://schemas.microsoft.com/office/drawing/2014/main" val="20010"/>
                    </a:ext>
                  </a:extLst>
                </a:gridCol>
              </a:tblGrid>
              <a:tr h="304511">
                <a:tc>
                  <a:txBody>
                    <a:bodyPr/>
                    <a:lstStyle/>
                    <a:p>
                      <a:r>
                        <a:rPr lang="en-CA" sz="1400" dirty="0"/>
                        <a:t>A</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B</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C</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D</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E</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F</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G</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H</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I</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J</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K</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0"/>
                  </a:ext>
                </a:extLst>
              </a:tr>
              <a:tr h="365414">
                <a:tc>
                  <a:txBody>
                    <a:bodyPr/>
                    <a:lstStyle/>
                    <a:p>
                      <a:pPr algn="ctr"/>
                      <a:r>
                        <a:rPr lang="en-CA" sz="1800" b="1" dirty="0">
                          <a:solidFill>
                            <a:srgbClr val="00B0F0"/>
                          </a:solidFill>
                        </a:rPr>
                        <a:t>A</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00B0F0"/>
                          </a:solidFill>
                        </a:rPr>
                        <a:t>A</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FF0000"/>
                          </a:solidFill>
                        </a:rPr>
                        <a:t>C</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7030A0"/>
                          </a:solidFill>
                        </a:rPr>
                        <a:t>D</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E</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F</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00B0F0"/>
                          </a:solidFill>
                        </a:rPr>
                        <a:t>A</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00B0F0"/>
                          </a:solidFill>
                        </a:rPr>
                        <a:t>A</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00B0F0"/>
                          </a:solidFill>
                        </a:rPr>
                        <a:t>A</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FF0000"/>
                          </a:solidFill>
                        </a:rPr>
                        <a:t>C</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K</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 name="Footer Placeholder 1">
            <a:extLst>
              <a:ext uri="{FF2B5EF4-FFF2-40B4-BE49-F238E27FC236}">
                <a16:creationId xmlns:a16="http://schemas.microsoft.com/office/drawing/2014/main" id="{BF295667-5C1E-9693-E1ED-DC7BAB3B7F49}"/>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F66F9569-1567-8742-E0D3-0FEC1C11FB1C}"/>
              </a:ext>
            </a:extLst>
          </p:cNvPr>
          <p:cNvSpPr>
            <a:spLocks noGrp="1"/>
          </p:cNvSpPr>
          <p:nvPr>
            <p:ph type="sldNum" sz="quarter" idx="11"/>
          </p:nvPr>
        </p:nvSpPr>
        <p:spPr/>
        <p:txBody>
          <a:bodyPr/>
          <a:lstStyle/>
          <a:p>
            <a:fld id="{009375D7-070A-4959-9224-FB5E66F2B1B3}" type="slidenum">
              <a:rPr lang="en-AU" smtClean="0"/>
              <a:pPr/>
              <a:t>71</a:t>
            </a:fld>
            <a:endParaRPr lang="en-AU" dirty="0"/>
          </a:p>
        </p:txBody>
      </p:sp>
    </p:spTree>
    <p:extLst>
      <p:ext uri="{BB962C8B-B14F-4D97-AF65-F5344CB8AC3E}">
        <p14:creationId xmlns:p14="http://schemas.microsoft.com/office/powerpoint/2010/main" val="29683126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ltLang="en-US" dirty="0">
                <a:cs typeface="Arial" charset="0"/>
              </a:rPr>
              <a:t>Connected Components</a:t>
            </a:r>
            <a:endParaRPr lang="en-CA" altLang="en-US" dirty="0">
              <a:cs typeface="Arial" charset="0"/>
            </a:endParaRPr>
          </a:p>
        </p:txBody>
      </p:sp>
      <p:sp>
        <p:nvSpPr>
          <p:cNvPr id="37891" name="Content Placeholder 2"/>
          <p:cNvSpPr>
            <a:spLocks noGrp="1"/>
          </p:cNvSpPr>
          <p:nvPr>
            <p:ph idx="1"/>
          </p:nvPr>
        </p:nvSpPr>
        <p:spPr/>
        <p:txBody>
          <a:bodyPr>
            <a:normAutofit/>
          </a:bodyPr>
          <a:lstStyle/>
          <a:p>
            <a:pPr>
              <a:buFont typeface="Arial" charset="0"/>
              <a:buNone/>
            </a:pPr>
            <a:r>
              <a:rPr lang="en-CA" altLang="en-US" sz="2400" dirty="0">
                <a:latin typeface="Arial" charset="0"/>
                <a:cs typeface="Arial" charset="0"/>
              </a:rPr>
              <a:t>K and E are adjacent to D, so take the unions creating </a:t>
            </a:r>
            <a:r>
              <a:rPr lang="en-CA" altLang="en-US" sz="2400" dirty="0">
                <a:latin typeface="Times New Roman" pitchFamily="18" charset="0"/>
                <a:cs typeface="Times New Roman" pitchFamily="18" charset="0"/>
              </a:rPr>
              <a:t>{</a:t>
            </a:r>
            <a:r>
              <a:rPr lang="en-CA" altLang="en-US" sz="2400" dirty="0">
                <a:latin typeface="Arial" charset="0"/>
                <a:cs typeface="Arial" charset="0"/>
              </a:rPr>
              <a:t>D</a:t>
            </a:r>
            <a:r>
              <a:rPr lang="en-CA" altLang="en-US" sz="2400" dirty="0">
                <a:latin typeface="Times New Roman" pitchFamily="18" charset="0"/>
                <a:cs typeface="Times New Roman" pitchFamily="18" charset="0"/>
              </a:rPr>
              <a:t>,</a:t>
            </a:r>
            <a:r>
              <a:rPr lang="en-CA" altLang="en-US" sz="2400" dirty="0">
                <a:latin typeface="Arial" charset="0"/>
                <a:cs typeface="Arial" charset="0"/>
              </a:rPr>
              <a:t> E</a:t>
            </a:r>
            <a:r>
              <a:rPr lang="en-CA" altLang="en-US" sz="2400" dirty="0">
                <a:latin typeface="Times New Roman" pitchFamily="18" charset="0"/>
                <a:cs typeface="Times New Roman" pitchFamily="18" charset="0"/>
              </a:rPr>
              <a:t>,</a:t>
            </a:r>
            <a:r>
              <a:rPr lang="en-CA" altLang="en-US" sz="2400" dirty="0">
                <a:latin typeface="Arial" charset="0"/>
                <a:cs typeface="Arial" charset="0"/>
              </a:rPr>
              <a:t> K</a:t>
            </a:r>
            <a:r>
              <a:rPr lang="en-CA" altLang="en-US" sz="2400" dirty="0">
                <a:latin typeface="Times New Roman" pitchFamily="18" charset="0"/>
                <a:cs typeface="Times New Roman" pitchFamily="18" charset="0"/>
              </a:rPr>
              <a:t>}</a:t>
            </a:r>
            <a:r>
              <a:rPr lang="en-CA" altLang="en-US" sz="2400" dirty="0">
                <a:latin typeface="Arial" charset="0"/>
                <a:cs typeface="Arial" charset="0"/>
              </a:rPr>
              <a:t> </a:t>
            </a:r>
          </a:p>
        </p:txBody>
      </p:sp>
      <p:pic>
        <p:nvPicPr>
          <p:cNvPr id="37892" name="Picture 5" descr="C:\Users\dwharder\Desktop\v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5525" y="2382839"/>
            <a:ext cx="2520950"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Content Placeholder 14"/>
          <p:cNvGraphicFramePr>
            <a:graphicFrameLocks/>
          </p:cNvGraphicFramePr>
          <p:nvPr/>
        </p:nvGraphicFramePr>
        <p:xfrm>
          <a:off x="2640013" y="4630738"/>
          <a:ext cx="6923092" cy="670388"/>
        </p:xfrm>
        <a:graphic>
          <a:graphicData uri="http://schemas.openxmlformats.org/drawingml/2006/table">
            <a:tbl>
              <a:tblPr firstRow="1" bandRow="1">
                <a:tableStyleId>{2D5ABB26-0587-4C30-8999-92F81FD0307C}</a:tableStyleId>
              </a:tblPr>
              <a:tblGrid>
                <a:gridCol w="629372">
                  <a:extLst>
                    <a:ext uri="{9D8B030D-6E8A-4147-A177-3AD203B41FA5}">
                      <a16:colId xmlns:a16="http://schemas.microsoft.com/office/drawing/2014/main" val="20000"/>
                    </a:ext>
                  </a:extLst>
                </a:gridCol>
                <a:gridCol w="629372">
                  <a:extLst>
                    <a:ext uri="{9D8B030D-6E8A-4147-A177-3AD203B41FA5}">
                      <a16:colId xmlns:a16="http://schemas.microsoft.com/office/drawing/2014/main" val="20001"/>
                    </a:ext>
                  </a:extLst>
                </a:gridCol>
                <a:gridCol w="629372">
                  <a:extLst>
                    <a:ext uri="{9D8B030D-6E8A-4147-A177-3AD203B41FA5}">
                      <a16:colId xmlns:a16="http://schemas.microsoft.com/office/drawing/2014/main" val="20002"/>
                    </a:ext>
                  </a:extLst>
                </a:gridCol>
                <a:gridCol w="629372">
                  <a:extLst>
                    <a:ext uri="{9D8B030D-6E8A-4147-A177-3AD203B41FA5}">
                      <a16:colId xmlns:a16="http://schemas.microsoft.com/office/drawing/2014/main" val="20003"/>
                    </a:ext>
                  </a:extLst>
                </a:gridCol>
                <a:gridCol w="629372">
                  <a:extLst>
                    <a:ext uri="{9D8B030D-6E8A-4147-A177-3AD203B41FA5}">
                      <a16:colId xmlns:a16="http://schemas.microsoft.com/office/drawing/2014/main" val="20004"/>
                    </a:ext>
                  </a:extLst>
                </a:gridCol>
                <a:gridCol w="629372">
                  <a:extLst>
                    <a:ext uri="{9D8B030D-6E8A-4147-A177-3AD203B41FA5}">
                      <a16:colId xmlns:a16="http://schemas.microsoft.com/office/drawing/2014/main" val="20005"/>
                    </a:ext>
                  </a:extLst>
                </a:gridCol>
                <a:gridCol w="629372">
                  <a:extLst>
                    <a:ext uri="{9D8B030D-6E8A-4147-A177-3AD203B41FA5}">
                      <a16:colId xmlns:a16="http://schemas.microsoft.com/office/drawing/2014/main" val="20006"/>
                    </a:ext>
                  </a:extLst>
                </a:gridCol>
                <a:gridCol w="629372">
                  <a:extLst>
                    <a:ext uri="{9D8B030D-6E8A-4147-A177-3AD203B41FA5}">
                      <a16:colId xmlns:a16="http://schemas.microsoft.com/office/drawing/2014/main" val="20007"/>
                    </a:ext>
                  </a:extLst>
                </a:gridCol>
                <a:gridCol w="629372">
                  <a:extLst>
                    <a:ext uri="{9D8B030D-6E8A-4147-A177-3AD203B41FA5}">
                      <a16:colId xmlns:a16="http://schemas.microsoft.com/office/drawing/2014/main" val="20008"/>
                    </a:ext>
                  </a:extLst>
                </a:gridCol>
                <a:gridCol w="629372">
                  <a:extLst>
                    <a:ext uri="{9D8B030D-6E8A-4147-A177-3AD203B41FA5}">
                      <a16:colId xmlns:a16="http://schemas.microsoft.com/office/drawing/2014/main" val="20009"/>
                    </a:ext>
                  </a:extLst>
                </a:gridCol>
                <a:gridCol w="629372">
                  <a:extLst>
                    <a:ext uri="{9D8B030D-6E8A-4147-A177-3AD203B41FA5}">
                      <a16:colId xmlns:a16="http://schemas.microsoft.com/office/drawing/2014/main" val="20010"/>
                    </a:ext>
                  </a:extLst>
                </a:gridCol>
              </a:tblGrid>
              <a:tr h="304511">
                <a:tc>
                  <a:txBody>
                    <a:bodyPr/>
                    <a:lstStyle/>
                    <a:p>
                      <a:r>
                        <a:rPr lang="en-CA" sz="1400" dirty="0"/>
                        <a:t>A</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B</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C</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D</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E</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F</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G</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H</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I</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J</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K</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0"/>
                  </a:ext>
                </a:extLst>
              </a:tr>
              <a:tr h="365414">
                <a:tc>
                  <a:txBody>
                    <a:bodyPr/>
                    <a:lstStyle/>
                    <a:p>
                      <a:pPr algn="ctr"/>
                      <a:r>
                        <a:rPr lang="en-CA" sz="1800" b="1" dirty="0">
                          <a:solidFill>
                            <a:srgbClr val="00B0F0"/>
                          </a:solidFill>
                        </a:rPr>
                        <a:t>A</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00B0F0"/>
                          </a:solidFill>
                        </a:rPr>
                        <a:t>A</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FF0000"/>
                          </a:solidFill>
                        </a:rPr>
                        <a:t>C</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7030A0"/>
                          </a:solidFill>
                        </a:rPr>
                        <a:t>D</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7030A0"/>
                          </a:solidFill>
                        </a:rPr>
                        <a:t>D</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t>F</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00B0F0"/>
                          </a:solidFill>
                        </a:rPr>
                        <a:t>A</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00B0F0"/>
                          </a:solidFill>
                        </a:rPr>
                        <a:t>A</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00B0F0"/>
                          </a:solidFill>
                        </a:rPr>
                        <a:t>A</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FF0000"/>
                          </a:solidFill>
                        </a:rPr>
                        <a:t>C</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7030A0"/>
                          </a:solidFill>
                        </a:rPr>
                        <a:t>D</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 name="Footer Placeholder 1">
            <a:extLst>
              <a:ext uri="{FF2B5EF4-FFF2-40B4-BE49-F238E27FC236}">
                <a16:creationId xmlns:a16="http://schemas.microsoft.com/office/drawing/2014/main" id="{D9E6C8E1-732F-7B6C-C20C-090AD014F025}"/>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C4DB2236-B261-2A24-7749-A4842145CB86}"/>
              </a:ext>
            </a:extLst>
          </p:cNvPr>
          <p:cNvSpPr>
            <a:spLocks noGrp="1"/>
          </p:cNvSpPr>
          <p:nvPr>
            <p:ph type="sldNum" sz="quarter" idx="11"/>
          </p:nvPr>
        </p:nvSpPr>
        <p:spPr/>
        <p:txBody>
          <a:bodyPr/>
          <a:lstStyle/>
          <a:p>
            <a:fld id="{009375D7-070A-4959-9224-FB5E66F2B1B3}" type="slidenum">
              <a:rPr lang="en-AU" smtClean="0"/>
              <a:pPr/>
              <a:t>72</a:t>
            </a:fld>
            <a:endParaRPr lang="en-AU" dirty="0"/>
          </a:p>
        </p:txBody>
      </p:sp>
    </p:spTree>
    <p:extLst>
      <p:ext uri="{BB962C8B-B14F-4D97-AF65-F5344CB8AC3E}">
        <p14:creationId xmlns:p14="http://schemas.microsoft.com/office/powerpoint/2010/main" val="26157994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altLang="en-US" dirty="0">
                <a:cs typeface="Arial" charset="0"/>
              </a:rPr>
              <a:t>Connected Components</a:t>
            </a:r>
            <a:endParaRPr lang="en-CA" altLang="en-US" dirty="0">
              <a:cs typeface="Arial" charset="0"/>
            </a:endParaRPr>
          </a:p>
        </p:txBody>
      </p:sp>
      <p:sp>
        <p:nvSpPr>
          <p:cNvPr id="38915" name="Content Placeholder 2"/>
          <p:cNvSpPr>
            <a:spLocks noGrp="1"/>
          </p:cNvSpPr>
          <p:nvPr>
            <p:ph idx="1"/>
          </p:nvPr>
        </p:nvSpPr>
        <p:spPr/>
        <p:txBody>
          <a:bodyPr>
            <a:normAutofit/>
          </a:bodyPr>
          <a:lstStyle/>
          <a:p>
            <a:pPr>
              <a:buFont typeface="Arial" charset="0"/>
              <a:buNone/>
            </a:pPr>
            <a:r>
              <a:rPr lang="en-CA" altLang="en-US" sz="2400" dirty="0">
                <a:latin typeface="Arial" charset="0"/>
                <a:cs typeface="Arial" charset="0"/>
              </a:rPr>
              <a:t>Finally, during this last traversal we find that F is adjacent to E</a:t>
            </a:r>
          </a:p>
          <a:p>
            <a:pPr lvl="1"/>
            <a:r>
              <a:rPr lang="en-CA" altLang="en-US" sz="2000" dirty="0">
                <a:latin typeface="Arial" charset="0"/>
                <a:cs typeface="Arial" charset="0"/>
              </a:rPr>
              <a:t>Take the union of </a:t>
            </a:r>
            <a:r>
              <a:rPr lang="en-CA" altLang="en-US" sz="2000" dirty="0">
                <a:latin typeface="Times New Roman" pitchFamily="18" charset="0"/>
                <a:cs typeface="Times New Roman" pitchFamily="18" charset="0"/>
              </a:rPr>
              <a:t>{</a:t>
            </a:r>
            <a:r>
              <a:rPr lang="en-CA" altLang="en-US" sz="2000" dirty="0">
                <a:latin typeface="Arial" charset="0"/>
                <a:cs typeface="Arial" charset="0"/>
              </a:rPr>
              <a:t>F</a:t>
            </a:r>
            <a:r>
              <a:rPr lang="en-CA" altLang="en-US" sz="2000" dirty="0">
                <a:latin typeface="Times New Roman" pitchFamily="18" charset="0"/>
                <a:cs typeface="Times New Roman" pitchFamily="18" charset="0"/>
              </a:rPr>
              <a:t>}</a:t>
            </a:r>
            <a:r>
              <a:rPr lang="en-CA" altLang="en-US" sz="2000" dirty="0">
                <a:latin typeface="Arial" charset="0"/>
                <a:cs typeface="Arial" charset="0"/>
              </a:rPr>
              <a:t> with the set containing E: </a:t>
            </a:r>
            <a:r>
              <a:rPr lang="en-CA" altLang="en-US" sz="2000" dirty="0">
                <a:latin typeface="Times New Roman" pitchFamily="18" charset="0"/>
                <a:cs typeface="Times New Roman" pitchFamily="18" charset="0"/>
              </a:rPr>
              <a:t>{</a:t>
            </a:r>
            <a:r>
              <a:rPr lang="en-CA" altLang="en-US" sz="2000" dirty="0">
                <a:latin typeface="Arial" charset="0"/>
                <a:cs typeface="Arial" charset="0"/>
              </a:rPr>
              <a:t>D</a:t>
            </a:r>
            <a:r>
              <a:rPr lang="en-CA" altLang="en-US" sz="2000" dirty="0">
                <a:latin typeface="Times New Roman" pitchFamily="18" charset="0"/>
                <a:cs typeface="Times New Roman" pitchFamily="18" charset="0"/>
              </a:rPr>
              <a:t>,</a:t>
            </a:r>
            <a:r>
              <a:rPr lang="en-CA" altLang="en-US" sz="2000" dirty="0">
                <a:latin typeface="Arial" charset="0"/>
                <a:cs typeface="Arial" charset="0"/>
              </a:rPr>
              <a:t> E</a:t>
            </a:r>
            <a:r>
              <a:rPr lang="en-CA" altLang="en-US" sz="2000" dirty="0">
                <a:latin typeface="Times New Roman" pitchFamily="18" charset="0"/>
                <a:cs typeface="Times New Roman" pitchFamily="18" charset="0"/>
              </a:rPr>
              <a:t>,</a:t>
            </a:r>
            <a:r>
              <a:rPr lang="en-CA" altLang="en-US" sz="2000" dirty="0">
                <a:latin typeface="Arial" charset="0"/>
                <a:cs typeface="Arial" charset="0"/>
              </a:rPr>
              <a:t> F</a:t>
            </a:r>
            <a:r>
              <a:rPr lang="en-CA" altLang="en-US" sz="2000" dirty="0">
                <a:latin typeface="Times New Roman" pitchFamily="18" charset="0"/>
                <a:cs typeface="Times New Roman" pitchFamily="18" charset="0"/>
              </a:rPr>
              <a:t>,</a:t>
            </a:r>
            <a:r>
              <a:rPr lang="en-CA" altLang="en-US" sz="2000" dirty="0">
                <a:latin typeface="Arial" charset="0"/>
                <a:cs typeface="Arial" charset="0"/>
              </a:rPr>
              <a:t> K</a:t>
            </a:r>
            <a:r>
              <a:rPr lang="en-CA" altLang="en-US" sz="2000" dirty="0">
                <a:latin typeface="Times New Roman" pitchFamily="18" charset="0"/>
                <a:cs typeface="Times New Roman" pitchFamily="18" charset="0"/>
              </a:rPr>
              <a:t>}</a:t>
            </a:r>
            <a:r>
              <a:rPr lang="en-CA" altLang="en-US" sz="2000" dirty="0">
                <a:latin typeface="Arial" charset="0"/>
                <a:cs typeface="Arial" charset="0"/>
              </a:rPr>
              <a:t> </a:t>
            </a:r>
          </a:p>
          <a:p>
            <a:pPr>
              <a:buFont typeface="Arial" charset="0"/>
              <a:buNone/>
            </a:pPr>
            <a:endParaRPr lang="en-CA" altLang="en-US" sz="2400" dirty="0">
              <a:latin typeface="Arial" charset="0"/>
              <a:cs typeface="Arial" charset="0"/>
            </a:endParaRPr>
          </a:p>
        </p:txBody>
      </p:sp>
      <p:pic>
        <p:nvPicPr>
          <p:cNvPr id="38916" name="Picture 6" descr="C:\Users\dwharder\Desktop\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5525" y="2382839"/>
            <a:ext cx="2520950"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Content Placeholder 14"/>
          <p:cNvGraphicFramePr>
            <a:graphicFrameLocks/>
          </p:cNvGraphicFramePr>
          <p:nvPr/>
        </p:nvGraphicFramePr>
        <p:xfrm>
          <a:off x="2640013" y="4630738"/>
          <a:ext cx="6923092" cy="670388"/>
        </p:xfrm>
        <a:graphic>
          <a:graphicData uri="http://schemas.openxmlformats.org/drawingml/2006/table">
            <a:tbl>
              <a:tblPr firstRow="1" bandRow="1">
                <a:tableStyleId>{2D5ABB26-0587-4C30-8999-92F81FD0307C}</a:tableStyleId>
              </a:tblPr>
              <a:tblGrid>
                <a:gridCol w="629372">
                  <a:extLst>
                    <a:ext uri="{9D8B030D-6E8A-4147-A177-3AD203B41FA5}">
                      <a16:colId xmlns:a16="http://schemas.microsoft.com/office/drawing/2014/main" val="20000"/>
                    </a:ext>
                  </a:extLst>
                </a:gridCol>
                <a:gridCol w="629372">
                  <a:extLst>
                    <a:ext uri="{9D8B030D-6E8A-4147-A177-3AD203B41FA5}">
                      <a16:colId xmlns:a16="http://schemas.microsoft.com/office/drawing/2014/main" val="20001"/>
                    </a:ext>
                  </a:extLst>
                </a:gridCol>
                <a:gridCol w="629372">
                  <a:extLst>
                    <a:ext uri="{9D8B030D-6E8A-4147-A177-3AD203B41FA5}">
                      <a16:colId xmlns:a16="http://schemas.microsoft.com/office/drawing/2014/main" val="20002"/>
                    </a:ext>
                  </a:extLst>
                </a:gridCol>
                <a:gridCol w="629372">
                  <a:extLst>
                    <a:ext uri="{9D8B030D-6E8A-4147-A177-3AD203B41FA5}">
                      <a16:colId xmlns:a16="http://schemas.microsoft.com/office/drawing/2014/main" val="20003"/>
                    </a:ext>
                  </a:extLst>
                </a:gridCol>
                <a:gridCol w="629372">
                  <a:extLst>
                    <a:ext uri="{9D8B030D-6E8A-4147-A177-3AD203B41FA5}">
                      <a16:colId xmlns:a16="http://schemas.microsoft.com/office/drawing/2014/main" val="20004"/>
                    </a:ext>
                  </a:extLst>
                </a:gridCol>
                <a:gridCol w="629372">
                  <a:extLst>
                    <a:ext uri="{9D8B030D-6E8A-4147-A177-3AD203B41FA5}">
                      <a16:colId xmlns:a16="http://schemas.microsoft.com/office/drawing/2014/main" val="20005"/>
                    </a:ext>
                  </a:extLst>
                </a:gridCol>
                <a:gridCol w="629372">
                  <a:extLst>
                    <a:ext uri="{9D8B030D-6E8A-4147-A177-3AD203B41FA5}">
                      <a16:colId xmlns:a16="http://schemas.microsoft.com/office/drawing/2014/main" val="20006"/>
                    </a:ext>
                  </a:extLst>
                </a:gridCol>
                <a:gridCol w="629372">
                  <a:extLst>
                    <a:ext uri="{9D8B030D-6E8A-4147-A177-3AD203B41FA5}">
                      <a16:colId xmlns:a16="http://schemas.microsoft.com/office/drawing/2014/main" val="20007"/>
                    </a:ext>
                  </a:extLst>
                </a:gridCol>
                <a:gridCol w="629372">
                  <a:extLst>
                    <a:ext uri="{9D8B030D-6E8A-4147-A177-3AD203B41FA5}">
                      <a16:colId xmlns:a16="http://schemas.microsoft.com/office/drawing/2014/main" val="20008"/>
                    </a:ext>
                  </a:extLst>
                </a:gridCol>
                <a:gridCol w="629372">
                  <a:extLst>
                    <a:ext uri="{9D8B030D-6E8A-4147-A177-3AD203B41FA5}">
                      <a16:colId xmlns:a16="http://schemas.microsoft.com/office/drawing/2014/main" val="20009"/>
                    </a:ext>
                  </a:extLst>
                </a:gridCol>
                <a:gridCol w="629372">
                  <a:extLst>
                    <a:ext uri="{9D8B030D-6E8A-4147-A177-3AD203B41FA5}">
                      <a16:colId xmlns:a16="http://schemas.microsoft.com/office/drawing/2014/main" val="20010"/>
                    </a:ext>
                  </a:extLst>
                </a:gridCol>
              </a:tblGrid>
              <a:tr h="304511">
                <a:tc>
                  <a:txBody>
                    <a:bodyPr/>
                    <a:lstStyle/>
                    <a:p>
                      <a:r>
                        <a:rPr lang="en-CA" sz="1400" dirty="0"/>
                        <a:t>A</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B</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C</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D</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E</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F</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G</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H</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I</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J</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K</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0"/>
                  </a:ext>
                </a:extLst>
              </a:tr>
              <a:tr h="365414">
                <a:tc>
                  <a:txBody>
                    <a:bodyPr/>
                    <a:lstStyle/>
                    <a:p>
                      <a:pPr algn="ctr"/>
                      <a:r>
                        <a:rPr lang="en-CA" sz="1800" b="1" dirty="0">
                          <a:solidFill>
                            <a:srgbClr val="00B0F0"/>
                          </a:solidFill>
                        </a:rPr>
                        <a:t>A</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00B0F0"/>
                          </a:solidFill>
                        </a:rPr>
                        <a:t>A</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FF0000"/>
                          </a:solidFill>
                        </a:rPr>
                        <a:t>C</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7030A0"/>
                          </a:solidFill>
                        </a:rPr>
                        <a:t>D</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7030A0"/>
                          </a:solidFill>
                        </a:rPr>
                        <a:t>D</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7030A0"/>
                          </a:solidFill>
                        </a:rPr>
                        <a:t>D</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00B0F0"/>
                          </a:solidFill>
                        </a:rPr>
                        <a:t>A</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00B0F0"/>
                          </a:solidFill>
                        </a:rPr>
                        <a:t>A</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00B0F0"/>
                          </a:solidFill>
                        </a:rPr>
                        <a:t>A</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FF0000"/>
                          </a:solidFill>
                        </a:rPr>
                        <a:t>C</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7030A0"/>
                          </a:solidFill>
                        </a:rPr>
                        <a:t>D</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 name="Footer Placeholder 1">
            <a:extLst>
              <a:ext uri="{FF2B5EF4-FFF2-40B4-BE49-F238E27FC236}">
                <a16:creationId xmlns:a16="http://schemas.microsoft.com/office/drawing/2014/main" id="{6C4DB57A-6545-F7D1-1B34-170EED633E73}"/>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BEF25E9A-3CD9-A08D-C33D-50EDB9A5579D}"/>
              </a:ext>
            </a:extLst>
          </p:cNvPr>
          <p:cNvSpPr>
            <a:spLocks noGrp="1"/>
          </p:cNvSpPr>
          <p:nvPr>
            <p:ph type="sldNum" sz="quarter" idx="11"/>
          </p:nvPr>
        </p:nvSpPr>
        <p:spPr/>
        <p:txBody>
          <a:bodyPr/>
          <a:lstStyle/>
          <a:p>
            <a:fld id="{009375D7-070A-4959-9224-FB5E66F2B1B3}" type="slidenum">
              <a:rPr lang="en-AU" smtClean="0"/>
              <a:pPr/>
              <a:t>73</a:t>
            </a:fld>
            <a:endParaRPr lang="en-AU" dirty="0"/>
          </a:p>
        </p:txBody>
      </p:sp>
    </p:spTree>
    <p:extLst>
      <p:ext uri="{BB962C8B-B14F-4D97-AF65-F5344CB8AC3E}">
        <p14:creationId xmlns:p14="http://schemas.microsoft.com/office/powerpoint/2010/main" val="37057656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6" name="Picture 6" descr="C:\Users\dwharder\Desktop\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5525" y="2382839"/>
            <a:ext cx="2520950"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4" name="Title 1"/>
          <p:cNvSpPr>
            <a:spLocks noGrp="1"/>
          </p:cNvSpPr>
          <p:nvPr>
            <p:ph type="title"/>
          </p:nvPr>
        </p:nvSpPr>
        <p:spPr/>
        <p:txBody>
          <a:bodyPr/>
          <a:lstStyle/>
          <a:p>
            <a:r>
              <a:rPr lang="en-US" altLang="en-US" dirty="0">
                <a:cs typeface="Arial" charset="0"/>
              </a:rPr>
              <a:t>Connected Components</a:t>
            </a:r>
            <a:endParaRPr lang="en-CA" altLang="en-US" dirty="0">
              <a:cs typeface="Arial" charset="0"/>
            </a:endParaRPr>
          </a:p>
        </p:txBody>
      </p:sp>
      <p:sp>
        <p:nvSpPr>
          <p:cNvPr id="38915" name="Content Placeholder 2"/>
          <p:cNvSpPr>
            <a:spLocks noGrp="1"/>
          </p:cNvSpPr>
          <p:nvPr>
            <p:ph idx="1"/>
          </p:nvPr>
        </p:nvSpPr>
        <p:spPr/>
        <p:txBody>
          <a:bodyPr>
            <a:normAutofit/>
          </a:bodyPr>
          <a:lstStyle/>
          <a:p>
            <a:pPr>
              <a:buFont typeface="Arial" charset="0"/>
              <a:buNone/>
            </a:pPr>
            <a:r>
              <a:rPr lang="en-CA" altLang="en-US" sz="2400" dirty="0">
                <a:latin typeface="Arial" charset="0"/>
                <a:cs typeface="Arial" charset="0"/>
              </a:rPr>
              <a:t>All vertices are visited, so we are done</a:t>
            </a:r>
          </a:p>
          <a:p>
            <a:pPr lvl="1"/>
            <a:r>
              <a:rPr lang="en-CA" altLang="en-US" sz="2000" dirty="0">
                <a:latin typeface="Arial" charset="0"/>
                <a:cs typeface="Arial" charset="0"/>
              </a:rPr>
              <a:t>There are three connected sub-graphs {A, B, G, H, I}, {C, J}, {D, E, F, K}</a:t>
            </a:r>
          </a:p>
        </p:txBody>
      </p:sp>
      <p:graphicFrame>
        <p:nvGraphicFramePr>
          <p:cNvPr id="7" name="Content Placeholder 14"/>
          <p:cNvGraphicFramePr>
            <a:graphicFrameLocks/>
          </p:cNvGraphicFramePr>
          <p:nvPr/>
        </p:nvGraphicFramePr>
        <p:xfrm>
          <a:off x="2640013" y="4630738"/>
          <a:ext cx="6923092" cy="670388"/>
        </p:xfrm>
        <a:graphic>
          <a:graphicData uri="http://schemas.openxmlformats.org/drawingml/2006/table">
            <a:tbl>
              <a:tblPr firstRow="1" bandRow="1">
                <a:tableStyleId>{2D5ABB26-0587-4C30-8999-92F81FD0307C}</a:tableStyleId>
              </a:tblPr>
              <a:tblGrid>
                <a:gridCol w="629372">
                  <a:extLst>
                    <a:ext uri="{9D8B030D-6E8A-4147-A177-3AD203B41FA5}">
                      <a16:colId xmlns:a16="http://schemas.microsoft.com/office/drawing/2014/main" val="20000"/>
                    </a:ext>
                  </a:extLst>
                </a:gridCol>
                <a:gridCol w="629372">
                  <a:extLst>
                    <a:ext uri="{9D8B030D-6E8A-4147-A177-3AD203B41FA5}">
                      <a16:colId xmlns:a16="http://schemas.microsoft.com/office/drawing/2014/main" val="20001"/>
                    </a:ext>
                  </a:extLst>
                </a:gridCol>
                <a:gridCol w="629372">
                  <a:extLst>
                    <a:ext uri="{9D8B030D-6E8A-4147-A177-3AD203B41FA5}">
                      <a16:colId xmlns:a16="http://schemas.microsoft.com/office/drawing/2014/main" val="20002"/>
                    </a:ext>
                  </a:extLst>
                </a:gridCol>
                <a:gridCol w="629372">
                  <a:extLst>
                    <a:ext uri="{9D8B030D-6E8A-4147-A177-3AD203B41FA5}">
                      <a16:colId xmlns:a16="http://schemas.microsoft.com/office/drawing/2014/main" val="20003"/>
                    </a:ext>
                  </a:extLst>
                </a:gridCol>
                <a:gridCol w="629372">
                  <a:extLst>
                    <a:ext uri="{9D8B030D-6E8A-4147-A177-3AD203B41FA5}">
                      <a16:colId xmlns:a16="http://schemas.microsoft.com/office/drawing/2014/main" val="20004"/>
                    </a:ext>
                  </a:extLst>
                </a:gridCol>
                <a:gridCol w="629372">
                  <a:extLst>
                    <a:ext uri="{9D8B030D-6E8A-4147-A177-3AD203B41FA5}">
                      <a16:colId xmlns:a16="http://schemas.microsoft.com/office/drawing/2014/main" val="20005"/>
                    </a:ext>
                  </a:extLst>
                </a:gridCol>
                <a:gridCol w="629372">
                  <a:extLst>
                    <a:ext uri="{9D8B030D-6E8A-4147-A177-3AD203B41FA5}">
                      <a16:colId xmlns:a16="http://schemas.microsoft.com/office/drawing/2014/main" val="20006"/>
                    </a:ext>
                  </a:extLst>
                </a:gridCol>
                <a:gridCol w="629372">
                  <a:extLst>
                    <a:ext uri="{9D8B030D-6E8A-4147-A177-3AD203B41FA5}">
                      <a16:colId xmlns:a16="http://schemas.microsoft.com/office/drawing/2014/main" val="20007"/>
                    </a:ext>
                  </a:extLst>
                </a:gridCol>
                <a:gridCol w="629372">
                  <a:extLst>
                    <a:ext uri="{9D8B030D-6E8A-4147-A177-3AD203B41FA5}">
                      <a16:colId xmlns:a16="http://schemas.microsoft.com/office/drawing/2014/main" val="20008"/>
                    </a:ext>
                  </a:extLst>
                </a:gridCol>
                <a:gridCol w="629372">
                  <a:extLst>
                    <a:ext uri="{9D8B030D-6E8A-4147-A177-3AD203B41FA5}">
                      <a16:colId xmlns:a16="http://schemas.microsoft.com/office/drawing/2014/main" val="20009"/>
                    </a:ext>
                  </a:extLst>
                </a:gridCol>
                <a:gridCol w="629372">
                  <a:extLst>
                    <a:ext uri="{9D8B030D-6E8A-4147-A177-3AD203B41FA5}">
                      <a16:colId xmlns:a16="http://schemas.microsoft.com/office/drawing/2014/main" val="20010"/>
                    </a:ext>
                  </a:extLst>
                </a:gridCol>
              </a:tblGrid>
              <a:tr h="304511">
                <a:tc>
                  <a:txBody>
                    <a:bodyPr/>
                    <a:lstStyle/>
                    <a:p>
                      <a:r>
                        <a:rPr lang="en-CA" sz="1400" dirty="0"/>
                        <a:t>A</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B</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C</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D</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E</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F</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G</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H</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I</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J</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CA" sz="1400" dirty="0"/>
                        <a:t>K</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0"/>
                  </a:ext>
                </a:extLst>
              </a:tr>
              <a:tr h="365414">
                <a:tc>
                  <a:txBody>
                    <a:bodyPr/>
                    <a:lstStyle/>
                    <a:p>
                      <a:pPr algn="ctr"/>
                      <a:r>
                        <a:rPr lang="en-CA" sz="1800" b="1" dirty="0">
                          <a:solidFill>
                            <a:srgbClr val="00B0F0"/>
                          </a:solidFill>
                        </a:rPr>
                        <a:t>A</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00B0F0"/>
                          </a:solidFill>
                        </a:rPr>
                        <a:t>A</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FF0000"/>
                          </a:solidFill>
                        </a:rPr>
                        <a:t>C</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7030A0"/>
                          </a:solidFill>
                        </a:rPr>
                        <a:t>D</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7030A0"/>
                          </a:solidFill>
                        </a:rPr>
                        <a:t>D</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7030A0"/>
                          </a:solidFill>
                        </a:rPr>
                        <a:t>D</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00B0F0"/>
                          </a:solidFill>
                        </a:rPr>
                        <a:t>A</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00B0F0"/>
                          </a:solidFill>
                        </a:rPr>
                        <a:t>A</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00B0F0"/>
                          </a:solidFill>
                        </a:rPr>
                        <a:t>A</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FF0000"/>
                          </a:solidFill>
                        </a:rPr>
                        <a:t>C</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solidFill>
                            <a:srgbClr val="7030A0"/>
                          </a:solidFill>
                        </a:rPr>
                        <a:t>D</a:t>
                      </a:r>
                    </a:p>
                  </a:txBody>
                  <a:tcPr marT="45677" marB="45677">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 name="Footer Placeholder 1">
            <a:extLst>
              <a:ext uri="{FF2B5EF4-FFF2-40B4-BE49-F238E27FC236}">
                <a16:creationId xmlns:a16="http://schemas.microsoft.com/office/drawing/2014/main" id="{1D0D4797-5A17-22C9-EA41-EE4277E7C95B}"/>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2A570333-3DAA-45D9-A441-A411DA33BCE0}"/>
              </a:ext>
            </a:extLst>
          </p:cNvPr>
          <p:cNvSpPr>
            <a:spLocks noGrp="1"/>
          </p:cNvSpPr>
          <p:nvPr>
            <p:ph type="sldNum" sz="quarter" idx="11"/>
          </p:nvPr>
        </p:nvSpPr>
        <p:spPr/>
        <p:txBody>
          <a:bodyPr/>
          <a:lstStyle/>
          <a:p>
            <a:fld id="{009375D7-070A-4959-9224-FB5E66F2B1B3}" type="slidenum">
              <a:rPr lang="en-AU" smtClean="0"/>
              <a:pPr/>
              <a:t>74</a:t>
            </a:fld>
            <a:endParaRPr lang="en-AU" dirty="0"/>
          </a:p>
        </p:txBody>
      </p:sp>
    </p:spTree>
    <p:extLst>
      <p:ext uri="{BB962C8B-B14F-4D97-AF65-F5344CB8AC3E}">
        <p14:creationId xmlns:p14="http://schemas.microsoft.com/office/powerpoint/2010/main" val="30672372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dirty="0">
                <a:cs typeface="Arial" charset="0"/>
              </a:rPr>
              <a:t>Tracking Unvisited Vertices</a:t>
            </a:r>
          </a:p>
        </p:txBody>
      </p:sp>
      <p:sp>
        <p:nvSpPr>
          <p:cNvPr id="39939" name="Rectangle 3"/>
          <p:cNvSpPr>
            <a:spLocks noGrp="1" noChangeArrowheads="1"/>
          </p:cNvSpPr>
          <p:nvPr>
            <p:ph idx="1"/>
          </p:nvPr>
        </p:nvSpPr>
        <p:spPr>
          <a:xfrm>
            <a:off x="838200" y="2939756"/>
            <a:ext cx="10515600" cy="4351338"/>
          </a:xfrm>
        </p:spPr>
        <p:txBody>
          <a:bodyPr>
            <a:normAutofit/>
          </a:bodyPr>
          <a:lstStyle/>
          <a:p>
            <a:pPr>
              <a:buFont typeface="Arial" charset="0"/>
              <a:buNone/>
            </a:pPr>
            <a:r>
              <a:rPr lang="en-US" altLang="en-US" sz="2400" dirty="0">
                <a:latin typeface="Arial" charset="0"/>
                <a:cs typeface="Arial" charset="0"/>
              </a:rPr>
              <a:t>How do you implement a list of unvisited vertices so as to:</a:t>
            </a:r>
          </a:p>
          <a:p>
            <a:pPr lvl="1"/>
            <a:r>
              <a:rPr lang="en-US" altLang="en-US" sz="1800" dirty="0">
                <a:latin typeface="Arial" charset="0"/>
                <a:cs typeface="Arial" charset="0"/>
              </a:rPr>
              <a:t>Find an unvisited vertex in </a:t>
            </a:r>
            <a:r>
              <a:rPr lang="en-US" altLang="en-US" sz="1800" dirty="0">
                <a:latin typeface="Symbol" pitchFamily="18" charset="2"/>
                <a:cs typeface="Arial" charset="0"/>
              </a:rPr>
              <a:t>O</a:t>
            </a:r>
            <a:r>
              <a:rPr lang="en-US" altLang="en-US" sz="1800" dirty="0">
                <a:latin typeface="Times New Roman" pitchFamily="18" charset="0"/>
                <a:cs typeface="Times New Roman" pitchFamily="18" charset="0"/>
              </a:rPr>
              <a:t>(1)</a:t>
            </a:r>
            <a:r>
              <a:rPr lang="en-US" altLang="en-US" sz="1800" dirty="0">
                <a:latin typeface="Arial" charset="0"/>
                <a:cs typeface="Arial" charset="0"/>
              </a:rPr>
              <a:t> time</a:t>
            </a:r>
          </a:p>
          <a:p>
            <a:pPr lvl="1"/>
            <a:r>
              <a:rPr lang="en-US" altLang="en-US" sz="1800" dirty="0">
                <a:latin typeface="Arial" charset="0"/>
                <a:cs typeface="Arial" charset="0"/>
              </a:rPr>
              <a:t>Remove a vertex that has been visited from this list in </a:t>
            </a:r>
            <a:r>
              <a:rPr lang="en-US" altLang="en-US" sz="1800" dirty="0">
                <a:latin typeface="Symbol" pitchFamily="18" charset="2"/>
                <a:cs typeface="Arial" charset="0"/>
              </a:rPr>
              <a:t>O</a:t>
            </a:r>
            <a:r>
              <a:rPr lang="en-US" altLang="en-US" sz="1800" dirty="0">
                <a:latin typeface="Times New Roman" pitchFamily="18" charset="0"/>
                <a:cs typeface="Times New Roman" pitchFamily="18" charset="0"/>
              </a:rPr>
              <a:t>(1)</a:t>
            </a:r>
            <a:r>
              <a:rPr lang="en-US" altLang="en-US" sz="1800" dirty="0">
                <a:latin typeface="Arial" charset="0"/>
                <a:cs typeface="Arial" charset="0"/>
              </a:rPr>
              <a:t> time</a:t>
            </a:r>
            <a:r>
              <a:rPr lang="en-US" altLang="en-US" sz="2000" dirty="0">
                <a:latin typeface="Arial" charset="0"/>
                <a:cs typeface="Arial" charset="0"/>
              </a:rPr>
              <a:t>?</a:t>
            </a:r>
          </a:p>
          <a:p>
            <a:pPr>
              <a:buFont typeface="Arial" charset="0"/>
              <a:buNone/>
            </a:pPr>
            <a:endParaRPr lang="en-US" altLang="en-US" sz="2400" dirty="0">
              <a:latin typeface="Arial" charset="0"/>
              <a:cs typeface="Arial" charset="0"/>
            </a:endParaRPr>
          </a:p>
          <a:p>
            <a:pPr>
              <a:buFont typeface="Arial" charset="0"/>
              <a:buNone/>
            </a:pPr>
            <a:r>
              <a:rPr lang="en-US" altLang="en-US" sz="2400" dirty="0">
                <a:latin typeface="Arial" charset="0"/>
                <a:cs typeface="Arial" charset="0"/>
              </a:rPr>
              <a:t>The solution will use </a:t>
            </a:r>
            <a:r>
              <a:rPr lang="en-US" altLang="en-US" sz="2400" dirty="0">
                <a:latin typeface="Symbol" pitchFamily="18" charset="2"/>
                <a:cs typeface="Arial" charset="0"/>
              </a:rPr>
              <a:t>O</a:t>
            </a:r>
            <a:r>
              <a:rPr lang="en-US" altLang="en-US" sz="2400" dirty="0">
                <a:latin typeface="Times New Roman" pitchFamily="18" charset="0"/>
                <a:cs typeface="Times New Roman" pitchFamily="18" charset="0"/>
              </a:rPr>
              <a:t>(|</a:t>
            </a:r>
            <a:r>
              <a:rPr lang="en-US" altLang="en-US" sz="2400" i="1" dirty="0">
                <a:latin typeface="Times New Roman" pitchFamily="18" charset="0"/>
                <a:cs typeface="Times New Roman" pitchFamily="18" charset="0"/>
              </a:rPr>
              <a:t>V</a:t>
            </a:r>
            <a:r>
              <a:rPr lang="en-US" altLang="en-US" sz="2400" dirty="0">
                <a:latin typeface="Times New Roman" pitchFamily="18" charset="0"/>
                <a:cs typeface="Times New Roman" pitchFamily="18" charset="0"/>
              </a:rPr>
              <a:t>|)</a:t>
            </a:r>
            <a:r>
              <a:rPr lang="en-US" altLang="en-US" sz="2400" dirty="0">
                <a:latin typeface="Arial" charset="0"/>
                <a:cs typeface="Arial" charset="0"/>
              </a:rPr>
              <a:t> additional memory</a:t>
            </a:r>
          </a:p>
          <a:p>
            <a:pPr>
              <a:buFont typeface="Arial" charset="0"/>
              <a:buNone/>
            </a:pPr>
            <a:endParaRPr lang="en-US" altLang="en-US" sz="2400" dirty="0">
              <a:latin typeface="Arial" charset="0"/>
              <a:cs typeface="Arial" charset="0"/>
            </a:endParaRPr>
          </a:p>
          <a:p>
            <a:pPr>
              <a:buFont typeface="Arial" charset="0"/>
              <a:buNone/>
            </a:pPr>
            <a:r>
              <a:rPr lang="en-US" altLang="en-US" sz="2400" dirty="0">
                <a:solidFill>
                  <a:schemeClr val="accent3"/>
                </a:solidFill>
                <a:latin typeface="Arial" charset="0"/>
                <a:cs typeface="Arial" charset="0"/>
              </a:rPr>
              <a:t>Coding practice~</a:t>
            </a:r>
          </a:p>
        </p:txBody>
      </p:sp>
      <p:sp>
        <p:nvSpPr>
          <p:cNvPr id="5" name="文本框 4">
            <a:extLst>
              <a:ext uri="{FF2B5EF4-FFF2-40B4-BE49-F238E27FC236}">
                <a16:creationId xmlns:a16="http://schemas.microsoft.com/office/drawing/2014/main" id="{E7572221-97E9-457C-8A4C-E323E1E416B4}"/>
              </a:ext>
            </a:extLst>
          </p:cNvPr>
          <p:cNvSpPr txBox="1"/>
          <p:nvPr/>
        </p:nvSpPr>
        <p:spPr>
          <a:xfrm>
            <a:off x="5977326" y="2000805"/>
            <a:ext cx="936104" cy="369332"/>
          </a:xfrm>
          <a:prstGeom prst="rect">
            <a:avLst/>
          </a:prstGeom>
          <a:noFill/>
        </p:spPr>
        <p:txBody>
          <a:bodyPr wrap="square">
            <a:spAutoFit/>
          </a:bodyPr>
          <a:lstStyle/>
          <a:p>
            <a:pPr>
              <a:buFont typeface="Arial" charset="0"/>
              <a:buNone/>
            </a:pPr>
            <a:r>
              <a:rPr lang="en-US" altLang="en-US" dirty="0">
                <a:latin typeface="Times New Roman" pitchFamily="18" charset="0"/>
                <a:cs typeface="Times New Roman" pitchFamily="18" charset="0"/>
              </a:rPr>
              <a:t>O(|</a:t>
            </a:r>
            <a:r>
              <a:rPr lang="en-US" altLang="en-US" i="1" dirty="0">
                <a:latin typeface="Times New Roman" pitchFamily="18" charset="0"/>
                <a:cs typeface="Times New Roman" pitchFamily="18" charset="0"/>
              </a:rPr>
              <a:t>V</a:t>
            </a:r>
            <a:r>
              <a:rPr lang="en-US" altLang="en-US" dirty="0">
                <a:latin typeface="Times New Roman" pitchFamily="18" charset="0"/>
                <a:cs typeface="Times New Roman" pitchFamily="18" charset="0"/>
              </a:rPr>
              <a:t>|)</a:t>
            </a:r>
            <a:endParaRPr lang="en-US" altLang="en-US" dirty="0">
              <a:latin typeface="Arial" charset="0"/>
              <a:cs typeface="Arial" charset="0"/>
            </a:endParaRPr>
          </a:p>
        </p:txBody>
      </p:sp>
      <p:sp>
        <p:nvSpPr>
          <p:cNvPr id="6" name="文本框 5">
            <a:extLst>
              <a:ext uri="{FF2B5EF4-FFF2-40B4-BE49-F238E27FC236}">
                <a16:creationId xmlns:a16="http://schemas.microsoft.com/office/drawing/2014/main" id="{56EC1342-2E0A-4C8F-AB1B-EB05C4869CD0}"/>
              </a:ext>
            </a:extLst>
          </p:cNvPr>
          <p:cNvSpPr txBox="1"/>
          <p:nvPr/>
        </p:nvSpPr>
        <p:spPr>
          <a:xfrm>
            <a:off x="838200" y="2000805"/>
            <a:ext cx="4995110" cy="369332"/>
          </a:xfrm>
          <a:prstGeom prst="rect">
            <a:avLst/>
          </a:prstGeom>
          <a:noFill/>
        </p:spPr>
        <p:txBody>
          <a:bodyPr wrap="square">
            <a:spAutoFit/>
          </a:bodyPr>
          <a:lstStyle/>
          <a:p>
            <a:pPr>
              <a:buFont typeface="Arial" charset="0"/>
              <a:buNone/>
            </a:pPr>
            <a:r>
              <a:rPr lang="en-US" altLang="en-US" dirty="0">
                <a:latin typeface="Times New Roman" pitchFamily="18" charset="0"/>
                <a:cs typeface="Times New Roman" pitchFamily="18" charset="0"/>
              </a:rPr>
              <a:t>The </a:t>
            </a:r>
            <a:r>
              <a:rPr lang="en-US" altLang="en-US" dirty="0">
                <a:latin typeface="Arial" charset="0"/>
                <a:cs typeface="Arial" charset="0"/>
              </a:rPr>
              <a:t>time complexity to find an unvisited vertex:</a:t>
            </a:r>
          </a:p>
        </p:txBody>
      </p:sp>
      <p:sp>
        <p:nvSpPr>
          <p:cNvPr id="2" name="Footer Placeholder 1">
            <a:extLst>
              <a:ext uri="{FF2B5EF4-FFF2-40B4-BE49-F238E27FC236}">
                <a16:creationId xmlns:a16="http://schemas.microsoft.com/office/drawing/2014/main" id="{D4101ED9-0449-0D64-A372-5E7F5359A504}"/>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E708B225-6BE3-09C5-FBA3-3111857F9495}"/>
              </a:ext>
            </a:extLst>
          </p:cNvPr>
          <p:cNvSpPr>
            <a:spLocks noGrp="1"/>
          </p:cNvSpPr>
          <p:nvPr>
            <p:ph type="sldNum" sz="quarter" idx="11"/>
          </p:nvPr>
        </p:nvSpPr>
        <p:spPr/>
        <p:txBody>
          <a:bodyPr/>
          <a:lstStyle/>
          <a:p>
            <a:fld id="{009375D7-070A-4959-9224-FB5E66F2B1B3}" type="slidenum">
              <a:rPr lang="en-AU" smtClean="0"/>
              <a:pPr/>
              <a:t>75</a:t>
            </a:fld>
            <a:endParaRPr lang="en-AU" dirty="0"/>
          </a:p>
        </p:txBody>
      </p:sp>
    </p:spTree>
    <p:extLst>
      <p:ext uri="{BB962C8B-B14F-4D97-AF65-F5344CB8AC3E}">
        <p14:creationId xmlns:p14="http://schemas.microsoft.com/office/powerpoint/2010/main" val="7042811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altLang="en-US" dirty="0">
                <a:cs typeface="Arial" charset="0"/>
              </a:rPr>
              <a:t>Tracking Unvisited Vertices</a:t>
            </a:r>
            <a:endParaRPr lang="en-CA" altLang="en-US" dirty="0">
              <a:cs typeface="Arial" charset="0"/>
            </a:endParaRPr>
          </a:p>
        </p:txBody>
      </p:sp>
      <p:sp>
        <p:nvSpPr>
          <p:cNvPr id="40963" name="Content Placeholder 2"/>
          <p:cNvSpPr>
            <a:spLocks noGrp="1"/>
          </p:cNvSpPr>
          <p:nvPr>
            <p:ph idx="1"/>
          </p:nvPr>
        </p:nvSpPr>
        <p:spPr/>
        <p:txBody>
          <a:bodyPr>
            <a:normAutofit/>
          </a:bodyPr>
          <a:lstStyle/>
          <a:p>
            <a:pPr>
              <a:buFont typeface="Arial" charset="0"/>
              <a:buNone/>
            </a:pPr>
            <a:r>
              <a:rPr lang="en-CA" altLang="en-US" sz="2400" dirty="0">
                <a:latin typeface="Arial" charset="0"/>
                <a:cs typeface="Arial" charset="0"/>
              </a:rPr>
              <a:t>Create two arrays:</a:t>
            </a:r>
          </a:p>
          <a:p>
            <a:pPr lvl="1"/>
            <a:r>
              <a:rPr lang="en-CA" altLang="en-US" sz="2000" dirty="0">
                <a:latin typeface="Arial" charset="0"/>
                <a:cs typeface="Arial" charset="0"/>
              </a:rPr>
              <a:t>One array, </a:t>
            </a:r>
            <a:r>
              <a:rPr lang="en-CA" altLang="en-US" sz="2000" dirty="0">
                <a:latin typeface="Consolas" pitchFamily="49" charset="0"/>
                <a:cs typeface="Consolas" pitchFamily="49" charset="0"/>
              </a:rPr>
              <a:t>unvisited</a:t>
            </a:r>
            <a:r>
              <a:rPr lang="en-CA" altLang="en-US" sz="2000" dirty="0">
                <a:latin typeface="Arial" charset="0"/>
                <a:cs typeface="Arial" charset="0"/>
              </a:rPr>
              <a:t>, will contain the unvisited vertices</a:t>
            </a:r>
          </a:p>
          <a:p>
            <a:pPr lvl="1"/>
            <a:r>
              <a:rPr lang="en-CA" altLang="en-US" sz="2000" dirty="0">
                <a:latin typeface="Arial" charset="0"/>
                <a:cs typeface="Arial" charset="0"/>
              </a:rPr>
              <a:t>The other, </a:t>
            </a:r>
            <a:r>
              <a:rPr lang="en-CA" altLang="en-US" sz="2000" dirty="0" err="1">
                <a:latin typeface="Consolas" pitchFamily="49" charset="0"/>
                <a:cs typeface="Consolas" pitchFamily="49" charset="0"/>
              </a:rPr>
              <a:t>loc_in_unvisited</a:t>
            </a:r>
            <a:r>
              <a:rPr lang="en-CA" altLang="en-US" sz="2000" dirty="0">
                <a:latin typeface="Arial" charset="0"/>
                <a:cs typeface="Arial" charset="0"/>
              </a:rPr>
              <a:t>, will contain the location of vertex </a:t>
            </a:r>
            <a:r>
              <a:rPr lang="en-CA" altLang="en-US" sz="2000" i="1" dirty="0">
                <a:latin typeface="Times New Roman" pitchFamily="18" charset="0"/>
                <a:cs typeface="Times New Roman" pitchFamily="18" charset="0"/>
              </a:rPr>
              <a:t>v</a:t>
            </a:r>
            <a:r>
              <a:rPr lang="en-CA" altLang="en-US" sz="2000" i="1" baseline="-25000" dirty="0">
                <a:latin typeface="Times New Roman" pitchFamily="18" charset="0"/>
                <a:cs typeface="Times New Roman" pitchFamily="18" charset="0"/>
              </a:rPr>
              <a:t>i</a:t>
            </a:r>
            <a:r>
              <a:rPr lang="en-CA" altLang="en-US" sz="2000" dirty="0">
                <a:latin typeface="Times New Roman" pitchFamily="18" charset="0"/>
                <a:cs typeface="Times New Roman" pitchFamily="18" charset="0"/>
              </a:rPr>
              <a:t> </a:t>
            </a:r>
            <a:r>
              <a:rPr lang="en-CA" altLang="en-US" sz="2000" dirty="0">
                <a:latin typeface="Arial" charset="0"/>
                <a:cs typeface="Arial" charset="0"/>
              </a:rPr>
              <a:t>in the first array</a:t>
            </a:r>
          </a:p>
        </p:txBody>
      </p:sp>
      <p:graphicFrame>
        <p:nvGraphicFramePr>
          <p:cNvPr id="4" name="Content Placeholder 14"/>
          <p:cNvGraphicFramePr>
            <a:graphicFrameLocks/>
          </p:cNvGraphicFramePr>
          <p:nvPr/>
        </p:nvGraphicFramePr>
        <p:xfrm>
          <a:off x="2640013" y="2997200"/>
          <a:ext cx="6923092" cy="670388"/>
        </p:xfrm>
        <a:graphic>
          <a:graphicData uri="http://schemas.openxmlformats.org/drawingml/2006/table">
            <a:tbl>
              <a:tblPr firstRow="1" bandRow="1">
                <a:tableStyleId>{2D5ABB26-0587-4C30-8999-92F81FD0307C}</a:tableStyleId>
              </a:tblPr>
              <a:tblGrid>
                <a:gridCol w="629372">
                  <a:extLst>
                    <a:ext uri="{9D8B030D-6E8A-4147-A177-3AD203B41FA5}">
                      <a16:colId xmlns:a16="http://schemas.microsoft.com/office/drawing/2014/main" val="20000"/>
                    </a:ext>
                  </a:extLst>
                </a:gridCol>
                <a:gridCol w="629372">
                  <a:extLst>
                    <a:ext uri="{9D8B030D-6E8A-4147-A177-3AD203B41FA5}">
                      <a16:colId xmlns:a16="http://schemas.microsoft.com/office/drawing/2014/main" val="20001"/>
                    </a:ext>
                  </a:extLst>
                </a:gridCol>
                <a:gridCol w="629372">
                  <a:extLst>
                    <a:ext uri="{9D8B030D-6E8A-4147-A177-3AD203B41FA5}">
                      <a16:colId xmlns:a16="http://schemas.microsoft.com/office/drawing/2014/main" val="20002"/>
                    </a:ext>
                  </a:extLst>
                </a:gridCol>
                <a:gridCol w="629372">
                  <a:extLst>
                    <a:ext uri="{9D8B030D-6E8A-4147-A177-3AD203B41FA5}">
                      <a16:colId xmlns:a16="http://schemas.microsoft.com/office/drawing/2014/main" val="20003"/>
                    </a:ext>
                  </a:extLst>
                </a:gridCol>
                <a:gridCol w="629372">
                  <a:extLst>
                    <a:ext uri="{9D8B030D-6E8A-4147-A177-3AD203B41FA5}">
                      <a16:colId xmlns:a16="http://schemas.microsoft.com/office/drawing/2014/main" val="20004"/>
                    </a:ext>
                  </a:extLst>
                </a:gridCol>
                <a:gridCol w="629372">
                  <a:extLst>
                    <a:ext uri="{9D8B030D-6E8A-4147-A177-3AD203B41FA5}">
                      <a16:colId xmlns:a16="http://schemas.microsoft.com/office/drawing/2014/main" val="20005"/>
                    </a:ext>
                  </a:extLst>
                </a:gridCol>
                <a:gridCol w="629372">
                  <a:extLst>
                    <a:ext uri="{9D8B030D-6E8A-4147-A177-3AD203B41FA5}">
                      <a16:colId xmlns:a16="http://schemas.microsoft.com/office/drawing/2014/main" val="20006"/>
                    </a:ext>
                  </a:extLst>
                </a:gridCol>
                <a:gridCol w="629372">
                  <a:extLst>
                    <a:ext uri="{9D8B030D-6E8A-4147-A177-3AD203B41FA5}">
                      <a16:colId xmlns:a16="http://schemas.microsoft.com/office/drawing/2014/main" val="20007"/>
                    </a:ext>
                  </a:extLst>
                </a:gridCol>
                <a:gridCol w="629372">
                  <a:extLst>
                    <a:ext uri="{9D8B030D-6E8A-4147-A177-3AD203B41FA5}">
                      <a16:colId xmlns:a16="http://schemas.microsoft.com/office/drawing/2014/main" val="20008"/>
                    </a:ext>
                  </a:extLst>
                </a:gridCol>
                <a:gridCol w="629372">
                  <a:extLst>
                    <a:ext uri="{9D8B030D-6E8A-4147-A177-3AD203B41FA5}">
                      <a16:colId xmlns:a16="http://schemas.microsoft.com/office/drawing/2014/main" val="20009"/>
                    </a:ext>
                  </a:extLst>
                </a:gridCol>
                <a:gridCol w="629372">
                  <a:extLst>
                    <a:ext uri="{9D8B030D-6E8A-4147-A177-3AD203B41FA5}">
                      <a16:colId xmlns:a16="http://schemas.microsoft.com/office/drawing/2014/main" val="20010"/>
                    </a:ext>
                  </a:extLst>
                </a:gridCol>
              </a:tblGrid>
              <a:tr h="304511">
                <a:tc>
                  <a:txBody>
                    <a:bodyPr/>
                    <a:lstStyle/>
                    <a:p>
                      <a:r>
                        <a:rPr lang="en-CA" sz="1400" dirty="0"/>
                        <a:t>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1</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2</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3</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4</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5</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6</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7</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8</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9</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10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65414">
                <a:tc>
                  <a:txBody>
                    <a:bodyPr/>
                    <a:lstStyle/>
                    <a:p>
                      <a:pPr algn="ctr"/>
                      <a:r>
                        <a:rPr lang="en-CA" sz="1800" b="0" dirty="0">
                          <a:solidFill>
                            <a:schemeClr val="tx1"/>
                          </a:solidFill>
                        </a:rPr>
                        <a:t>A</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B</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C</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D</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E</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F</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G</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H</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I</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J</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K</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5" name="Content Placeholder 14"/>
          <p:cNvGraphicFramePr>
            <a:graphicFrameLocks/>
          </p:cNvGraphicFramePr>
          <p:nvPr/>
        </p:nvGraphicFramePr>
        <p:xfrm>
          <a:off x="2640013" y="3910013"/>
          <a:ext cx="6923092" cy="670388"/>
        </p:xfrm>
        <a:graphic>
          <a:graphicData uri="http://schemas.openxmlformats.org/drawingml/2006/table">
            <a:tbl>
              <a:tblPr firstRow="1" bandRow="1">
                <a:tableStyleId>{2D5ABB26-0587-4C30-8999-92F81FD0307C}</a:tableStyleId>
              </a:tblPr>
              <a:tblGrid>
                <a:gridCol w="629372">
                  <a:extLst>
                    <a:ext uri="{9D8B030D-6E8A-4147-A177-3AD203B41FA5}">
                      <a16:colId xmlns:a16="http://schemas.microsoft.com/office/drawing/2014/main" val="20000"/>
                    </a:ext>
                  </a:extLst>
                </a:gridCol>
                <a:gridCol w="629372">
                  <a:extLst>
                    <a:ext uri="{9D8B030D-6E8A-4147-A177-3AD203B41FA5}">
                      <a16:colId xmlns:a16="http://schemas.microsoft.com/office/drawing/2014/main" val="20001"/>
                    </a:ext>
                  </a:extLst>
                </a:gridCol>
                <a:gridCol w="629372">
                  <a:extLst>
                    <a:ext uri="{9D8B030D-6E8A-4147-A177-3AD203B41FA5}">
                      <a16:colId xmlns:a16="http://schemas.microsoft.com/office/drawing/2014/main" val="20002"/>
                    </a:ext>
                  </a:extLst>
                </a:gridCol>
                <a:gridCol w="629372">
                  <a:extLst>
                    <a:ext uri="{9D8B030D-6E8A-4147-A177-3AD203B41FA5}">
                      <a16:colId xmlns:a16="http://schemas.microsoft.com/office/drawing/2014/main" val="20003"/>
                    </a:ext>
                  </a:extLst>
                </a:gridCol>
                <a:gridCol w="629372">
                  <a:extLst>
                    <a:ext uri="{9D8B030D-6E8A-4147-A177-3AD203B41FA5}">
                      <a16:colId xmlns:a16="http://schemas.microsoft.com/office/drawing/2014/main" val="20004"/>
                    </a:ext>
                  </a:extLst>
                </a:gridCol>
                <a:gridCol w="629372">
                  <a:extLst>
                    <a:ext uri="{9D8B030D-6E8A-4147-A177-3AD203B41FA5}">
                      <a16:colId xmlns:a16="http://schemas.microsoft.com/office/drawing/2014/main" val="20005"/>
                    </a:ext>
                  </a:extLst>
                </a:gridCol>
                <a:gridCol w="629372">
                  <a:extLst>
                    <a:ext uri="{9D8B030D-6E8A-4147-A177-3AD203B41FA5}">
                      <a16:colId xmlns:a16="http://schemas.microsoft.com/office/drawing/2014/main" val="20006"/>
                    </a:ext>
                  </a:extLst>
                </a:gridCol>
                <a:gridCol w="629372">
                  <a:extLst>
                    <a:ext uri="{9D8B030D-6E8A-4147-A177-3AD203B41FA5}">
                      <a16:colId xmlns:a16="http://schemas.microsoft.com/office/drawing/2014/main" val="20007"/>
                    </a:ext>
                  </a:extLst>
                </a:gridCol>
                <a:gridCol w="629372">
                  <a:extLst>
                    <a:ext uri="{9D8B030D-6E8A-4147-A177-3AD203B41FA5}">
                      <a16:colId xmlns:a16="http://schemas.microsoft.com/office/drawing/2014/main" val="20008"/>
                    </a:ext>
                  </a:extLst>
                </a:gridCol>
                <a:gridCol w="629372">
                  <a:extLst>
                    <a:ext uri="{9D8B030D-6E8A-4147-A177-3AD203B41FA5}">
                      <a16:colId xmlns:a16="http://schemas.microsoft.com/office/drawing/2014/main" val="20009"/>
                    </a:ext>
                  </a:extLst>
                </a:gridCol>
                <a:gridCol w="629372">
                  <a:extLst>
                    <a:ext uri="{9D8B030D-6E8A-4147-A177-3AD203B41FA5}">
                      <a16:colId xmlns:a16="http://schemas.microsoft.com/office/drawing/2014/main" val="20010"/>
                    </a:ext>
                  </a:extLst>
                </a:gridCol>
              </a:tblGrid>
              <a:tr h="304511">
                <a:tc>
                  <a:txBody>
                    <a:bodyPr/>
                    <a:lstStyle/>
                    <a:p>
                      <a:r>
                        <a:rPr lang="en-CA" sz="1400" dirty="0"/>
                        <a:t>A</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B</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C</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D</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E</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F</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G</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H</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I</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J</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K</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65414">
                <a:tc>
                  <a:txBody>
                    <a:bodyPr/>
                    <a:lstStyle/>
                    <a:p>
                      <a:pPr algn="ctr"/>
                      <a:r>
                        <a:rPr lang="en-CA" sz="1800" b="0" dirty="0">
                          <a:solidFill>
                            <a:schemeClr val="tx1"/>
                          </a:solidFill>
                        </a:rPr>
                        <a:t>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1</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2</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3</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4</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5</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6</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7</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8</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9</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10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 name="Footer Placeholder 1">
            <a:extLst>
              <a:ext uri="{FF2B5EF4-FFF2-40B4-BE49-F238E27FC236}">
                <a16:creationId xmlns:a16="http://schemas.microsoft.com/office/drawing/2014/main" id="{79CED2CE-BE04-F14A-CFC7-6C8963BE1A73}"/>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C7EF9B93-4FC9-33AD-00DD-FBE89877A7BA}"/>
              </a:ext>
            </a:extLst>
          </p:cNvPr>
          <p:cNvSpPr>
            <a:spLocks noGrp="1"/>
          </p:cNvSpPr>
          <p:nvPr>
            <p:ph type="sldNum" sz="quarter" idx="11"/>
          </p:nvPr>
        </p:nvSpPr>
        <p:spPr/>
        <p:txBody>
          <a:bodyPr/>
          <a:lstStyle/>
          <a:p>
            <a:fld id="{009375D7-070A-4959-9224-FB5E66F2B1B3}" type="slidenum">
              <a:rPr lang="en-AU" smtClean="0"/>
              <a:pPr/>
              <a:t>76</a:t>
            </a:fld>
            <a:endParaRPr lang="en-AU" dirty="0"/>
          </a:p>
        </p:txBody>
      </p:sp>
    </p:spTree>
    <p:extLst>
      <p:ext uri="{BB962C8B-B14F-4D97-AF65-F5344CB8AC3E}">
        <p14:creationId xmlns:p14="http://schemas.microsoft.com/office/powerpoint/2010/main" val="29844987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altLang="en-US" dirty="0">
                <a:cs typeface="Arial" charset="0"/>
              </a:rPr>
              <a:t>Tracking Unvisited Vertices</a:t>
            </a:r>
            <a:endParaRPr lang="en-CA" altLang="en-US" dirty="0">
              <a:cs typeface="Arial" charset="0"/>
            </a:endParaRPr>
          </a:p>
        </p:txBody>
      </p:sp>
      <p:sp>
        <p:nvSpPr>
          <p:cNvPr id="41987" name="Content Placeholder 2"/>
          <p:cNvSpPr>
            <a:spLocks noGrp="1"/>
          </p:cNvSpPr>
          <p:nvPr>
            <p:ph idx="1"/>
          </p:nvPr>
        </p:nvSpPr>
        <p:spPr/>
        <p:txBody>
          <a:bodyPr>
            <a:normAutofit/>
          </a:bodyPr>
          <a:lstStyle/>
          <a:p>
            <a:pPr>
              <a:buFont typeface="Arial" charset="0"/>
              <a:buNone/>
            </a:pPr>
            <a:r>
              <a:rPr lang="en-CA" altLang="en-US" sz="2400" dirty="0">
                <a:latin typeface="Arial" charset="0"/>
                <a:cs typeface="Arial" charset="0"/>
              </a:rPr>
              <a:t>Suppose we visit D</a:t>
            </a:r>
          </a:p>
          <a:p>
            <a:pPr lvl="1"/>
            <a:r>
              <a:rPr lang="en-CA" altLang="en-US" sz="2000" dirty="0">
                <a:latin typeface="Arial" charset="0"/>
                <a:cs typeface="Arial" charset="0"/>
              </a:rPr>
              <a:t>D is in entry 3</a:t>
            </a:r>
          </a:p>
        </p:txBody>
      </p:sp>
      <p:graphicFrame>
        <p:nvGraphicFramePr>
          <p:cNvPr id="4" name="Content Placeholder 14"/>
          <p:cNvGraphicFramePr>
            <a:graphicFrameLocks/>
          </p:cNvGraphicFramePr>
          <p:nvPr/>
        </p:nvGraphicFramePr>
        <p:xfrm>
          <a:off x="2640013" y="2997200"/>
          <a:ext cx="6923092" cy="670388"/>
        </p:xfrm>
        <a:graphic>
          <a:graphicData uri="http://schemas.openxmlformats.org/drawingml/2006/table">
            <a:tbl>
              <a:tblPr firstRow="1" bandRow="1">
                <a:tableStyleId>{2D5ABB26-0587-4C30-8999-92F81FD0307C}</a:tableStyleId>
              </a:tblPr>
              <a:tblGrid>
                <a:gridCol w="629372">
                  <a:extLst>
                    <a:ext uri="{9D8B030D-6E8A-4147-A177-3AD203B41FA5}">
                      <a16:colId xmlns:a16="http://schemas.microsoft.com/office/drawing/2014/main" val="20000"/>
                    </a:ext>
                  </a:extLst>
                </a:gridCol>
                <a:gridCol w="629372">
                  <a:extLst>
                    <a:ext uri="{9D8B030D-6E8A-4147-A177-3AD203B41FA5}">
                      <a16:colId xmlns:a16="http://schemas.microsoft.com/office/drawing/2014/main" val="20001"/>
                    </a:ext>
                  </a:extLst>
                </a:gridCol>
                <a:gridCol w="629372">
                  <a:extLst>
                    <a:ext uri="{9D8B030D-6E8A-4147-A177-3AD203B41FA5}">
                      <a16:colId xmlns:a16="http://schemas.microsoft.com/office/drawing/2014/main" val="20002"/>
                    </a:ext>
                  </a:extLst>
                </a:gridCol>
                <a:gridCol w="629372">
                  <a:extLst>
                    <a:ext uri="{9D8B030D-6E8A-4147-A177-3AD203B41FA5}">
                      <a16:colId xmlns:a16="http://schemas.microsoft.com/office/drawing/2014/main" val="20003"/>
                    </a:ext>
                  </a:extLst>
                </a:gridCol>
                <a:gridCol w="629372">
                  <a:extLst>
                    <a:ext uri="{9D8B030D-6E8A-4147-A177-3AD203B41FA5}">
                      <a16:colId xmlns:a16="http://schemas.microsoft.com/office/drawing/2014/main" val="20004"/>
                    </a:ext>
                  </a:extLst>
                </a:gridCol>
                <a:gridCol w="629372">
                  <a:extLst>
                    <a:ext uri="{9D8B030D-6E8A-4147-A177-3AD203B41FA5}">
                      <a16:colId xmlns:a16="http://schemas.microsoft.com/office/drawing/2014/main" val="20005"/>
                    </a:ext>
                  </a:extLst>
                </a:gridCol>
                <a:gridCol w="629372">
                  <a:extLst>
                    <a:ext uri="{9D8B030D-6E8A-4147-A177-3AD203B41FA5}">
                      <a16:colId xmlns:a16="http://schemas.microsoft.com/office/drawing/2014/main" val="20006"/>
                    </a:ext>
                  </a:extLst>
                </a:gridCol>
                <a:gridCol w="629372">
                  <a:extLst>
                    <a:ext uri="{9D8B030D-6E8A-4147-A177-3AD203B41FA5}">
                      <a16:colId xmlns:a16="http://schemas.microsoft.com/office/drawing/2014/main" val="20007"/>
                    </a:ext>
                  </a:extLst>
                </a:gridCol>
                <a:gridCol w="629372">
                  <a:extLst>
                    <a:ext uri="{9D8B030D-6E8A-4147-A177-3AD203B41FA5}">
                      <a16:colId xmlns:a16="http://schemas.microsoft.com/office/drawing/2014/main" val="20008"/>
                    </a:ext>
                  </a:extLst>
                </a:gridCol>
                <a:gridCol w="629372">
                  <a:extLst>
                    <a:ext uri="{9D8B030D-6E8A-4147-A177-3AD203B41FA5}">
                      <a16:colId xmlns:a16="http://schemas.microsoft.com/office/drawing/2014/main" val="20009"/>
                    </a:ext>
                  </a:extLst>
                </a:gridCol>
                <a:gridCol w="629372">
                  <a:extLst>
                    <a:ext uri="{9D8B030D-6E8A-4147-A177-3AD203B41FA5}">
                      <a16:colId xmlns:a16="http://schemas.microsoft.com/office/drawing/2014/main" val="20010"/>
                    </a:ext>
                  </a:extLst>
                </a:gridCol>
              </a:tblGrid>
              <a:tr h="304511">
                <a:tc>
                  <a:txBody>
                    <a:bodyPr/>
                    <a:lstStyle/>
                    <a:p>
                      <a:r>
                        <a:rPr lang="en-CA" sz="1400" dirty="0"/>
                        <a:t>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1</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2</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rgbClr val="00B0F0"/>
                          </a:solidFill>
                        </a:rPr>
                        <a:t>3</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4</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5</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6</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7</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8</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9</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10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65414">
                <a:tc>
                  <a:txBody>
                    <a:bodyPr/>
                    <a:lstStyle/>
                    <a:p>
                      <a:pPr algn="ctr"/>
                      <a:r>
                        <a:rPr lang="en-CA" sz="1800" b="0" dirty="0">
                          <a:solidFill>
                            <a:schemeClr val="tx1"/>
                          </a:solidFill>
                        </a:rPr>
                        <a:t>A</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B</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C</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D</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E</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F</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G</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H</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I</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J</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K</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5" name="Content Placeholder 14"/>
          <p:cNvGraphicFramePr>
            <a:graphicFrameLocks/>
          </p:cNvGraphicFramePr>
          <p:nvPr/>
        </p:nvGraphicFramePr>
        <p:xfrm>
          <a:off x="2640013" y="3910013"/>
          <a:ext cx="6923092" cy="670388"/>
        </p:xfrm>
        <a:graphic>
          <a:graphicData uri="http://schemas.openxmlformats.org/drawingml/2006/table">
            <a:tbl>
              <a:tblPr firstRow="1" bandRow="1">
                <a:tableStyleId>{2D5ABB26-0587-4C30-8999-92F81FD0307C}</a:tableStyleId>
              </a:tblPr>
              <a:tblGrid>
                <a:gridCol w="629372">
                  <a:extLst>
                    <a:ext uri="{9D8B030D-6E8A-4147-A177-3AD203B41FA5}">
                      <a16:colId xmlns:a16="http://schemas.microsoft.com/office/drawing/2014/main" val="20000"/>
                    </a:ext>
                  </a:extLst>
                </a:gridCol>
                <a:gridCol w="629372">
                  <a:extLst>
                    <a:ext uri="{9D8B030D-6E8A-4147-A177-3AD203B41FA5}">
                      <a16:colId xmlns:a16="http://schemas.microsoft.com/office/drawing/2014/main" val="20001"/>
                    </a:ext>
                  </a:extLst>
                </a:gridCol>
                <a:gridCol w="629372">
                  <a:extLst>
                    <a:ext uri="{9D8B030D-6E8A-4147-A177-3AD203B41FA5}">
                      <a16:colId xmlns:a16="http://schemas.microsoft.com/office/drawing/2014/main" val="20002"/>
                    </a:ext>
                  </a:extLst>
                </a:gridCol>
                <a:gridCol w="629372">
                  <a:extLst>
                    <a:ext uri="{9D8B030D-6E8A-4147-A177-3AD203B41FA5}">
                      <a16:colId xmlns:a16="http://schemas.microsoft.com/office/drawing/2014/main" val="20003"/>
                    </a:ext>
                  </a:extLst>
                </a:gridCol>
                <a:gridCol w="629372">
                  <a:extLst>
                    <a:ext uri="{9D8B030D-6E8A-4147-A177-3AD203B41FA5}">
                      <a16:colId xmlns:a16="http://schemas.microsoft.com/office/drawing/2014/main" val="20004"/>
                    </a:ext>
                  </a:extLst>
                </a:gridCol>
                <a:gridCol w="629372">
                  <a:extLst>
                    <a:ext uri="{9D8B030D-6E8A-4147-A177-3AD203B41FA5}">
                      <a16:colId xmlns:a16="http://schemas.microsoft.com/office/drawing/2014/main" val="20005"/>
                    </a:ext>
                  </a:extLst>
                </a:gridCol>
                <a:gridCol w="629372">
                  <a:extLst>
                    <a:ext uri="{9D8B030D-6E8A-4147-A177-3AD203B41FA5}">
                      <a16:colId xmlns:a16="http://schemas.microsoft.com/office/drawing/2014/main" val="20006"/>
                    </a:ext>
                  </a:extLst>
                </a:gridCol>
                <a:gridCol w="629372">
                  <a:extLst>
                    <a:ext uri="{9D8B030D-6E8A-4147-A177-3AD203B41FA5}">
                      <a16:colId xmlns:a16="http://schemas.microsoft.com/office/drawing/2014/main" val="20007"/>
                    </a:ext>
                  </a:extLst>
                </a:gridCol>
                <a:gridCol w="629372">
                  <a:extLst>
                    <a:ext uri="{9D8B030D-6E8A-4147-A177-3AD203B41FA5}">
                      <a16:colId xmlns:a16="http://schemas.microsoft.com/office/drawing/2014/main" val="20008"/>
                    </a:ext>
                  </a:extLst>
                </a:gridCol>
                <a:gridCol w="629372">
                  <a:extLst>
                    <a:ext uri="{9D8B030D-6E8A-4147-A177-3AD203B41FA5}">
                      <a16:colId xmlns:a16="http://schemas.microsoft.com/office/drawing/2014/main" val="20009"/>
                    </a:ext>
                  </a:extLst>
                </a:gridCol>
                <a:gridCol w="629372">
                  <a:extLst>
                    <a:ext uri="{9D8B030D-6E8A-4147-A177-3AD203B41FA5}">
                      <a16:colId xmlns:a16="http://schemas.microsoft.com/office/drawing/2014/main" val="20010"/>
                    </a:ext>
                  </a:extLst>
                </a:gridCol>
              </a:tblGrid>
              <a:tr h="304511">
                <a:tc>
                  <a:txBody>
                    <a:bodyPr/>
                    <a:lstStyle/>
                    <a:p>
                      <a:r>
                        <a:rPr lang="en-CA" sz="1400" dirty="0"/>
                        <a:t>A</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B</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C</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1" dirty="0">
                          <a:solidFill>
                            <a:srgbClr val="FF0000"/>
                          </a:solidFill>
                        </a:rPr>
                        <a:t>D</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E</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F</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G</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H</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I</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J</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K</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65414">
                <a:tc>
                  <a:txBody>
                    <a:bodyPr/>
                    <a:lstStyle/>
                    <a:p>
                      <a:pPr algn="ctr"/>
                      <a:r>
                        <a:rPr lang="en-CA" sz="1800" b="0" dirty="0">
                          <a:solidFill>
                            <a:schemeClr val="tx1"/>
                          </a:solidFill>
                        </a:rPr>
                        <a:t>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1</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2</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dirty="0">
                          <a:solidFill>
                            <a:srgbClr val="00B0F0"/>
                          </a:solidFill>
                        </a:rPr>
                        <a:t>3</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4</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5</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6</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7</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8</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9</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10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 name="Footer Placeholder 1">
            <a:extLst>
              <a:ext uri="{FF2B5EF4-FFF2-40B4-BE49-F238E27FC236}">
                <a16:creationId xmlns:a16="http://schemas.microsoft.com/office/drawing/2014/main" id="{0CA0483E-E947-D1D8-25E2-9FA4E36C6A19}"/>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F8528C02-5030-00C4-5EC7-C9E021477BDE}"/>
              </a:ext>
            </a:extLst>
          </p:cNvPr>
          <p:cNvSpPr>
            <a:spLocks noGrp="1"/>
          </p:cNvSpPr>
          <p:nvPr>
            <p:ph type="sldNum" sz="quarter" idx="11"/>
          </p:nvPr>
        </p:nvSpPr>
        <p:spPr/>
        <p:txBody>
          <a:bodyPr/>
          <a:lstStyle/>
          <a:p>
            <a:fld id="{009375D7-070A-4959-9224-FB5E66F2B1B3}" type="slidenum">
              <a:rPr lang="en-AU" smtClean="0"/>
              <a:pPr/>
              <a:t>77</a:t>
            </a:fld>
            <a:endParaRPr lang="en-AU" dirty="0"/>
          </a:p>
        </p:txBody>
      </p:sp>
    </p:spTree>
    <p:extLst>
      <p:ext uri="{BB962C8B-B14F-4D97-AF65-F5344CB8AC3E}">
        <p14:creationId xmlns:p14="http://schemas.microsoft.com/office/powerpoint/2010/main" val="18147833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altLang="en-US" dirty="0">
                <a:cs typeface="Arial" charset="0"/>
              </a:rPr>
              <a:t>Tracking Unvisited Vertices</a:t>
            </a:r>
            <a:endParaRPr lang="en-CA" altLang="en-US" dirty="0">
              <a:cs typeface="Arial" charset="0"/>
            </a:endParaRPr>
          </a:p>
        </p:txBody>
      </p:sp>
      <p:sp>
        <p:nvSpPr>
          <p:cNvPr id="43011" name="Content Placeholder 2"/>
          <p:cNvSpPr>
            <a:spLocks noGrp="1"/>
          </p:cNvSpPr>
          <p:nvPr>
            <p:ph idx="1"/>
          </p:nvPr>
        </p:nvSpPr>
        <p:spPr/>
        <p:txBody>
          <a:bodyPr>
            <a:normAutofit/>
          </a:bodyPr>
          <a:lstStyle/>
          <a:p>
            <a:pPr>
              <a:buFont typeface="Arial" charset="0"/>
              <a:buNone/>
            </a:pPr>
            <a:r>
              <a:rPr lang="en-CA" altLang="en-US" sz="2400" dirty="0">
                <a:latin typeface="Arial" charset="0"/>
                <a:cs typeface="Arial" charset="0"/>
              </a:rPr>
              <a:t>Suppose we visit D</a:t>
            </a:r>
          </a:p>
          <a:p>
            <a:pPr lvl="1"/>
            <a:r>
              <a:rPr lang="en-CA" altLang="en-US" sz="2000" dirty="0">
                <a:latin typeface="Arial" charset="0"/>
                <a:cs typeface="Arial" charset="0"/>
              </a:rPr>
              <a:t>D is in entry 3</a:t>
            </a:r>
          </a:p>
          <a:p>
            <a:pPr lvl="1"/>
            <a:r>
              <a:rPr lang="en-CA" altLang="en-US" sz="2000" dirty="0">
                <a:latin typeface="Arial" charset="0"/>
                <a:cs typeface="Arial" charset="0"/>
              </a:rPr>
              <a:t>Copy the last unvisited vertex into this location and update the location array for this value</a:t>
            </a:r>
          </a:p>
        </p:txBody>
      </p:sp>
      <p:graphicFrame>
        <p:nvGraphicFramePr>
          <p:cNvPr id="4" name="Content Placeholder 14"/>
          <p:cNvGraphicFramePr>
            <a:graphicFrameLocks/>
          </p:cNvGraphicFramePr>
          <p:nvPr/>
        </p:nvGraphicFramePr>
        <p:xfrm>
          <a:off x="2640013" y="2997200"/>
          <a:ext cx="6923092" cy="670388"/>
        </p:xfrm>
        <a:graphic>
          <a:graphicData uri="http://schemas.openxmlformats.org/drawingml/2006/table">
            <a:tbl>
              <a:tblPr firstRow="1" bandRow="1">
                <a:tableStyleId>{2D5ABB26-0587-4C30-8999-92F81FD0307C}</a:tableStyleId>
              </a:tblPr>
              <a:tblGrid>
                <a:gridCol w="629372">
                  <a:extLst>
                    <a:ext uri="{9D8B030D-6E8A-4147-A177-3AD203B41FA5}">
                      <a16:colId xmlns:a16="http://schemas.microsoft.com/office/drawing/2014/main" val="20000"/>
                    </a:ext>
                  </a:extLst>
                </a:gridCol>
                <a:gridCol w="629372">
                  <a:extLst>
                    <a:ext uri="{9D8B030D-6E8A-4147-A177-3AD203B41FA5}">
                      <a16:colId xmlns:a16="http://schemas.microsoft.com/office/drawing/2014/main" val="20001"/>
                    </a:ext>
                  </a:extLst>
                </a:gridCol>
                <a:gridCol w="629372">
                  <a:extLst>
                    <a:ext uri="{9D8B030D-6E8A-4147-A177-3AD203B41FA5}">
                      <a16:colId xmlns:a16="http://schemas.microsoft.com/office/drawing/2014/main" val="20002"/>
                    </a:ext>
                  </a:extLst>
                </a:gridCol>
                <a:gridCol w="629372">
                  <a:extLst>
                    <a:ext uri="{9D8B030D-6E8A-4147-A177-3AD203B41FA5}">
                      <a16:colId xmlns:a16="http://schemas.microsoft.com/office/drawing/2014/main" val="20003"/>
                    </a:ext>
                  </a:extLst>
                </a:gridCol>
                <a:gridCol w="629372">
                  <a:extLst>
                    <a:ext uri="{9D8B030D-6E8A-4147-A177-3AD203B41FA5}">
                      <a16:colId xmlns:a16="http://schemas.microsoft.com/office/drawing/2014/main" val="20004"/>
                    </a:ext>
                  </a:extLst>
                </a:gridCol>
                <a:gridCol w="629372">
                  <a:extLst>
                    <a:ext uri="{9D8B030D-6E8A-4147-A177-3AD203B41FA5}">
                      <a16:colId xmlns:a16="http://schemas.microsoft.com/office/drawing/2014/main" val="20005"/>
                    </a:ext>
                  </a:extLst>
                </a:gridCol>
                <a:gridCol w="629372">
                  <a:extLst>
                    <a:ext uri="{9D8B030D-6E8A-4147-A177-3AD203B41FA5}">
                      <a16:colId xmlns:a16="http://schemas.microsoft.com/office/drawing/2014/main" val="20006"/>
                    </a:ext>
                  </a:extLst>
                </a:gridCol>
                <a:gridCol w="629372">
                  <a:extLst>
                    <a:ext uri="{9D8B030D-6E8A-4147-A177-3AD203B41FA5}">
                      <a16:colId xmlns:a16="http://schemas.microsoft.com/office/drawing/2014/main" val="20007"/>
                    </a:ext>
                  </a:extLst>
                </a:gridCol>
                <a:gridCol w="629372">
                  <a:extLst>
                    <a:ext uri="{9D8B030D-6E8A-4147-A177-3AD203B41FA5}">
                      <a16:colId xmlns:a16="http://schemas.microsoft.com/office/drawing/2014/main" val="20008"/>
                    </a:ext>
                  </a:extLst>
                </a:gridCol>
                <a:gridCol w="629372">
                  <a:extLst>
                    <a:ext uri="{9D8B030D-6E8A-4147-A177-3AD203B41FA5}">
                      <a16:colId xmlns:a16="http://schemas.microsoft.com/office/drawing/2014/main" val="20009"/>
                    </a:ext>
                  </a:extLst>
                </a:gridCol>
                <a:gridCol w="629372">
                  <a:extLst>
                    <a:ext uri="{9D8B030D-6E8A-4147-A177-3AD203B41FA5}">
                      <a16:colId xmlns:a16="http://schemas.microsoft.com/office/drawing/2014/main" val="20010"/>
                    </a:ext>
                  </a:extLst>
                </a:gridCol>
              </a:tblGrid>
              <a:tr h="304511">
                <a:tc>
                  <a:txBody>
                    <a:bodyPr/>
                    <a:lstStyle/>
                    <a:p>
                      <a:r>
                        <a:rPr lang="en-CA" sz="1400" dirty="0"/>
                        <a:t>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1</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2</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rgbClr val="00B0F0"/>
                          </a:solidFill>
                        </a:rPr>
                        <a:t>3</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4</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5</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6</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7</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8</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9</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10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65414">
                <a:tc>
                  <a:txBody>
                    <a:bodyPr/>
                    <a:lstStyle/>
                    <a:p>
                      <a:pPr algn="ctr"/>
                      <a:r>
                        <a:rPr lang="en-CA" sz="1800" b="0" dirty="0">
                          <a:solidFill>
                            <a:schemeClr val="tx1"/>
                          </a:solidFill>
                        </a:rPr>
                        <a:t>A</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B</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C</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dirty="0">
                          <a:solidFill>
                            <a:srgbClr val="FF0000"/>
                          </a:solidFill>
                        </a:rPr>
                        <a:t>K</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E</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F</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G</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H</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I</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J</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bl>
          </a:graphicData>
        </a:graphic>
      </p:graphicFrame>
      <p:graphicFrame>
        <p:nvGraphicFramePr>
          <p:cNvPr id="5" name="Content Placeholder 14"/>
          <p:cNvGraphicFramePr>
            <a:graphicFrameLocks/>
          </p:cNvGraphicFramePr>
          <p:nvPr/>
        </p:nvGraphicFramePr>
        <p:xfrm>
          <a:off x="2640013" y="3910013"/>
          <a:ext cx="6923092" cy="670388"/>
        </p:xfrm>
        <a:graphic>
          <a:graphicData uri="http://schemas.openxmlformats.org/drawingml/2006/table">
            <a:tbl>
              <a:tblPr firstRow="1" bandRow="1">
                <a:tableStyleId>{2D5ABB26-0587-4C30-8999-92F81FD0307C}</a:tableStyleId>
              </a:tblPr>
              <a:tblGrid>
                <a:gridCol w="629372">
                  <a:extLst>
                    <a:ext uri="{9D8B030D-6E8A-4147-A177-3AD203B41FA5}">
                      <a16:colId xmlns:a16="http://schemas.microsoft.com/office/drawing/2014/main" val="20000"/>
                    </a:ext>
                  </a:extLst>
                </a:gridCol>
                <a:gridCol w="629372">
                  <a:extLst>
                    <a:ext uri="{9D8B030D-6E8A-4147-A177-3AD203B41FA5}">
                      <a16:colId xmlns:a16="http://schemas.microsoft.com/office/drawing/2014/main" val="20001"/>
                    </a:ext>
                  </a:extLst>
                </a:gridCol>
                <a:gridCol w="629372">
                  <a:extLst>
                    <a:ext uri="{9D8B030D-6E8A-4147-A177-3AD203B41FA5}">
                      <a16:colId xmlns:a16="http://schemas.microsoft.com/office/drawing/2014/main" val="20002"/>
                    </a:ext>
                  </a:extLst>
                </a:gridCol>
                <a:gridCol w="629372">
                  <a:extLst>
                    <a:ext uri="{9D8B030D-6E8A-4147-A177-3AD203B41FA5}">
                      <a16:colId xmlns:a16="http://schemas.microsoft.com/office/drawing/2014/main" val="20003"/>
                    </a:ext>
                  </a:extLst>
                </a:gridCol>
                <a:gridCol w="629372">
                  <a:extLst>
                    <a:ext uri="{9D8B030D-6E8A-4147-A177-3AD203B41FA5}">
                      <a16:colId xmlns:a16="http://schemas.microsoft.com/office/drawing/2014/main" val="20004"/>
                    </a:ext>
                  </a:extLst>
                </a:gridCol>
                <a:gridCol w="629372">
                  <a:extLst>
                    <a:ext uri="{9D8B030D-6E8A-4147-A177-3AD203B41FA5}">
                      <a16:colId xmlns:a16="http://schemas.microsoft.com/office/drawing/2014/main" val="20005"/>
                    </a:ext>
                  </a:extLst>
                </a:gridCol>
                <a:gridCol w="629372">
                  <a:extLst>
                    <a:ext uri="{9D8B030D-6E8A-4147-A177-3AD203B41FA5}">
                      <a16:colId xmlns:a16="http://schemas.microsoft.com/office/drawing/2014/main" val="20006"/>
                    </a:ext>
                  </a:extLst>
                </a:gridCol>
                <a:gridCol w="629372">
                  <a:extLst>
                    <a:ext uri="{9D8B030D-6E8A-4147-A177-3AD203B41FA5}">
                      <a16:colId xmlns:a16="http://schemas.microsoft.com/office/drawing/2014/main" val="20007"/>
                    </a:ext>
                  </a:extLst>
                </a:gridCol>
                <a:gridCol w="629372">
                  <a:extLst>
                    <a:ext uri="{9D8B030D-6E8A-4147-A177-3AD203B41FA5}">
                      <a16:colId xmlns:a16="http://schemas.microsoft.com/office/drawing/2014/main" val="20008"/>
                    </a:ext>
                  </a:extLst>
                </a:gridCol>
                <a:gridCol w="629372">
                  <a:extLst>
                    <a:ext uri="{9D8B030D-6E8A-4147-A177-3AD203B41FA5}">
                      <a16:colId xmlns:a16="http://schemas.microsoft.com/office/drawing/2014/main" val="20009"/>
                    </a:ext>
                  </a:extLst>
                </a:gridCol>
                <a:gridCol w="629372">
                  <a:extLst>
                    <a:ext uri="{9D8B030D-6E8A-4147-A177-3AD203B41FA5}">
                      <a16:colId xmlns:a16="http://schemas.microsoft.com/office/drawing/2014/main" val="20010"/>
                    </a:ext>
                  </a:extLst>
                </a:gridCol>
              </a:tblGrid>
              <a:tr h="304511">
                <a:tc>
                  <a:txBody>
                    <a:bodyPr/>
                    <a:lstStyle/>
                    <a:p>
                      <a:r>
                        <a:rPr lang="en-CA" sz="1400" dirty="0"/>
                        <a:t>A</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B</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C</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a:solidFill>
                            <a:schemeClr val="tx1"/>
                          </a:solidFill>
                        </a:rPr>
                        <a:t>D</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E</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F</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G</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H</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I</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J</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1" dirty="0">
                          <a:solidFill>
                            <a:srgbClr val="FF0000"/>
                          </a:solidFill>
                        </a:rPr>
                        <a:t>K</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65414">
                <a:tc>
                  <a:txBody>
                    <a:bodyPr/>
                    <a:lstStyle/>
                    <a:p>
                      <a:pPr algn="ctr"/>
                      <a:r>
                        <a:rPr lang="en-CA" sz="1800" b="0" dirty="0">
                          <a:solidFill>
                            <a:schemeClr val="tx1"/>
                          </a:solidFill>
                        </a:rPr>
                        <a:t>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1</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2</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75000"/>
                            </a:schemeClr>
                          </a:solidFill>
                        </a:rPr>
                        <a:t>3</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4</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5</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6</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7</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8</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9</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dirty="0">
                          <a:solidFill>
                            <a:srgbClr val="00B0F0"/>
                          </a:solidFill>
                        </a:rPr>
                        <a:t>3</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6" name="Arc 5"/>
          <p:cNvSpPr/>
          <p:nvPr/>
        </p:nvSpPr>
        <p:spPr>
          <a:xfrm>
            <a:off x="4999039" y="3259138"/>
            <a:ext cx="4103687" cy="431800"/>
          </a:xfrm>
          <a:prstGeom prst="arc">
            <a:avLst>
              <a:gd name="adj1" fmla="val 10886923"/>
              <a:gd name="adj2" fmla="val 21517643"/>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CA"/>
          </a:p>
        </p:txBody>
      </p:sp>
      <p:sp>
        <p:nvSpPr>
          <p:cNvPr id="2" name="Footer Placeholder 1">
            <a:extLst>
              <a:ext uri="{FF2B5EF4-FFF2-40B4-BE49-F238E27FC236}">
                <a16:creationId xmlns:a16="http://schemas.microsoft.com/office/drawing/2014/main" id="{22E7F583-E0D6-616D-C256-5CA9EBE4EBB0}"/>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3A9E9CE7-822E-99F5-CEB4-44382B53955B}"/>
              </a:ext>
            </a:extLst>
          </p:cNvPr>
          <p:cNvSpPr>
            <a:spLocks noGrp="1"/>
          </p:cNvSpPr>
          <p:nvPr>
            <p:ph type="sldNum" sz="quarter" idx="11"/>
          </p:nvPr>
        </p:nvSpPr>
        <p:spPr/>
        <p:txBody>
          <a:bodyPr/>
          <a:lstStyle/>
          <a:p>
            <a:fld id="{009375D7-070A-4959-9224-FB5E66F2B1B3}" type="slidenum">
              <a:rPr lang="en-AU" smtClean="0"/>
              <a:pPr/>
              <a:t>78</a:t>
            </a:fld>
            <a:endParaRPr lang="en-AU" dirty="0"/>
          </a:p>
        </p:txBody>
      </p:sp>
    </p:spTree>
    <p:extLst>
      <p:ext uri="{BB962C8B-B14F-4D97-AF65-F5344CB8AC3E}">
        <p14:creationId xmlns:p14="http://schemas.microsoft.com/office/powerpoint/2010/main" val="6664230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altLang="en-US" dirty="0">
                <a:cs typeface="Arial" charset="0"/>
              </a:rPr>
              <a:t>Tracking Unvisited Vertices</a:t>
            </a:r>
            <a:endParaRPr lang="en-CA" altLang="en-US" dirty="0">
              <a:cs typeface="Arial" charset="0"/>
            </a:endParaRPr>
          </a:p>
        </p:txBody>
      </p:sp>
      <p:sp>
        <p:nvSpPr>
          <p:cNvPr id="44035" name="Content Placeholder 2"/>
          <p:cNvSpPr>
            <a:spLocks noGrp="1"/>
          </p:cNvSpPr>
          <p:nvPr>
            <p:ph idx="1"/>
          </p:nvPr>
        </p:nvSpPr>
        <p:spPr/>
        <p:txBody>
          <a:bodyPr>
            <a:normAutofit/>
          </a:bodyPr>
          <a:lstStyle/>
          <a:p>
            <a:pPr>
              <a:buFont typeface="Arial" charset="0"/>
              <a:buNone/>
            </a:pPr>
            <a:r>
              <a:rPr lang="en-CA" altLang="en-US" sz="2400" dirty="0">
                <a:latin typeface="Arial" charset="0"/>
                <a:cs typeface="Arial" charset="0"/>
              </a:rPr>
              <a:t>Suppose we visit G</a:t>
            </a:r>
          </a:p>
          <a:p>
            <a:pPr lvl="1"/>
            <a:r>
              <a:rPr lang="en-CA" altLang="en-US" sz="2000" dirty="0">
                <a:latin typeface="Arial" charset="0"/>
                <a:cs typeface="Arial" charset="0"/>
              </a:rPr>
              <a:t>G is in entry 6</a:t>
            </a:r>
          </a:p>
        </p:txBody>
      </p:sp>
      <p:graphicFrame>
        <p:nvGraphicFramePr>
          <p:cNvPr id="4" name="Content Placeholder 14"/>
          <p:cNvGraphicFramePr>
            <a:graphicFrameLocks/>
          </p:cNvGraphicFramePr>
          <p:nvPr/>
        </p:nvGraphicFramePr>
        <p:xfrm>
          <a:off x="2640013" y="2997200"/>
          <a:ext cx="6923092" cy="670388"/>
        </p:xfrm>
        <a:graphic>
          <a:graphicData uri="http://schemas.openxmlformats.org/drawingml/2006/table">
            <a:tbl>
              <a:tblPr firstRow="1" bandRow="1">
                <a:tableStyleId>{2D5ABB26-0587-4C30-8999-92F81FD0307C}</a:tableStyleId>
              </a:tblPr>
              <a:tblGrid>
                <a:gridCol w="629372">
                  <a:extLst>
                    <a:ext uri="{9D8B030D-6E8A-4147-A177-3AD203B41FA5}">
                      <a16:colId xmlns:a16="http://schemas.microsoft.com/office/drawing/2014/main" val="20000"/>
                    </a:ext>
                  </a:extLst>
                </a:gridCol>
                <a:gridCol w="629372">
                  <a:extLst>
                    <a:ext uri="{9D8B030D-6E8A-4147-A177-3AD203B41FA5}">
                      <a16:colId xmlns:a16="http://schemas.microsoft.com/office/drawing/2014/main" val="20001"/>
                    </a:ext>
                  </a:extLst>
                </a:gridCol>
                <a:gridCol w="629372">
                  <a:extLst>
                    <a:ext uri="{9D8B030D-6E8A-4147-A177-3AD203B41FA5}">
                      <a16:colId xmlns:a16="http://schemas.microsoft.com/office/drawing/2014/main" val="20002"/>
                    </a:ext>
                  </a:extLst>
                </a:gridCol>
                <a:gridCol w="629372">
                  <a:extLst>
                    <a:ext uri="{9D8B030D-6E8A-4147-A177-3AD203B41FA5}">
                      <a16:colId xmlns:a16="http://schemas.microsoft.com/office/drawing/2014/main" val="20003"/>
                    </a:ext>
                  </a:extLst>
                </a:gridCol>
                <a:gridCol w="629372">
                  <a:extLst>
                    <a:ext uri="{9D8B030D-6E8A-4147-A177-3AD203B41FA5}">
                      <a16:colId xmlns:a16="http://schemas.microsoft.com/office/drawing/2014/main" val="20004"/>
                    </a:ext>
                  </a:extLst>
                </a:gridCol>
                <a:gridCol w="629372">
                  <a:extLst>
                    <a:ext uri="{9D8B030D-6E8A-4147-A177-3AD203B41FA5}">
                      <a16:colId xmlns:a16="http://schemas.microsoft.com/office/drawing/2014/main" val="20005"/>
                    </a:ext>
                  </a:extLst>
                </a:gridCol>
                <a:gridCol w="629372">
                  <a:extLst>
                    <a:ext uri="{9D8B030D-6E8A-4147-A177-3AD203B41FA5}">
                      <a16:colId xmlns:a16="http://schemas.microsoft.com/office/drawing/2014/main" val="20006"/>
                    </a:ext>
                  </a:extLst>
                </a:gridCol>
                <a:gridCol w="629372">
                  <a:extLst>
                    <a:ext uri="{9D8B030D-6E8A-4147-A177-3AD203B41FA5}">
                      <a16:colId xmlns:a16="http://schemas.microsoft.com/office/drawing/2014/main" val="20007"/>
                    </a:ext>
                  </a:extLst>
                </a:gridCol>
                <a:gridCol w="629372">
                  <a:extLst>
                    <a:ext uri="{9D8B030D-6E8A-4147-A177-3AD203B41FA5}">
                      <a16:colId xmlns:a16="http://schemas.microsoft.com/office/drawing/2014/main" val="20008"/>
                    </a:ext>
                  </a:extLst>
                </a:gridCol>
                <a:gridCol w="629372">
                  <a:extLst>
                    <a:ext uri="{9D8B030D-6E8A-4147-A177-3AD203B41FA5}">
                      <a16:colId xmlns:a16="http://schemas.microsoft.com/office/drawing/2014/main" val="20009"/>
                    </a:ext>
                  </a:extLst>
                </a:gridCol>
                <a:gridCol w="629372">
                  <a:extLst>
                    <a:ext uri="{9D8B030D-6E8A-4147-A177-3AD203B41FA5}">
                      <a16:colId xmlns:a16="http://schemas.microsoft.com/office/drawing/2014/main" val="20010"/>
                    </a:ext>
                  </a:extLst>
                </a:gridCol>
              </a:tblGrid>
              <a:tr h="304511">
                <a:tc>
                  <a:txBody>
                    <a:bodyPr/>
                    <a:lstStyle/>
                    <a:p>
                      <a:r>
                        <a:rPr lang="en-CA" sz="1400" dirty="0"/>
                        <a:t>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1</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2</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3</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4</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5</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a:solidFill>
                            <a:srgbClr val="00B0F0"/>
                          </a:solidFill>
                        </a:rPr>
                        <a:t>6</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7</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8</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9</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10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65414">
                <a:tc>
                  <a:txBody>
                    <a:bodyPr/>
                    <a:lstStyle/>
                    <a:p>
                      <a:pPr algn="ctr"/>
                      <a:r>
                        <a:rPr lang="en-CA" sz="1800" b="0" dirty="0">
                          <a:solidFill>
                            <a:schemeClr val="tx1"/>
                          </a:solidFill>
                        </a:rPr>
                        <a:t>A</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B</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C</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K</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E</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F</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G</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H</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I</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J</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bl>
          </a:graphicData>
        </a:graphic>
      </p:graphicFrame>
      <p:graphicFrame>
        <p:nvGraphicFramePr>
          <p:cNvPr id="5" name="Content Placeholder 14"/>
          <p:cNvGraphicFramePr>
            <a:graphicFrameLocks/>
          </p:cNvGraphicFramePr>
          <p:nvPr/>
        </p:nvGraphicFramePr>
        <p:xfrm>
          <a:off x="2640013" y="3910013"/>
          <a:ext cx="6923092" cy="670388"/>
        </p:xfrm>
        <a:graphic>
          <a:graphicData uri="http://schemas.openxmlformats.org/drawingml/2006/table">
            <a:tbl>
              <a:tblPr firstRow="1" bandRow="1">
                <a:tableStyleId>{2D5ABB26-0587-4C30-8999-92F81FD0307C}</a:tableStyleId>
              </a:tblPr>
              <a:tblGrid>
                <a:gridCol w="629372">
                  <a:extLst>
                    <a:ext uri="{9D8B030D-6E8A-4147-A177-3AD203B41FA5}">
                      <a16:colId xmlns:a16="http://schemas.microsoft.com/office/drawing/2014/main" val="20000"/>
                    </a:ext>
                  </a:extLst>
                </a:gridCol>
                <a:gridCol w="629372">
                  <a:extLst>
                    <a:ext uri="{9D8B030D-6E8A-4147-A177-3AD203B41FA5}">
                      <a16:colId xmlns:a16="http://schemas.microsoft.com/office/drawing/2014/main" val="20001"/>
                    </a:ext>
                  </a:extLst>
                </a:gridCol>
                <a:gridCol w="629372">
                  <a:extLst>
                    <a:ext uri="{9D8B030D-6E8A-4147-A177-3AD203B41FA5}">
                      <a16:colId xmlns:a16="http://schemas.microsoft.com/office/drawing/2014/main" val="20002"/>
                    </a:ext>
                  </a:extLst>
                </a:gridCol>
                <a:gridCol w="629372">
                  <a:extLst>
                    <a:ext uri="{9D8B030D-6E8A-4147-A177-3AD203B41FA5}">
                      <a16:colId xmlns:a16="http://schemas.microsoft.com/office/drawing/2014/main" val="20003"/>
                    </a:ext>
                  </a:extLst>
                </a:gridCol>
                <a:gridCol w="629372">
                  <a:extLst>
                    <a:ext uri="{9D8B030D-6E8A-4147-A177-3AD203B41FA5}">
                      <a16:colId xmlns:a16="http://schemas.microsoft.com/office/drawing/2014/main" val="20004"/>
                    </a:ext>
                  </a:extLst>
                </a:gridCol>
                <a:gridCol w="629372">
                  <a:extLst>
                    <a:ext uri="{9D8B030D-6E8A-4147-A177-3AD203B41FA5}">
                      <a16:colId xmlns:a16="http://schemas.microsoft.com/office/drawing/2014/main" val="20005"/>
                    </a:ext>
                  </a:extLst>
                </a:gridCol>
                <a:gridCol w="629372">
                  <a:extLst>
                    <a:ext uri="{9D8B030D-6E8A-4147-A177-3AD203B41FA5}">
                      <a16:colId xmlns:a16="http://schemas.microsoft.com/office/drawing/2014/main" val="20006"/>
                    </a:ext>
                  </a:extLst>
                </a:gridCol>
                <a:gridCol w="629372">
                  <a:extLst>
                    <a:ext uri="{9D8B030D-6E8A-4147-A177-3AD203B41FA5}">
                      <a16:colId xmlns:a16="http://schemas.microsoft.com/office/drawing/2014/main" val="20007"/>
                    </a:ext>
                  </a:extLst>
                </a:gridCol>
                <a:gridCol w="629372">
                  <a:extLst>
                    <a:ext uri="{9D8B030D-6E8A-4147-A177-3AD203B41FA5}">
                      <a16:colId xmlns:a16="http://schemas.microsoft.com/office/drawing/2014/main" val="20008"/>
                    </a:ext>
                  </a:extLst>
                </a:gridCol>
                <a:gridCol w="629372">
                  <a:extLst>
                    <a:ext uri="{9D8B030D-6E8A-4147-A177-3AD203B41FA5}">
                      <a16:colId xmlns:a16="http://schemas.microsoft.com/office/drawing/2014/main" val="20009"/>
                    </a:ext>
                  </a:extLst>
                </a:gridCol>
                <a:gridCol w="629372">
                  <a:extLst>
                    <a:ext uri="{9D8B030D-6E8A-4147-A177-3AD203B41FA5}">
                      <a16:colId xmlns:a16="http://schemas.microsoft.com/office/drawing/2014/main" val="20010"/>
                    </a:ext>
                  </a:extLst>
                </a:gridCol>
              </a:tblGrid>
              <a:tr h="304511">
                <a:tc>
                  <a:txBody>
                    <a:bodyPr/>
                    <a:lstStyle/>
                    <a:p>
                      <a:r>
                        <a:rPr lang="en-CA" sz="1400" dirty="0"/>
                        <a:t>A</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B</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C</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chemeClr val="tx1"/>
                          </a:solidFill>
                        </a:rPr>
                        <a:t>D</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E</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F</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1" dirty="0">
                          <a:solidFill>
                            <a:srgbClr val="FF0000"/>
                          </a:solidFill>
                        </a:rPr>
                        <a:t>G</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H</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I</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J</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a:solidFill>
                            <a:schemeClr val="tx1"/>
                          </a:solidFill>
                        </a:rPr>
                        <a:t>K</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65414">
                <a:tc>
                  <a:txBody>
                    <a:bodyPr/>
                    <a:lstStyle/>
                    <a:p>
                      <a:pPr algn="ctr"/>
                      <a:r>
                        <a:rPr lang="en-CA" sz="1800" b="0" dirty="0">
                          <a:solidFill>
                            <a:schemeClr val="tx1"/>
                          </a:solidFill>
                        </a:rPr>
                        <a:t>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1</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2</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3</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4</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5</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dirty="0">
                          <a:solidFill>
                            <a:srgbClr val="00B0F0"/>
                          </a:solidFill>
                        </a:rPr>
                        <a:t>6</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7</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8</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9</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3</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 name="Footer Placeholder 1">
            <a:extLst>
              <a:ext uri="{FF2B5EF4-FFF2-40B4-BE49-F238E27FC236}">
                <a16:creationId xmlns:a16="http://schemas.microsoft.com/office/drawing/2014/main" id="{DADC18E6-268D-E4CF-4DEF-568230047980}"/>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D7FA309A-EC64-F8E1-664C-9ECC4AF8B6DC}"/>
              </a:ext>
            </a:extLst>
          </p:cNvPr>
          <p:cNvSpPr>
            <a:spLocks noGrp="1"/>
          </p:cNvSpPr>
          <p:nvPr>
            <p:ph type="sldNum" sz="quarter" idx="11"/>
          </p:nvPr>
        </p:nvSpPr>
        <p:spPr/>
        <p:txBody>
          <a:bodyPr/>
          <a:lstStyle/>
          <a:p>
            <a:fld id="{009375D7-070A-4959-9224-FB5E66F2B1B3}" type="slidenum">
              <a:rPr lang="en-AU" smtClean="0"/>
              <a:pPr/>
              <a:t>79</a:t>
            </a:fld>
            <a:endParaRPr lang="en-AU" dirty="0"/>
          </a:p>
        </p:txBody>
      </p:sp>
    </p:spTree>
    <p:extLst>
      <p:ext uri="{BB962C8B-B14F-4D97-AF65-F5344CB8AC3E}">
        <p14:creationId xmlns:p14="http://schemas.microsoft.com/office/powerpoint/2010/main" val="3717724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marL="357188" indent="-357188">
              <a:buNone/>
            </a:pPr>
            <a:r>
              <a:rPr lang="en-CA" dirty="0"/>
              <a:t>Performing a breadth-first traversal</a:t>
            </a:r>
          </a:p>
          <a:p>
            <a:pPr lvl="1"/>
            <a:r>
              <a:rPr lang="en-CA" dirty="0"/>
              <a:t>Push the first vertex onto the queue</a:t>
            </a:r>
          </a:p>
        </p:txBody>
      </p:sp>
      <p:graphicFrame>
        <p:nvGraphicFramePr>
          <p:cNvPr id="5" name="Table 4"/>
          <p:cNvGraphicFramePr>
            <a:graphicFrameLocks noGrp="1"/>
          </p:cNvGraphicFramePr>
          <p:nvPr/>
        </p:nvGraphicFramePr>
        <p:xfrm>
          <a:off x="3431704" y="5373216"/>
          <a:ext cx="3024336" cy="370840"/>
        </p:xfrm>
        <a:graphic>
          <a:graphicData uri="http://schemas.openxmlformats.org/drawingml/2006/table">
            <a:tbl>
              <a:tblPr firstRow="1" bandRow="1">
                <a:tableStyleId>{2D5ABB26-0587-4C30-8999-92F81FD0307C}</a:tableStyleId>
              </a:tblPr>
              <a:tblGrid>
                <a:gridCol w="504056">
                  <a:extLst>
                    <a:ext uri="{9D8B030D-6E8A-4147-A177-3AD203B41FA5}">
                      <a16:colId xmlns:a16="http://schemas.microsoft.com/office/drawing/2014/main" val="20000"/>
                    </a:ext>
                  </a:extLst>
                </a:gridCol>
                <a:gridCol w="504056">
                  <a:extLst>
                    <a:ext uri="{9D8B030D-6E8A-4147-A177-3AD203B41FA5}">
                      <a16:colId xmlns:a16="http://schemas.microsoft.com/office/drawing/2014/main" val="20001"/>
                    </a:ext>
                  </a:extLst>
                </a:gridCol>
                <a:gridCol w="504056">
                  <a:extLst>
                    <a:ext uri="{9D8B030D-6E8A-4147-A177-3AD203B41FA5}">
                      <a16:colId xmlns:a16="http://schemas.microsoft.com/office/drawing/2014/main" val="20002"/>
                    </a:ext>
                  </a:extLst>
                </a:gridCol>
                <a:gridCol w="504056">
                  <a:extLst>
                    <a:ext uri="{9D8B030D-6E8A-4147-A177-3AD203B41FA5}">
                      <a16:colId xmlns:a16="http://schemas.microsoft.com/office/drawing/2014/main" val="20003"/>
                    </a:ext>
                  </a:extLst>
                </a:gridCol>
                <a:gridCol w="504056">
                  <a:extLst>
                    <a:ext uri="{9D8B030D-6E8A-4147-A177-3AD203B41FA5}">
                      <a16:colId xmlns:a16="http://schemas.microsoft.com/office/drawing/2014/main" val="20004"/>
                    </a:ext>
                  </a:extLst>
                </a:gridCol>
                <a:gridCol w="504056">
                  <a:extLst>
                    <a:ext uri="{9D8B030D-6E8A-4147-A177-3AD203B41FA5}">
                      <a16:colId xmlns:a16="http://schemas.microsoft.com/office/drawing/2014/main" val="20005"/>
                    </a:ext>
                  </a:extLst>
                </a:gridCol>
              </a:tblGrid>
              <a:tr h="370840">
                <a:tc>
                  <a:txBody>
                    <a:bodyPr/>
                    <a:lstStyle/>
                    <a:p>
                      <a:pPr algn="ctr"/>
                      <a:r>
                        <a:rPr lang="en-CA"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998706" y="2708921"/>
            <a:ext cx="4486283" cy="242184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5738934C-CCFB-BF4C-5FD6-8A73DD27DEFA}"/>
              </a:ext>
            </a:extLst>
          </p:cNvPr>
          <p:cNvSpPr>
            <a:spLocks noGrp="1"/>
          </p:cNvSpPr>
          <p:nvPr>
            <p:ph type="ftr" sz="quarter" idx="10"/>
          </p:nvPr>
        </p:nvSpPr>
        <p:spPr/>
        <p:txBody>
          <a:bodyPr/>
          <a:lstStyle/>
          <a:p>
            <a:r>
              <a:rPr lang="en-AU"/>
              <a:t>22T2</a:t>
            </a:r>
            <a:endParaRPr lang="en-AU" dirty="0"/>
          </a:p>
        </p:txBody>
      </p:sp>
      <p:sp>
        <p:nvSpPr>
          <p:cNvPr id="7" name="Slide Number Placeholder 6">
            <a:extLst>
              <a:ext uri="{FF2B5EF4-FFF2-40B4-BE49-F238E27FC236}">
                <a16:creationId xmlns:a16="http://schemas.microsoft.com/office/drawing/2014/main" id="{EB5049A0-0928-3F09-B0EA-34C73F53F7BC}"/>
              </a:ext>
            </a:extLst>
          </p:cNvPr>
          <p:cNvSpPr>
            <a:spLocks noGrp="1"/>
          </p:cNvSpPr>
          <p:nvPr>
            <p:ph type="sldNum" sz="quarter" idx="11"/>
          </p:nvPr>
        </p:nvSpPr>
        <p:spPr/>
        <p:txBody>
          <a:bodyPr/>
          <a:lstStyle/>
          <a:p>
            <a:fld id="{009375D7-070A-4959-9224-FB5E66F2B1B3}" type="slidenum">
              <a:rPr lang="en-AU" smtClean="0"/>
              <a:pPr/>
              <a:t>8</a:t>
            </a:fld>
            <a:endParaRPr lang="en-AU" dirty="0"/>
          </a:p>
        </p:txBody>
      </p:sp>
    </p:spTree>
    <p:extLst>
      <p:ext uri="{BB962C8B-B14F-4D97-AF65-F5344CB8AC3E}">
        <p14:creationId xmlns:p14="http://schemas.microsoft.com/office/powerpoint/2010/main" val="9117036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altLang="en-US" dirty="0">
                <a:cs typeface="Arial" charset="0"/>
              </a:rPr>
              <a:t>Tracking Unvisited Vertices</a:t>
            </a:r>
            <a:endParaRPr lang="en-CA" altLang="en-US" dirty="0">
              <a:cs typeface="Arial" charset="0"/>
            </a:endParaRPr>
          </a:p>
        </p:txBody>
      </p:sp>
      <p:sp>
        <p:nvSpPr>
          <p:cNvPr id="45059" name="Content Placeholder 2"/>
          <p:cNvSpPr>
            <a:spLocks noGrp="1"/>
          </p:cNvSpPr>
          <p:nvPr>
            <p:ph idx="1"/>
          </p:nvPr>
        </p:nvSpPr>
        <p:spPr/>
        <p:txBody>
          <a:bodyPr>
            <a:normAutofit/>
          </a:bodyPr>
          <a:lstStyle/>
          <a:p>
            <a:pPr>
              <a:buFont typeface="Arial" charset="0"/>
              <a:buNone/>
            </a:pPr>
            <a:r>
              <a:rPr lang="en-CA" altLang="en-US" sz="2400" dirty="0">
                <a:latin typeface="Arial" charset="0"/>
                <a:cs typeface="Arial" charset="0"/>
              </a:rPr>
              <a:t>Suppose we visit G</a:t>
            </a:r>
          </a:p>
          <a:p>
            <a:pPr lvl="1"/>
            <a:r>
              <a:rPr lang="en-CA" altLang="en-US" sz="2000" dirty="0">
                <a:latin typeface="Arial" charset="0"/>
                <a:cs typeface="Arial" charset="0"/>
              </a:rPr>
              <a:t>G is in entry 6</a:t>
            </a:r>
          </a:p>
          <a:p>
            <a:pPr lvl="1"/>
            <a:r>
              <a:rPr lang="en-CA" altLang="en-US" sz="2000" dirty="0">
                <a:latin typeface="Arial" charset="0"/>
                <a:cs typeface="Arial" charset="0"/>
              </a:rPr>
              <a:t>Copy the last unvisited vertex into this location and update the location array for this value</a:t>
            </a:r>
          </a:p>
          <a:p>
            <a:pPr lvl="1"/>
            <a:endParaRPr lang="en-CA" altLang="en-US" sz="2000" dirty="0">
              <a:latin typeface="Arial" charset="0"/>
              <a:cs typeface="Arial" charset="0"/>
            </a:endParaRPr>
          </a:p>
        </p:txBody>
      </p:sp>
      <p:graphicFrame>
        <p:nvGraphicFramePr>
          <p:cNvPr id="4" name="Content Placeholder 14"/>
          <p:cNvGraphicFramePr>
            <a:graphicFrameLocks/>
          </p:cNvGraphicFramePr>
          <p:nvPr/>
        </p:nvGraphicFramePr>
        <p:xfrm>
          <a:off x="2640013" y="2997200"/>
          <a:ext cx="6923092" cy="670388"/>
        </p:xfrm>
        <a:graphic>
          <a:graphicData uri="http://schemas.openxmlformats.org/drawingml/2006/table">
            <a:tbl>
              <a:tblPr firstRow="1" bandRow="1">
                <a:tableStyleId>{2D5ABB26-0587-4C30-8999-92F81FD0307C}</a:tableStyleId>
              </a:tblPr>
              <a:tblGrid>
                <a:gridCol w="629372">
                  <a:extLst>
                    <a:ext uri="{9D8B030D-6E8A-4147-A177-3AD203B41FA5}">
                      <a16:colId xmlns:a16="http://schemas.microsoft.com/office/drawing/2014/main" val="20000"/>
                    </a:ext>
                  </a:extLst>
                </a:gridCol>
                <a:gridCol w="629372">
                  <a:extLst>
                    <a:ext uri="{9D8B030D-6E8A-4147-A177-3AD203B41FA5}">
                      <a16:colId xmlns:a16="http://schemas.microsoft.com/office/drawing/2014/main" val="20001"/>
                    </a:ext>
                  </a:extLst>
                </a:gridCol>
                <a:gridCol w="629372">
                  <a:extLst>
                    <a:ext uri="{9D8B030D-6E8A-4147-A177-3AD203B41FA5}">
                      <a16:colId xmlns:a16="http://schemas.microsoft.com/office/drawing/2014/main" val="20002"/>
                    </a:ext>
                  </a:extLst>
                </a:gridCol>
                <a:gridCol w="629372">
                  <a:extLst>
                    <a:ext uri="{9D8B030D-6E8A-4147-A177-3AD203B41FA5}">
                      <a16:colId xmlns:a16="http://schemas.microsoft.com/office/drawing/2014/main" val="20003"/>
                    </a:ext>
                  </a:extLst>
                </a:gridCol>
                <a:gridCol w="629372">
                  <a:extLst>
                    <a:ext uri="{9D8B030D-6E8A-4147-A177-3AD203B41FA5}">
                      <a16:colId xmlns:a16="http://schemas.microsoft.com/office/drawing/2014/main" val="20004"/>
                    </a:ext>
                  </a:extLst>
                </a:gridCol>
                <a:gridCol w="629372">
                  <a:extLst>
                    <a:ext uri="{9D8B030D-6E8A-4147-A177-3AD203B41FA5}">
                      <a16:colId xmlns:a16="http://schemas.microsoft.com/office/drawing/2014/main" val="20005"/>
                    </a:ext>
                  </a:extLst>
                </a:gridCol>
                <a:gridCol w="629372">
                  <a:extLst>
                    <a:ext uri="{9D8B030D-6E8A-4147-A177-3AD203B41FA5}">
                      <a16:colId xmlns:a16="http://schemas.microsoft.com/office/drawing/2014/main" val="20006"/>
                    </a:ext>
                  </a:extLst>
                </a:gridCol>
                <a:gridCol w="629372">
                  <a:extLst>
                    <a:ext uri="{9D8B030D-6E8A-4147-A177-3AD203B41FA5}">
                      <a16:colId xmlns:a16="http://schemas.microsoft.com/office/drawing/2014/main" val="20007"/>
                    </a:ext>
                  </a:extLst>
                </a:gridCol>
                <a:gridCol w="629372">
                  <a:extLst>
                    <a:ext uri="{9D8B030D-6E8A-4147-A177-3AD203B41FA5}">
                      <a16:colId xmlns:a16="http://schemas.microsoft.com/office/drawing/2014/main" val="20008"/>
                    </a:ext>
                  </a:extLst>
                </a:gridCol>
                <a:gridCol w="629372">
                  <a:extLst>
                    <a:ext uri="{9D8B030D-6E8A-4147-A177-3AD203B41FA5}">
                      <a16:colId xmlns:a16="http://schemas.microsoft.com/office/drawing/2014/main" val="20009"/>
                    </a:ext>
                  </a:extLst>
                </a:gridCol>
                <a:gridCol w="629372">
                  <a:extLst>
                    <a:ext uri="{9D8B030D-6E8A-4147-A177-3AD203B41FA5}">
                      <a16:colId xmlns:a16="http://schemas.microsoft.com/office/drawing/2014/main" val="20010"/>
                    </a:ext>
                  </a:extLst>
                </a:gridCol>
              </a:tblGrid>
              <a:tr h="304511">
                <a:tc>
                  <a:txBody>
                    <a:bodyPr/>
                    <a:lstStyle/>
                    <a:p>
                      <a:r>
                        <a:rPr lang="en-CA" sz="1400" dirty="0"/>
                        <a:t>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1</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2</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3</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4</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5</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a:solidFill>
                            <a:srgbClr val="00B0F0"/>
                          </a:solidFill>
                        </a:rPr>
                        <a:t>6</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7</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8</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9</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t>10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65414">
                <a:tc>
                  <a:txBody>
                    <a:bodyPr/>
                    <a:lstStyle/>
                    <a:p>
                      <a:pPr algn="ctr"/>
                      <a:r>
                        <a:rPr lang="en-CA" sz="1800" b="0" dirty="0">
                          <a:solidFill>
                            <a:schemeClr val="tx1"/>
                          </a:solidFill>
                        </a:rPr>
                        <a:t>A</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B</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C</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K</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E</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F</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dirty="0">
                          <a:solidFill>
                            <a:srgbClr val="FF0000"/>
                          </a:solidFill>
                        </a:rPr>
                        <a:t>J</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H</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I</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bl>
          </a:graphicData>
        </a:graphic>
      </p:graphicFrame>
      <p:graphicFrame>
        <p:nvGraphicFramePr>
          <p:cNvPr id="5" name="Content Placeholder 14"/>
          <p:cNvGraphicFramePr>
            <a:graphicFrameLocks/>
          </p:cNvGraphicFramePr>
          <p:nvPr/>
        </p:nvGraphicFramePr>
        <p:xfrm>
          <a:off x="2640013" y="3910013"/>
          <a:ext cx="6923092" cy="670388"/>
        </p:xfrm>
        <a:graphic>
          <a:graphicData uri="http://schemas.openxmlformats.org/drawingml/2006/table">
            <a:tbl>
              <a:tblPr firstRow="1" bandRow="1">
                <a:tableStyleId>{2D5ABB26-0587-4C30-8999-92F81FD0307C}</a:tableStyleId>
              </a:tblPr>
              <a:tblGrid>
                <a:gridCol w="629372">
                  <a:extLst>
                    <a:ext uri="{9D8B030D-6E8A-4147-A177-3AD203B41FA5}">
                      <a16:colId xmlns:a16="http://schemas.microsoft.com/office/drawing/2014/main" val="20000"/>
                    </a:ext>
                  </a:extLst>
                </a:gridCol>
                <a:gridCol w="629372">
                  <a:extLst>
                    <a:ext uri="{9D8B030D-6E8A-4147-A177-3AD203B41FA5}">
                      <a16:colId xmlns:a16="http://schemas.microsoft.com/office/drawing/2014/main" val="20001"/>
                    </a:ext>
                  </a:extLst>
                </a:gridCol>
                <a:gridCol w="629372">
                  <a:extLst>
                    <a:ext uri="{9D8B030D-6E8A-4147-A177-3AD203B41FA5}">
                      <a16:colId xmlns:a16="http://schemas.microsoft.com/office/drawing/2014/main" val="20002"/>
                    </a:ext>
                  </a:extLst>
                </a:gridCol>
                <a:gridCol w="629372">
                  <a:extLst>
                    <a:ext uri="{9D8B030D-6E8A-4147-A177-3AD203B41FA5}">
                      <a16:colId xmlns:a16="http://schemas.microsoft.com/office/drawing/2014/main" val="20003"/>
                    </a:ext>
                  </a:extLst>
                </a:gridCol>
                <a:gridCol w="629372">
                  <a:extLst>
                    <a:ext uri="{9D8B030D-6E8A-4147-A177-3AD203B41FA5}">
                      <a16:colId xmlns:a16="http://schemas.microsoft.com/office/drawing/2014/main" val="20004"/>
                    </a:ext>
                  </a:extLst>
                </a:gridCol>
                <a:gridCol w="629372">
                  <a:extLst>
                    <a:ext uri="{9D8B030D-6E8A-4147-A177-3AD203B41FA5}">
                      <a16:colId xmlns:a16="http://schemas.microsoft.com/office/drawing/2014/main" val="20005"/>
                    </a:ext>
                  </a:extLst>
                </a:gridCol>
                <a:gridCol w="629372">
                  <a:extLst>
                    <a:ext uri="{9D8B030D-6E8A-4147-A177-3AD203B41FA5}">
                      <a16:colId xmlns:a16="http://schemas.microsoft.com/office/drawing/2014/main" val="20006"/>
                    </a:ext>
                  </a:extLst>
                </a:gridCol>
                <a:gridCol w="629372">
                  <a:extLst>
                    <a:ext uri="{9D8B030D-6E8A-4147-A177-3AD203B41FA5}">
                      <a16:colId xmlns:a16="http://schemas.microsoft.com/office/drawing/2014/main" val="20007"/>
                    </a:ext>
                  </a:extLst>
                </a:gridCol>
                <a:gridCol w="629372">
                  <a:extLst>
                    <a:ext uri="{9D8B030D-6E8A-4147-A177-3AD203B41FA5}">
                      <a16:colId xmlns:a16="http://schemas.microsoft.com/office/drawing/2014/main" val="20008"/>
                    </a:ext>
                  </a:extLst>
                </a:gridCol>
                <a:gridCol w="629372">
                  <a:extLst>
                    <a:ext uri="{9D8B030D-6E8A-4147-A177-3AD203B41FA5}">
                      <a16:colId xmlns:a16="http://schemas.microsoft.com/office/drawing/2014/main" val="20009"/>
                    </a:ext>
                  </a:extLst>
                </a:gridCol>
                <a:gridCol w="629372">
                  <a:extLst>
                    <a:ext uri="{9D8B030D-6E8A-4147-A177-3AD203B41FA5}">
                      <a16:colId xmlns:a16="http://schemas.microsoft.com/office/drawing/2014/main" val="20010"/>
                    </a:ext>
                  </a:extLst>
                </a:gridCol>
              </a:tblGrid>
              <a:tr h="304511">
                <a:tc>
                  <a:txBody>
                    <a:bodyPr/>
                    <a:lstStyle/>
                    <a:p>
                      <a:r>
                        <a:rPr lang="en-CA" sz="1400" dirty="0"/>
                        <a:t>A</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B</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C</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chemeClr val="tx1"/>
                          </a:solidFill>
                        </a:rPr>
                        <a:t>D</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E</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F</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G</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H</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I</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1" dirty="0">
                          <a:solidFill>
                            <a:srgbClr val="FF0000"/>
                          </a:solidFill>
                        </a:rPr>
                        <a:t>J</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a:solidFill>
                            <a:schemeClr val="tx1"/>
                          </a:solidFill>
                        </a:rPr>
                        <a:t>K</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65414">
                <a:tc>
                  <a:txBody>
                    <a:bodyPr/>
                    <a:lstStyle/>
                    <a:p>
                      <a:pPr algn="ctr"/>
                      <a:r>
                        <a:rPr lang="en-CA" sz="1800" b="0" dirty="0">
                          <a:solidFill>
                            <a:schemeClr val="tx1"/>
                          </a:solidFill>
                        </a:rPr>
                        <a:t>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1</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2</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3</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4</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5</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6</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7</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8</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dirty="0">
                          <a:solidFill>
                            <a:srgbClr val="00B0F0"/>
                          </a:solidFill>
                        </a:rPr>
                        <a:t>6</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3</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6" name="Arc 5"/>
          <p:cNvSpPr/>
          <p:nvPr/>
        </p:nvSpPr>
        <p:spPr>
          <a:xfrm>
            <a:off x="6888163" y="3259138"/>
            <a:ext cx="1511300" cy="334962"/>
          </a:xfrm>
          <a:prstGeom prst="arc">
            <a:avLst>
              <a:gd name="adj1" fmla="val 10886923"/>
              <a:gd name="adj2" fmla="val 21517643"/>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CA"/>
          </a:p>
        </p:txBody>
      </p:sp>
      <p:sp>
        <p:nvSpPr>
          <p:cNvPr id="2" name="Footer Placeholder 1">
            <a:extLst>
              <a:ext uri="{FF2B5EF4-FFF2-40B4-BE49-F238E27FC236}">
                <a16:creationId xmlns:a16="http://schemas.microsoft.com/office/drawing/2014/main" id="{9322D5B7-B2FF-E4F4-AC97-90DF38FCA0BA}"/>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3FAC45A8-79EC-0F72-3BFC-F00F86A3B7B6}"/>
              </a:ext>
            </a:extLst>
          </p:cNvPr>
          <p:cNvSpPr>
            <a:spLocks noGrp="1"/>
          </p:cNvSpPr>
          <p:nvPr>
            <p:ph type="sldNum" sz="quarter" idx="11"/>
          </p:nvPr>
        </p:nvSpPr>
        <p:spPr/>
        <p:txBody>
          <a:bodyPr/>
          <a:lstStyle/>
          <a:p>
            <a:fld id="{009375D7-070A-4959-9224-FB5E66F2B1B3}" type="slidenum">
              <a:rPr lang="en-AU" smtClean="0"/>
              <a:pPr/>
              <a:t>80</a:t>
            </a:fld>
            <a:endParaRPr lang="en-AU" dirty="0"/>
          </a:p>
        </p:txBody>
      </p:sp>
    </p:spTree>
    <p:extLst>
      <p:ext uri="{BB962C8B-B14F-4D97-AF65-F5344CB8AC3E}">
        <p14:creationId xmlns:p14="http://schemas.microsoft.com/office/powerpoint/2010/main" val="769583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US" altLang="en-US" dirty="0">
                <a:cs typeface="Arial" charset="0"/>
              </a:rPr>
              <a:t>Tracking Unvisited Vertices</a:t>
            </a:r>
            <a:endParaRPr lang="en-CA" altLang="en-US" dirty="0">
              <a:cs typeface="Arial" charset="0"/>
            </a:endParaRPr>
          </a:p>
        </p:txBody>
      </p:sp>
      <p:sp>
        <p:nvSpPr>
          <p:cNvPr id="46083" name="Content Placeholder 2"/>
          <p:cNvSpPr>
            <a:spLocks noGrp="1"/>
          </p:cNvSpPr>
          <p:nvPr>
            <p:ph idx="1"/>
          </p:nvPr>
        </p:nvSpPr>
        <p:spPr/>
        <p:txBody>
          <a:bodyPr>
            <a:normAutofit/>
          </a:bodyPr>
          <a:lstStyle/>
          <a:p>
            <a:pPr>
              <a:buFont typeface="Arial" charset="0"/>
              <a:buNone/>
            </a:pPr>
            <a:r>
              <a:rPr lang="en-CA" altLang="en-US" sz="2400" dirty="0">
                <a:latin typeface="Arial" charset="0"/>
                <a:cs typeface="Arial" charset="0"/>
              </a:rPr>
              <a:t>Suppose we now visit K</a:t>
            </a:r>
          </a:p>
          <a:p>
            <a:pPr lvl="1"/>
            <a:r>
              <a:rPr lang="en-CA" altLang="en-US" sz="2000" dirty="0">
                <a:latin typeface="Arial" charset="0"/>
                <a:cs typeface="Arial" charset="0"/>
              </a:rPr>
              <a:t>K is in entry 3</a:t>
            </a:r>
          </a:p>
          <a:p>
            <a:pPr lvl="1"/>
            <a:endParaRPr lang="en-CA" altLang="en-US" sz="2000" dirty="0">
              <a:latin typeface="Arial" charset="0"/>
              <a:cs typeface="Arial" charset="0"/>
            </a:endParaRPr>
          </a:p>
        </p:txBody>
      </p:sp>
      <p:graphicFrame>
        <p:nvGraphicFramePr>
          <p:cNvPr id="4" name="Content Placeholder 14"/>
          <p:cNvGraphicFramePr>
            <a:graphicFrameLocks/>
          </p:cNvGraphicFramePr>
          <p:nvPr/>
        </p:nvGraphicFramePr>
        <p:xfrm>
          <a:off x="2640013" y="2997200"/>
          <a:ext cx="6923092" cy="670388"/>
        </p:xfrm>
        <a:graphic>
          <a:graphicData uri="http://schemas.openxmlformats.org/drawingml/2006/table">
            <a:tbl>
              <a:tblPr firstRow="1" bandRow="1">
                <a:tableStyleId>{2D5ABB26-0587-4C30-8999-92F81FD0307C}</a:tableStyleId>
              </a:tblPr>
              <a:tblGrid>
                <a:gridCol w="629372">
                  <a:extLst>
                    <a:ext uri="{9D8B030D-6E8A-4147-A177-3AD203B41FA5}">
                      <a16:colId xmlns:a16="http://schemas.microsoft.com/office/drawing/2014/main" val="20000"/>
                    </a:ext>
                  </a:extLst>
                </a:gridCol>
                <a:gridCol w="629372">
                  <a:extLst>
                    <a:ext uri="{9D8B030D-6E8A-4147-A177-3AD203B41FA5}">
                      <a16:colId xmlns:a16="http://schemas.microsoft.com/office/drawing/2014/main" val="20001"/>
                    </a:ext>
                  </a:extLst>
                </a:gridCol>
                <a:gridCol w="629372">
                  <a:extLst>
                    <a:ext uri="{9D8B030D-6E8A-4147-A177-3AD203B41FA5}">
                      <a16:colId xmlns:a16="http://schemas.microsoft.com/office/drawing/2014/main" val="20002"/>
                    </a:ext>
                  </a:extLst>
                </a:gridCol>
                <a:gridCol w="629372">
                  <a:extLst>
                    <a:ext uri="{9D8B030D-6E8A-4147-A177-3AD203B41FA5}">
                      <a16:colId xmlns:a16="http://schemas.microsoft.com/office/drawing/2014/main" val="20003"/>
                    </a:ext>
                  </a:extLst>
                </a:gridCol>
                <a:gridCol w="629372">
                  <a:extLst>
                    <a:ext uri="{9D8B030D-6E8A-4147-A177-3AD203B41FA5}">
                      <a16:colId xmlns:a16="http://schemas.microsoft.com/office/drawing/2014/main" val="20004"/>
                    </a:ext>
                  </a:extLst>
                </a:gridCol>
                <a:gridCol w="629372">
                  <a:extLst>
                    <a:ext uri="{9D8B030D-6E8A-4147-A177-3AD203B41FA5}">
                      <a16:colId xmlns:a16="http://schemas.microsoft.com/office/drawing/2014/main" val="20005"/>
                    </a:ext>
                  </a:extLst>
                </a:gridCol>
                <a:gridCol w="629372">
                  <a:extLst>
                    <a:ext uri="{9D8B030D-6E8A-4147-A177-3AD203B41FA5}">
                      <a16:colId xmlns:a16="http://schemas.microsoft.com/office/drawing/2014/main" val="20006"/>
                    </a:ext>
                  </a:extLst>
                </a:gridCol>
                <a:gridCol w="629372">
                  <a:extLst>
                    <a:ext uri="{9D8B030D-6E8A-4147-A177-3AD203B41FA5}">
                      <a16:colId xmlns:a16="http://schemas.microsoft.com/office/drawing/2014/main" val="20007"/>
                    </a:ext>
                  </a:extLst>
                </a:gridCol>
                <a:gridCol w="629372">
                  <a:extLst>
                    <a:ext uri="{9D8B030D-6E8A-4147-A177-3AD203B41FA5}">
                      <a16:colId xmlns:a16="http://schemas.microsoft.com/office/drawing/2014/main" val="20008"/>
                    </a:ext>
                  </a:extLst>
                </a:gridCol>
                <a:gridCol w="629372">
                  <a:extLst>
                    <a:ext uri="{9D8B030D-6E8A-4147-A177-3AD203B41FA5}">
                      <a16:colId xmlns:a16="http://schemas.microsoft.com/office/drawing/2014/main" val="20009"/>
                    </a:ext>
                  </a:extLst>
                </a:gridCol>
                <a:gridCol w="629372">
                  <a:extLst>
                    <a:ext uri="{9D8B030D-6E8A-4147-A177-3AD203B41FA5}">
                      <a16:colId xmlns:a16="http://schemas.microsoft.com/office/drawing/2014/main" val="20010"/>
                    </a:ext>
                  </a:extLst>
                </a:gridCol>
              </a:tblGrid>
              <a:tr h="304511">
                <a:tc>
                  <a:txBody>
                    <a:bodyPr/>
                    <a:lstStyle/>
                    <a:p>
                      <a:r>
                        <a:rPr lang="en-CA" sz="1400" dirty="0"/>
                        <a:t>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1</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2</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rgbClr val="00B0F0"/>
                          </a:solidFill>
                        </a:rPr>
                        <a:t>3</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4</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5</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a:solidFill>
                            <a:schemeClr val="tx1"/>
                          </a:solidFill>
                        </a:rPr>
                        <a:t>6</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7</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8</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9</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t>10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65414">
                <a:tc>
                  <a:txBody>
                    <a:bodyPr/>
                    <a:lstStyle/>
                    <a:p>
                      <a:pPr algn="ctr"/>
                      <a:r>
                        <a:rPr lang="en-CA" sz="1800" b="0" dirty="0">
                          <a:solidFill>
                            <a:schemeClr val="tx1"/>
                          </a:solidFill>
                        </a:rPr>
                        <a:t>A</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B</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C</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K</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E</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F</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J</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H</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I</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bl>
          </a:graphicData>
        </a:graphic>
      </p:graphicFrame>
      <p:graphicFrame>
        <p:nvGraphicFramePr>
          <p:cNvPr id="5" name="Content Placeholder 14"/>
          <p:cNvGraphicFramePr>
            <a:graphicFrameLocks/>
          </p:cNvGraphicFramePr>
          <p:nvPr/>
        </p:nvGraphicFramePr>
        <p:xfrm>
          <a:off x="2640013" y="3910013"/>
          <a:ext cx="6923092" cy="670388"/>
        </p:xfrm>
        <a:graphic>
          <a:graphicData uri="http://schemas.openxmlformats.org/drawingml/2006/table">
            <a:tbl>
              <a:tblPr firstRow="1" bandRow="1">
                <a:tableStyleId>{2D5ABB26-0587-4C30-8999-92F81FD0307C}</a:tableStyleId>
              </a:tblPr>
              <a:tblGrid>
                <a:gridCol w="629372">
                  <a:extLst>
                    <a:ext uri="{9D8B030D-6E8A-4147-A177-3AD203B41FA5}">
                      <a16:colId xmlns:a16="http://schemas.microsoft.com/office/drawing/2014/main" val="20000"/>
                    </a:ext>
                  </a:extLst>
                </a:gridCol>
                <a:gridCol w="629372">
                  <a:extLst>
                    <a:ext uri="{9D8B030D-6E8A-4147-A177-3AD203B41FA5}">
                      <a16:colId xmlns:a16="http://schemas.microsoft.com/office/drawing/2014/main" val="20001"/>
                    </a:ext>
                  </a:extLst>
                </a:gridCol>
                <a:gridCol w="629372">
                  <a:extLst>
                    <a:ext uri="{9D8B030D-6E8A-4147-A177-3AD203B41FA5}">
                      <a16:colId xmlns:a16="http://schemas.microsoft.com/office/drawing/2014/main" val="20002"/>
                    </a:ext>
                  </a:extLst>
                </a:gridCol>
                <a:gridCol w="629372">
                  <a:extLst>
                    <a:ext uri="{9D8B030D-6E8A-4147-A177-3AD203B41FA5}">
                      <a16:colId xmlns:a16="http://schemas.microsoft.com/office/drawing/2014/main" val="20003"/>
                    </a:ext>
                  </a:extLst>
                </a:gridCol>
                <a:gridCol w="629372">
                  <a:extLst>
                    <a:ext uri="{9D8B030D-6E8A-4147-A177-3AD203B41FA5}">
                      <a16:colId xmlns:a16="http://schemas.microsoft.com/office/drawing/2014/main" val="20004"/>
                    </a:ext>
                  </a:extLst>
                </a:gridCol>
                <a:gridCol w="629372">
                  <a:extLst>
                    <a:ext uri="{9D8B030D-6E8A-4147-A177-3AD203B41FA5}">
                      <a16:colId xmlns:a16="http://schemas.microsoft.com/office/drawing/2014/main" val="20005"/>
                    </a:ext>
                  </a:extLst>
                </a:gridCol>
                <a:gridCol w="629372">
                  <a:extLst>
                    <a:ext uri="{9D8B030D-6E8A-4147-A177-3AD203B41FA5}">
                      <a16:colId xmlns:a16="http://schemas.microsoft.com/office/drawing/2014/main" val="20006"/>
                    </a:ext>
                  </a:extLst>
                </a:gridCol>
                <a:gridCol w="629372">
                  <a:extLst>
                    <a:ext uri="{9D8B030D-6E8A-4147-A177-3AD203B41FA5}">
                      <a16:colId xmlns:a16="http://schemas.microsoft.com/office/drawing/2014/main" val="20007"/>
                    </a:ext>
                  </a:extLst>
                </a:gridCol>
                <a:gridCol w="629372">
                  <a:extLst>
                    <a:ext uri="{9D8B030D-6E8A-4147-A177-3AD203B41FA5}">
                      <a16:colId xmlns:a16="http://schemas.microsoft.com/office/drawing/2014/main" val="20008"/>
                    </a:ext>
                  </a:extLst>
                </a:gridCol>
                <a:gridCol w="629372">
                  <a:extLst>
                    <a:ext uri="{9D8B030D-6E8A-4147-A177-3AD203B41FA5}">
                      <a16:colId xmlns:a16="http://schemas.microsoft.com/office/drawing/2014/main" val="20009"/>
                    </a:ext>
                  </a:extLst>
                </a:gridCol>
                <a:gridCol w="629372">
                  <a:extLst>
                    <a:ext uri="{9D8B030D-6E8A-4147-A177-3AD203B41FA5}">
                      <a16:colId xmlns:a16="http://schemas.microsoft.com/office/drawing/2014/main" val="20010"/>
                    </a:ext>
                  </a:extLst>
                </a:gridCol>
              </a:tblGrid>
              <a:tr h="304511">
                <a:tc>
                  <a:txBody>
                    <a:bodyPr/>
                    <a:lstStyle/>
                    <a:p>
                      <a:r>
                        <a:rPr lang="en-CA" sz="1400" dirty="0"/>
                        <a:t>A</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B</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C</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chemeClr val="tx1"/>
                          </a:solidFill>
                        </a:rPr>
                        <a:t>D</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E</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F</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G</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H</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a:solidFill>
                            <a:schemeClr val="tx1"/>
                          </a:solidFill>
                        </a:rPr>
                        <a:t>I</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a:solidFill>
                            <a:schemeClr val="tx1"/>
                          </a:solidFill>
                        </a:rPr>
                        <a:t>J</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1" dirty="0">
                          <a:solidFill>
                            <a:srgbClr val="FF0000"/>
                          </a:solidFill>
                        </a:rPr>
                        <a:t>K</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65414">
                <a:tc>
                  <a:txBody>
                    <a:bodyPr/>
                    <a:lstStyle/>
                    <a:p>
                      <a:pPr algn="ctr"/>
                      <a:r>
                        <a:rPr lang="en-CA" sz="1800" b="0" dirty="0">
                          <a:solidFill>
                            <a:schemeClr val="tx1"/>
                          </a:solidFill>
                        </a:rPr>
                        <a:t>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1</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2</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3</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4</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5</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6</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7</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8</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6</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dirty="0">
                          <a:solidFill>
                            <a:srgbClr val="00B0F0"/>
                          </a:solidFill>
                        </a:rPr>
                        <a:t>3</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 name="Footer Placeholder 1">
            <a:extLst>
              <a:ext uri="{FF2B5EF4-FFF2-40B4-BE49-F238E27FC236}">
                <a16:creationId xmlns:a16="http://schemas.microsoft.com/office/drawing/2014/main" id="{1717395E-8509-D232-2D5D-8EB4FD7FC3F2}"/>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4304051D-70D4-3F73-67E4-6553F1A9B3DF}"/>
              </a:ext>
            </a:extLst>
          </p:cNvPr>
          <p:cNvSpPr>
            <a:spLocks noGrp="1"/>
          </p:cNvSpPr>
          <p:nvPr>
            <p:ph type="sldNum" sz="quarter" idx="11"/>
          </p:nvPr>
        </p:nvSpPr>
        <p:spPr/>
        <p:txBody>
          <a:bodyPr/>
          <a:lstStyle/>
          <a:p>
            <a:fld id="{009375D7-070A-4959-9224-FB5E66F2B1B3}" type="slidenum">
              <a:rPr lang="en-AU" smtClean="0"/>
              <a:pPr/>
              <a:t>81</a:t>
            </a:fld>
            <a:endParaRPr lang="en-AU" dirty="0"/>
          </a:p>
        </p:txBody>
      </p:sp>
    </p:spTree>
    <p:extLst>
      <p:ext uri="{BB962C8B-B14F-4D97-AF65-F5344CB8AC3E}">
        <p14:creationId xmlns:p14="http://schemas.microsoft.com/office/powerpoint/2010/main" val="13425505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altLang="en-US" dirty="0">
                <a:cs typeface="Arial" charset="0"/>
              </a:rPr>
              <a:t>Tracking Unvisited Vertices</a:t>
            </a:r>
            <a:endParaRPr lang="en-CA" altLang="en-US" dirty="0">
              <a:cs typeface="Arial" charset="0"/>
            </a:endParaRPr>
          </a:p>
        </p:txBody>
      </p:sp>
      <p:sp>
        <p:nvSpPr>
          <p:cNvPr id="47107" name="Content Placeholder 2"/>
          <p:cNvSpPr>
            <a:spLocks noGrp="1"/>
          </p:cNvSpPr>
          <p:nvPr>
            <p:ph idx="1"/>
          </p:nvPr>
        </p:nvSpPr>
        <p:spPr/>
        <p:txBody>
          <a:bodyPr>
            <a:normAutofit/>
          </a:bodyPr>
          <a:lstStyle/>
          <a:p>
            <a:pPr>
              <a:buFont typeface="Arial" charset="0"/>
              <a:buNone/>
            </a:pPr>
            <a:r>
              <a:rPr lang="en-CA" altLang="en-US" sz="2400" dirty="0">
                <a:latin typeface="Arial" charset="0"/>
                <a:cs typeface="Arial" charset="0"/>
              </a:rPr>
              <a:t>Suppose we now visit K</a:t>
            </a:r>
          </a:p>
          <a:p>
            <a:pPr lvl="1"/>
            <a:r>
              <a:rPr lang="en-CA" altLang="en-US" sz="2000" dirty="0">
                <a:latin typeface="Arial" charset="0"/>
                <a:cs typeface="Arial" charset="0"/>
              </a:rPr>
              <a:t>K is in entry 3</a:t>
            </a:r>
          </a:p>
          <a:p>
            <a:pPr lvl="1"/>
            <a:r>
              <a:rPr lang="en-CA" altLang="en-US" sz="2000" dirty="0">
                <a:latin typeface="Arial" charset="0"/>
                <a:cs typeface="Arial" charset="0"/>
              </a:rPr>
              <a:t>Copy the last unvisited vertex into this location and update the location array for this value</a:t>
            </a:r>
          </a:p>
          <a:p>
            <a:pPr lvl="1"/>
            <a:endParaRPr lang="en-CA" altLang="en-US" sz="2000" dirty="0">
              <a:latin typeface="Arial" charset="0"/>
              <a:cs typeface="Arial" charset="0"/>
            </a:endParaRPr>
          </a:p>
        </p:txBody>
      </p:sp>
      <p:graphicFrame>
        <p:nvGraphicFramePr>
          <p:cNvPr id="4" name="Content Placeholder 14"/>
          <p:cNvGraphicFramePr>
            <a:graphicFrameLocks/>
          </p:cNvGraphicFramePr>
          <p:nvPr/>
        </p:nvGraphicFramePr>
        <p:xfrm>
          <a:off x="2640013" y="2997200"/>
          <a:ext cx="6923092" cy="670388"/>
        </p:xfrm>
        <a:graphic>
          <a:graphicData uri="http://schemas.openxmlformats.org/drawingml/2006/table">
            <a:tbl>
              <a:tblPr firstRow="1" bandRow="1">
                <a:tableStyleId>{2D5ABB26-0587-4C30-8999-92F81FD0307C}</a:tableStyleId>
              </a:tblPr>
              <a:tblGrid>
                <a:gridCol w="629372">
                  <a:extLst>
                    <a:ext uri="{9D8B030D-6E8A-4147-A177-3AD203B41FA5}">
                      <a16:colId xmlns:a16="http://schemas.microsoft.com/office/drawing/2014/main" val="20000"/>
                    </a:ext>
                  </a:extLst>
                </a:gridCol>
                <a:gridCol w="629372">
                  <a:extLst>
                    <a:ext uri="{9D8B030D-6E8A-4147-A177-3AD203B41FA5}">
                      <a16:colId xmlns:a16="http://schemas.microsoft.com/office/drawing/2014/main" val="20001"/>
                    </a:ext>
                  </a:extLst>
                </a:gridCol>
                <a:gridCol w="629372">
                  <a:extLst>
                    <a:ext uri="{9D8B030D-6E8A-4147-A177-3AD203B41FA5}">
                      <a16:colId xmlns:a16="http://schemas.microsoft.com/office/drawing/2014/main" val="20002"/>
                    </a:ext>
                  </a:extLst>
                </a:gridCol>
                <a:gridCol w="629372">
                  <a:extLst>
                    <a:ext uri="{9D8B030D-6E8A-4147-A177-3AD203B41FA5}">
                      <a16:colId xmlns:a16="http://schemas.microsoft.com/office/drawing/2014/main" val="20003"/>
                    </a:ext>
                  </a:extLst>
                </a:gridCol>
                <a:gridCol w="629372">
                  <a:extLst>
                    <a:ext uri="{9D8B030D-6E8A-4147-A177-3AD203B41FA5}">
                      <a16:colId xmlns:a16="http://schemas.microsoft.com/office/drawing/2014/main" val="20004"/>
                    </a:ext>
                  </a:extLst>
                </a:gridCol>
                <a:gridCol w="629372">
                  <a:extLst>
                    <a:ext uri="{9D8B030D-6E8A-4147-A177-3AD203B41FA5}">
                      <a16:colId xmlns:a16="http://schemas.microsoft.com/office/drawing/2014/main" val="20005"/>
                    </a:ext>
                  </a:extLst>
                </a:gridCol>
                <a:gridCol w="629372">
                  <a:extLst>
                    <a:ext uri="{9D8B030D-6E8A-4147-A177-3AD203B41FA5}">
                      <a16:colId xmlns:a16="http://schemas.microsoft.com/office/drawing/2014/main" val="20006"/>
                    </a:ext>
                  </a:extLst>
                </a:gridCol>
                <a:gridCol w="629372">
                  <a:extLst>
                    <a:ext uri="{9D8B030D-6E8A-4147-A177-3AD203B41FA5}">
                      <a16:colId xmlns:a16="http://schemas.microsoft.com/office/drawing/2014/main" val="20007"/>
                    </a:ext>
                  </a:extLst>
                </a:gridCol>
                <a:gridCol w="629372">
                  <a:extLst>
                    <a:ext uri="{9D8B030D-6E8A-4147-A177-3AD203B41FA5}">
                      <a16:colId xmlns:a16="http://schemas.microsoft.com/office/drawing/2014/main" val="20008"/>
                    </a:ext>
                  </a:extLst>
                </a:gridCol>
                <a:gridCol w="629372">
                  <a:extLst>
                    <a:ext uri="{9D8B030D-6E8A-4147-A177-3AD203B41FA5}">
                      <a16:colId xmlns:a16="http://schemas.microsoft.com/office/drawing/2014/main" val="20009"/>
                    </a:ext>
                  </a:extLst>
                </a:gridCol>
                <a:gridCol w="629372">
                  <a:extLst>
                    <a:ext uri="{9D8B030D-6E8A-4147-A177-3AD203B41FA5}">
                      <a16:colId xmlns:a16="http://schemas.microsoft.com/office/drawing/2014/main" val="20010"/>
                    </a:ext>
                  </a:extLst>
                </a:gridCol>
              </a:tblGrid>
              <a:tr h="304511">
                <a:tc>
                  <a:txBody>
                    <a:bodyPr/>
                    <a:lstStyle/>
                    <a:p>
                      <a:r>
                        <a:rPr lang="en-CA" sz="1400" dirty="0"/>
                        <a:t>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1</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2</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rgbClr val="00B0F0"/>
                          </a:solidFill>
                        </a:rPr>
                        <a:t>3</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4</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5</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a:solidFill>
                            <a:schemeClr val="tx1"/>
                          </a:solidFill>
                        </a:rPr>
                        <a:t>6</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7</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8</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t>9</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t>10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65414">
                <a:tc>
                  <a:txBody>
                    <a:bodyPr/>
                    <a:lstStyle/>
                    <a:p>
                      <a:pPr algn="ctr"/>
                      <a:r>
                        <a:rPr lang="en-CA" sz="1800" b="0" dirty="0">
                          <a:solidFill>
                            <a:schemeClr val="tx1"/>
                          </a:solidFill>
                        </a:rPr>
                        <a:t>A</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B</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C</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dirty="0">
                          <a:solidFill>
                            <a:srgbClr val="FF0000"/>
                          </a:solidFill>
                        </a:rPr>
                        <a:t>I</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E</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F</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J</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H</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bl>
          </a:graphicData>
        </a:graphic>
      </p:graphicFrame>
      <p:graphicFrame>
        <p:nvGraphicFramePr>
          <p:cNvPr id="5" name="Content Placeholder 14"/>
          <p:cNvGraphicFramePr>
            <a:graphicFrameLocks/>
          </p:cNvGraphicFramePr>
          <p:nvPr/>
        </p:nvGraphicFramePr>
        <p:xfrm>
          <a:off x="2640013" y="3910013"/>
          <a:ext cx="6923092" cy="670388"/>
        </p:xfrm>
        <a:graphic>
          <a:graphicData uri="http://schemas.openxmlformats.org/drawingml/2006/table">
            <a:tbl>
              <a:tblPr firstRow="1" bandRow="1">
                <a:tableStyleId>{2D5ABB26-0587-4C30-8999-92F81FD0307C}</a:tableStyleId>
              </a:tblPr>
              <a:tblGrid>
                <a:gridCol w="629372">
                  <a:extLst>
                    <a:ext uri="{9D8B030D-6E8A-4147-A177-3AD203B41FA5}">
                      <a16:colId xmlns:a16="http://schemas.microsoft.com/office/drawing/2014/main" val="20000"/>
                    </a:ext>
                  </a:extLst>
                </a:gridCol>
                <a:gridCol w="629372">
                  <a:extLst>
                    <a:ext uri="{9D8B030D-6E8A-4147-A177-3AD203B41FA5}">
                      <a16:colId xmlns:a16="http://schemas.microsoft.com/office/drawing/2014/main" val="20001"/>
                    </a:ext>
                  </a:extLst>
                </a:gridCol>
                <a:gridCol w="629372">
                  <a:extLst>
                    <a:ext uri="{9D8B030D-6E8A-4147-A177-3AD203B41FA5}">
                      <a16:colId xmlns:a16="http://schemas.microsoft.com/office/drawing/2014/main" val="20002"/>
                    </a:ext>
                  </a:extLst>
                </a:gridCol>
                <a:gridCol w="629372">
                  <a:extLst>
                    <a:ext uri="{9D8B030D-6E8A-4147-A177-3AD203B41FA5}">
                      <a16:colId xmlns:a16="http://schemas.microsoft.com/office/drawing/2014/main" val="20003"/>
                    </a:ext>
                  </a:extLst>
                </a:gridCol>
                <a:gridCol w="629372">
                  <a:extLst>
                    <a:ext uri="{9D8B030D-6E8A-4147-A177-3AD203B41FA5}">
                      <a16:colId xmlns:a16="http://schemas.microsoft.com/office/drawing/2014/main" val="20004"/>
                    </a:ext>
                  </a:extLst>
                </a:gridCol>
                <a:gridCol w="629372">
                  <a:extLst>
                    <a:ext uri="{9D8B030D-6E8A-4147-A177-3AD203B41FA5}">
                      <a16:colId xmlns:a16="http://schemas.microsoft.com/office/drawing/2014/main" val="20005"/>
                    </a:ext>
                  </a:extLst>
                </a:gridCol>
                <a:gridCol w="629372">
                  <a:extLst>
                    <a:ext uri="{9D8B030D-6E8A-4147-A177-3AD203B41FA5}">
                      <a16:colId xmlns:a16="http://schemas.microsoft.com/office/drawing/2014/main" val="20006"/>
                    </a:ext>
                  </a:extLst>
                </a:gridCol>
                <a:gridCol w="629372">
                  <a:extLst>
                    <a:ext uri="{9D8B030D-6E8A-4147-A177-3AD203B41FA5}">
                      <a16:colId xmlns:a16="http://schemas.microsoft.com/office/drawing/2014/main" val="20007"/>
                    </a:ext>
                  </a:extLst>
                </a:gridCol>
                <a:gridCol w="629372">
                  <a:extLst>
                    <a:ext uri="{9D8B030D-6E8A-4147-A177-3AD203B41FA5}">
                      <a16:colId xmlns:a16="http://schemas.microsoft.com/office/drawing/2014/main" val="20008"/>
                    </a:ext>
                  </a:extLst>
                </a:gridCol>
                <a:gridCol w="629372">
                  <a:extLst>
                    <a:ext uri="{9D8B030D-6E8A-4147-A177-3AD203B41FA5}">
                      <a16:colId xmlns:a16="http://schemas.microsoft.com/office/drawing/2014/main" val="20009"/>
                    </a:ext>
                  </a:extLst>
                </a:gridCol>
                <a:gridCol w="629372">
                  <a:extLst>
                    <a:ext uri="{9D8B030D-6E8A-4147-A177-3AD203B41FA5}">
                      <a16:colId xmlns:a16="http://schemas.microsoft.com/office/drawing/2014/main" val="20010"/>
                    </a:ext>
                  </a:extLst>
                </a:gridCol>
              </a:tblGrid>
              <a:tr h="304511">
                <a:tc>
                  <a:txBody>
                    <a:bodyPr/>
                    <a:lstStyle/>
                    <a:p>
                      <a:r>
                        <a:rPr lang="en-CA" sz="1400" dirty="0"/>
                        <a:t>A</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B</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C</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chemeClr val="tx1"/>
                          </a:solidFill>
                        </a:rPr>
                        <a:t>D</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E</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F</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G</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H</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1" dirty="0">
                          <a:solidFill>
                            <a:srgbClr val="FF0000"/>
                          </a:solidFill>
                        </a:rPr>
                        <a:t>I</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a:solidFill>
                            <a:schemeClr val="tx1"/>
                          </a:solidFill>
                        </a:rPr>
                        <a:t>J</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a:solidFill>
                            <a:schemeClr val="tx1"/>
                          </a:solidFill>
                        </a:rPr>
                        <a:t>K</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65414">
                <a:tc>
                  <a:txBody>
                    <a:bodyPr/>
                    <a:lstStyle/>
                    <a:p>
                      <a:pPr algn="ctr"/>
                      <a:r>
                        <a:rPr lang="en-CA" sz="1800" b="0" dirty="0">
                          <a:solidFill>
                            <a:schemeClr val="tx1"/>
                          </a:solidFill>
                        </a:rPr>
                        <a:t>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1</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2</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3</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4</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5</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6</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7</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dirty="0">
                          <a:solidFill>
                            <a:srgbClr val="00B0F0"/>
                          </a:solidFill>
                        </a:rPr>
                        <a:t>3</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6</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3</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6" name="Arc 5"/>
          <p:cNvSpPr/>
          <p:nvPr/>
        </p:nvSpPr>
        <p:spPr>
          <a:xfrm>
            <a:off x="5016501" y="3263900"/>
            <a:ext cx="2735263" cy="381000"/>
          </a:xfrm>
          <a:prstGeom prst="arc">
            <a:avLst>
              <a:gd name="adj1" fmla="val 10886923"/>
              <a:gd name="adj2" fmla="val 21517643"/>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CA"/>
          </a:p>
        </p:txBody>
      </p:sp>
      <p:sp>
        <p:nvSpPr>
          <p:cNvPr id="2" name="Footer Placeholder 1">
            <a:extLst>
              <a:ext uri="{FF2B5EF4-FFF2-40B4-BE49-F238E27FC236}">
                <a16:creationId xmlns:a16="http://schemas.microsoft.com/office/drawing/2014/main" id="{D424E905-25DC-FDE5-763A-55CD4F1A431F}"/>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F3D2D0DC-BC55-40AD-F4C8-649E6E6EDE86}"/>
              </a:ext>
            </a:extLst>
          </p:cNvPr>
          <p:cNvSpPr>
            <a:spLocks noGrp="1"/>
          </p:cNvSpPr>
          <p:nvPr>
            <p:ph type="sldNum" sz="quarter" idx="11"/>
          </p:nvPr>
        </p:nvSpPr>
        <p:spPr/>
        <p:txBody>
          <a:bodyPr/>
          <a:lstStyle/>
          <a:p>
            <a:fld id="{009375D7-070A-4959-9224-FB5E66F2B1B3}" type="slidenum">
              <a:rPr lang="en-AU" smtClean="0"/>
              <a:pPr/>
              <a:t>82</a:t>
            </a:fld>
            <a:endParaRPr lang="en-AU" dirty="0"/>
          </a:p>
        </p:txBody>
      </p:sp>
    </p:spTree>
    <p:extLst>
      <p:ext uri="{BB962C8B-B14F-4D97-AF65-F5344CB8AC3E}">
        <p14:creationId xmlns:p14="http://schemas.microsoft.com/office/powerpoint/2010/main" val="30031633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altLang="en-US" dirty="0">
                <a:cs typeface="Arial" charset="0"/>
              </a:rPr>
              <a:t>Tracking Unvisited Vertices</a:t>
            </a:r>
            <a:endParaRPr lang="en-CA" altLang="en-US" dirty="0">
              <a:cs typeface="Arial" charset="0"/>
            </a:endParaRPr>
          </a:p>
        </p:txBody>
      </p:sp>
      <p:sp>
        <p:nvSpPr>
          <p:cNvPr id="48131" name="Content Placeholder 2"/>
          <p:cNvSpPr>
            <a:spLocks noGrp="1"/>
          </p:cNvSpPr>
          <p:nvPr>
            <p:ph idx="1"/>
          </p:nvPr>
        </p:nvSpPr>
        <p:spPr/>
        <p:txBody>
          <a:bodyPr>
            <a:normAutofit/>
          </a:bodyPr>
          <a:lstStyle/>
          <a:p>
            <a:pPr>
              <a:buFont typeface="Arial" charset="0"/>
              <a:buNone/>
            </a:pPr>
            <a:r>
              <a:rPr lang="en-CA" altLang="en-US" sz="2400" dirty="0">
                <a:latin typeface="Arial" charset="0"/>
                <a:cs typeface="Arial" charset="0"/>
              </a:rPr>
              <a:t>If we want to find an unvisited vertex, we simply return the last entry of the first array and return it</a:t>
            </a:r>
          </a:p>
          <a:p>
            <a:pPr lvl="1"/>
            <a:endParaRPr lang="en-CA" altLang="en-US" sz="2000" dirty="0">
              <a:latin typeface="Arial" charset="0"/>
              <a:cs typeface="Arial" charset="0"/>
            </a:endParaRPr>
          </a:p>
        </p:txBody>
      </p:sp>
      <p:graphicFrame>
        <p:nvGraphicFramePr>
          <p:cNvPr id="4" name="Content Placeholder 14"/>
          <p:cNvGraphicFramePr>
            <a:graphicFrameLocks/>
          </p:cNvGraphicFramePr>
          <p:nvPr/>
        </p:nvGraphicFramePr>
        <p:xfrm>
          <a:off x="2640013" y="2997200"/>
          <a:ext cx="6923092" cy="670388"/>
        </p:xfrm>
        <a:graphic>
          <a:graphicData uri="http://schemas.openxmlformats.org/drawingml/2006/table">
            <a:tbl>
              <a:tblPr firstRow="1" bandRow="1">
                <a:tableStyleId>{2D5ABB26-0587-4C30-8999-92F81FD0307C}</a:tableStyleId>
              </a:tblPr>
              <a:tblGrid>
                <a:gridCol w="629372">
                  <a:extLst>
                    <a:ext uri="{9D8B030D-6E8A-4147-A177-3AD203B41FA5}">
                      <a16:colId xmlns:a16="http://schemas.microsoft.com/office/drawing/2014/main" val="20000"/>
                    </a:ext>
                  </a:extLst>
                </a:gridCol>
                <a:gridCol w="629372">
                  <a:extLst>
                    <a:ext uri="{9D8B030D-6E8A-4147-A177-3AD203B41FA5}">
                      <a16:colId xmlns:a16="http://schemas.microsoft.com/office/drawing/2014/main" val="20001"/>
                    </a:ext>
                  </a:extLst>
                </a:gridCol>
                <a:gridCol w="629372">
                  <a:extLst>
                    <a:ext uri="{9D8B030D-6E8A-4147-A177-3AD203B41FA5}">
                      <a16:colId xmlns:a16="http://schemas.microsoft.com/office/drawing/2014/main" val="20002"/>
                    </a:ext>
                  </a:extLst>
                </a:gridCol>
                <a:gridCol w="629372">
                  <a:extLst>
                    <a:ext uri="{9D8B030D-6E8A-4147-A177-3AD203B41FA5}">
                      <a16:colId xmlns:a16="http://schemas.microsoft.com/office/drawing/2014/main" val="20003"/>
                    </a:ext>
                  </a:extLst>
                </a:gridCol>
                <a:gridCol w="629372">
                  <a:extLst>
                    <a:ext uri="{9D8B030D-6E8A-4147-A177-3AD203B41FA5}">
                      <a16:colId xmlns:a16="http://schemas.microsoft.com/office/drawing/2014/main" val="20004"/>
                    </a:ext>
                  </a:extLst>
                </a:gridCol>
                <a:gridCol w="629372">
                  <a:extLst>
                    <a:ext uri="{9D8B030D-6E8A-4147-A177-3AD203B41FA5}">
                      <a16:colId xmlns:a16="http://schemas.microsoft.com/office/drawing/2014/main" val="20005"/>
                    </a:ext>
                  </a:extLst>
                </a:gridCol>
                <a:gridCol w="629372">
                  <a:extLst>
                    <a:ext uri="{9D8B030D-6E8A-4147-A177-3AD203B41FA5}">
                      <a16:colId xmlns:a16="http://schemas.microsoft.com/office/drawing/2014/main" val="20006"/>
                    </a:ext>
                  </a:extLst>
                </a:gridCol>
                <a:gridCol w="629372">
                  <a:extLst>
                    <a:ext uri="{9D8B030D-6E8A-4147-A177-3AD203B41FA5}">
                      <a16:colId xmlns:a16="http://schemas.microsoft.com/office/drawing/2014/main" val="20007"/>
                    </a:ext>
                  </a:extLst>
                </a:gridCol>
                <a:gridCol w="629372">
                  <a:extLst>
                    <a:ext uri="{9D8B030D-6E8A-4147-A177-3AD203B41FA5}">
                      <a16:colId xmlns:a16="http://schemas.microsoft.com/office/drawing/2014/main" val="20008"/>
                    </a:ext>
                  </a:extLst>
                </a:gridCol>
                <a:gridCol w="629372">
                  <a:extLst>
                    <a:ext uri="{9D8B030D-6E8A-4147-A177-3AD203B41FA5}">
                      <a16:colId xmlns:a16="http://schemas.microsoft.com/office/drawing/2014/main" val="20009"/>
                    </a:ext>
                  </a:extLst>
                </a:gridCol>
                <a:gridCol w="629372">
                  <a:extLst>
                    <a:ext uri="{9D8B030D-6E8A-4147-A177-3AD203B41FA5}">
                      <a16:colId xmlns:a16="http://schemas.microsoft.com/office/drawing/2014/main" val="20010"/>
                    </a:ext>
                  </a:extLst>
                </a:gridCol>
              </a:tblGrid>
              <a:tr h="304511">
                <a:tc>
                  <a:txBody>
                    <a:bodyPr/>
                    <a:lstStyle/>
                    <a:p>
                      <a:r>
                        <a:rPr lang="en-CA" sz="1400" dirty="0"/>
                        <a:t>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1</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2</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a:solidFill>
                            <a:schemeClr val="tx1"/>
                          </a:solidFill>
                        </a:rPr>
                        <a:t>3</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a:solidFill>
                            <a:schemeClr val="tx1"/>
                          </a:solidFill>
                        </a:rPr>
                        <a:t>4</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a:solidFill>
                            <a:schemeClr val="tx1"/>
                          </a:solidFill>
                        </a:rPr>
                        <a:t>5</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a:solidFill>
                            <a:schemeClr val="tx1"/>
                          </a:solidFill>
                        </a:rPr>
                        <a:t>6</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7</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8</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t>9</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t>10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65414">
                <a:tc>
                  <a:txBody>
                    <a:bodyPr/>
                    <a:lstStyle/>
                    <a:p>
                      <a:pPr algn="ctr"/>
                      <a:r>
                        <a:rPr lang="en-CA" sz="1800" b="0" dirty="0">
                          <a:solidFill>
                            <a:schemeClr val="tx1"/>
                          </a:solidFill>
                        </a:rPr>
                        <a:t>A</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B</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C</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I</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E</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F</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J</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H</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bl>
          </a:graphicData>
        </a:graphic>
      </p:graphicFrame>
      <p:graphicFrame>
        <p:nvGraphicFramePr>
          <p:cNvPr id="5" name="Content Placeholder 14"/>
          <p:cNvGraphicFramePr>
            <a:graphicFrameLocks/>
          </p:cNvGraphicFramePr>
          <p:nvPr/>
        </p:nvGraphicFramePr>
        <p:xfrm>
          <a:off x="2640013" y="3910013"/>
          <a:ext cx="6923092" cy="670388"/>
        </p:xfrm>
        <a:graphic>
          <a:graphicData uri="http://schemas.openxmlformats.org/drawingml/2006/table">
            <a:tbl>
              <a:tblPr firstRow="1" bandRow="1">
                <a:tableStyleId>{2D5ABB26-0587-4C30-8999-92F81FD0307C}</a:tableStyleId>
              </a:tblPr>
              <a:tblGrid>
                <a:gridCol w="629372">
                  <a:extLst>
                    <a:ext uri="{9D8B030D-6E8A-4147-A177-3AD203B41FA5}">
                      <a16:colId xmlns:a16="http://schemas.microsoft.com/office/drawing/2014/main" val="20000"/>
                    </a:ext>
                  </a:extLst>
                </a:gridCol>
                <a:gridCol w="629372">
                  <a:extLst>
                    <a:ext uri="{9D8B030D-6E8A-4147-A177-3AD203B41FA5}">
                      <a16:colId xmlns:a16="http://schemas.microsoft.com/office/drawing/2014/main" val="20001"/>
                    </a:ext>
                  </a:extLst>
                </a:gridCol>
                <a:gridCol w="629372">
                  <a:extLst>
                    <a:ext uri="{9D8B030D-6E8A-4147-A177-3AD203B41FA5}">
                      <a16:colId xmlns:a16="http://schemas.microsoft.com/office/drawing/2014/main" val="20002"/>
                    </a:ext>
                  </a:extLst>
                </a:gridCol>
                <a:gridCol w="629372">
                  <a:extLst>
                    <a:ext uri="{9D8B030D-6E8A-4147-A177-3AD203B41FA5}">
                      <a16:colId xmlns:a16="http://schemas.microsoft.com/office/drawing/2014/main" val="20003"/>
                    </a:ext>
                  </a:extLst>
                </a:gridCol>
                <a:gridCol w="629372">
                  <a:extLst>
                    <a:ext uri="{9D8B030D-6E8A-4147-A177-3AD203B41FA5}">
                      <a16:colId xmlns:a16="http://schemas.microsoft.com/office/drawing/2014/main" val="20004"/>
                    </a:ext>
                  </a:extLst>
                </a:gridCol>
                <a:gridCol w="629372">
                  <a:extLst>
                    <a:ext uri="{9D8B030D-6E8A-4147-A177-3AD203B41FA5}">
                      <a16:colId xmlns:a16="http://schemas.microsoft.com/office/drawing/2014/main" val="20005"/>
                    </a:ext>
                  </a:extLst>
                </a:gridCol>
                <a:gridCol w="629372">
                  <a:extLst>
                    <a:ext uri="{9D8B030D-6E8A-4147-A177-3AD203B41FA5}">
                      <a16:colId xmlns:a16="http://schemas.microsoft.com/office/drawing/2014/main" val="20006"/>
                    </a:ext>
                  </a:extLst>
                </a:gridCol>
                <a:gridCol w="629372">
                  <a:extLst>
                    <a:ext uri="{9D8B030D-6E8A-4147-A177-3AD203B41FA5}">
                      <a16:colId xmlns:a16="http://schemas.microsoft.com/office/drawing/2014/main" val="20007"/>
                    </a:ext>
                  </a:extLst>
                </a:gridCol>
                <a:gridCol w="629372">
                  <a:extLst>
                    <a:ext uri="{9D8B030D-6E8A-4147-A177-3AD203B41FA5}">
                      <a16:colId xmlns:a16="http://schemas.microsoft.com/office/drawing/2014/main" val="20008"/>
                    </a:ext>
                  </a:extLst>
                </a:gridCol>
                <a:gridCol w="629372">
                  <a:extLst>
                    <a:ext uri="{9D8B030D-6E8A-4147-A177-3AD203B41FA5}">
                      <a16:colId xmlns:a16="http://schemas.microsoft.com/office/drawing/2014/main" val="20009"/>
                    </a:ext>
                  </a:extLst>
                </a:gridCol>
                <a:gridCol w="629372">
                  <a:extLst>
                    <a:ext uri="{9D8B030D-6E8A-4147-A177-3AD203B41FA5}">
                      <a16:colId xmlns:a16="http://schemas.microsoft.com/office/drawing/2014/main" val="20010"/>
                    </a:ext>
                  </a:extLst>
                </a:gridCol>
              </a:tblGrid>
              <a:tr h="304511">
                <a:tc>
                  <a:txBody>
                    <a:bodyPr/>
                    <a:lstStyle/>
                    <a:p>
                      <a:r>
                        <a:rPr lang="en-CA" sz="1400" dirty="0"/>
                        <a:t>A</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B</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C</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chemeClr val="tx1"/>
                          </a:solidFill>
                        </a:rPr>
                        <a:t>D</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E</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F</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G</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H</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a:solidFill>
                            <a:schemeClr val="tx1"/>
                          </a:solidFill>
                        </a:rPr>
                        <a:t>I</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a:solidFill>
                            <a:schemeClr val="tx1"/>
                          </a:solidFill>
                        </a:rPr>
                        <a:t>J</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a:solidFill>
                            <a:schemeClr val="tx1"/>
                          </a:solidFill>
                        </a:rPr>
                        <a:t>K</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65414">
                <a:tc>
                  <a:txBody>
                    <a:bodyPr/>
                    <a:lstStyle/>
                    <a:p>
                      <a:pPr algn="ctr"/>
                      <a:r>
                        <a:rPr lang="en-CA" sz="1800" b="0" dirty="0">
                          <a:solidFill>
                            <a:schemeClr val="tx1"/>
                          </a:solidFill>
                        </a:rPr>
                        <a:t>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1</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2</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3</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4</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5</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6</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7</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3</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6</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3</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 name="Footer Placeholder 1">
            <a:extLst>
              <a:ext uri="{FF2B5EF4-FFF2-40B4-BE49-F238E27FC236}">
                <a16:creationId xmlns:a16="http://schemas.microsoft.com/office/drawing/2014/main" id="{BB0714DE-9163-F956-6ECE-3A6302AA7583}"/>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7415391B-4014-DBE6-F321-CC1607A9339E}"/>
              </a:ext>
            </a:extLst>
          </p:cNvPr>
          <p:cNvSpPr>
            <a:spLocks noGrp="1"/>
          </p:cNvSpPr>
          <p:nvPr>
            <p:ph type="sldNum" sz="quarter" idx="11"/>
          </p:nvPr>
        </p:nvSpPr>
        <p:spPr/>
        <p:txBody>
          <a:bodyPr/>
          <a:lstStyle/>
          <a:p>
            <a:fld id="{009375D7-070A-4959-9224-FB5E66F2B1B3}" type="slidenum">
              <a:rPr lang="en-AU" smtClean="0"/>
              <a:pPr/>
              <a:t>83</a:t>
            </a:fld>
            <a:endParaRPr lang="en-AU" dirty="0"/>
          </a:p>
        </p:txBody>
      </p:sp>
    </p:spTree>
    <p:extLst>
      <p:ext uri="{BB962C8B-B14F-4D97-AF65-F5344CB8AC3E}">
        <p14:creationId xmlns:p14="http://schemas.microsoft.com/office/powerpoint/2010/main" val="41847530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altLang="en-US" dirty="0">
                <a:cs typeface="Arial" charset="0"/>
              </a:rPr>
              <a:t>Tracking Unvisited Vertices</a:t>
            </a:r>
            <a:endParaRPr lang="en-CA" altLang="en-US" dirty="0">
              <a:cs typeface="Arial" charset="0"/>
            </a:endParaRPr>
          </a:p>
        </p:txBody>
      </p:sp>
      <p:sp>
        <p:nvSpPr>
          <p:cNvPr id="49155" name="Content Placeholder 2"/>
          <p:cNvSpPr>
            <a:spLocks noGrp="1"/>
          </p:cNvSpPr>
          <p:nvPr>
            <p:ph idx="1"/>
          </p:nvPr>
        </p:nvSpPr>
        <p:spPr/>
        <p:txBody>
          <a:bodyPr>
            <a:normAutofit/>
          </a:bodyPr>
          <a:lstStyle/>
          <a:p>
            <a:pPr>
              <a:buFont typeface="Arial" charset="0"/>
              <a:buNone/>
            </a:pPr>
            <a:r>
              <a:rPr lang="en-CA" altLang="en-US" sz="2400" dirty="0">
                <a:latin typeface="Arial" charset="0"/>
                <a:cs typeface="Arial" charset="0"/>
              </a:rPr>
              <a:t>In this case, an unvisited vertex is H</a:t>
            </a:r>
          </a:p>
          <a:p>
            <a:pPr lvl="1"/>
            <a:r>
              <a:rPr lang="en-CA" altLang="en-US" sz="2000" dirty="0">
                <a:latin typeface="Arial" charset="0"/>
                <a:cs typeface="Arial" charset="0"/>
              </a:rPr>
              <a:t>Removing it is trivial:  just decrement the count of unvisited vertices</a:t>
            </a:r>
          </a:p>
          <a:p>
            <a:pPr>
              <a:buFont typeface="Arial" charset="0"/>
              <a:buNone/>
            </a:pPr>
            <a:endParaRPr lang="en-CA" altLang="en-US" sz="2400" dirty="0">
              <a:latin typeface="Arial" charset="0"/>
              <a:cs typeface="Arial" charset="0"/>
            </a:endParaRPr>
          </a:p>
          <a:p>
            <a:pPr lvl="1"/>
            <a:endParaRPr lang="en-CA" altLang="en-US" sz="2000" dirty="0">
              <a:latin typeface="Arial" charset="0"/>
              <a:cs typeface="Arial" charset="0"/>
            </a:endParaRPr>
          </a:p>
        </p:txBody>
      </p:sp>
      <p:graphicFrame>
        <p:nvGraphicFramePr>
          <p:cNvPr id="4" name="Content Placeholder 14"/>
          <p:cNvGraphicFramePr>
            <a:graphicFrameLocks/>
          </p:cNvGraphicFramePr>
          <p:nvPr/>
        </p:nvGraphicFramePr>
        <p:xfrm>
          <a:off x="2640013" y="2997200"/>
          <a:ext cx="6923092" cy="670388"/>
        </p:xfrm>
        <a:graphic>
          <a:graphicData uri="http://schemas.openxmlformats.org/drawingml/2006/table">
            <a:tbl>
              <a:tblPr firstRow="1" bandRow="1">
                <a:tableStyleId>{2D5ABB26-0587-4C30-8999-92F81FD0307C}</a:tableStyleId>
              </a:tblPr>
              <a:tblGrid>
                <a:gridCol w="629372">
                  <a:extLst>
                    <a:ext uri="{9D8B030D-6E8A-4147-A177-3AD203B41FA5}">
                      <a16:colId xmlns:a16="http://schemas.microsoft.com/office/drawing/2014/main" val="20000"/>
                    </a:ext>
                  </a:extLst>
                </a:gridCol>
                <a:gridCol w="629372">
                  <a:extLst>
                    <a:ext uri="{9D8B030D-6E8A-4147-A177-3AD203B41FA5}">
                      <a16:colId xmlns:a16="http://schemas.microsoft.com/office/drawing/2014/main" val="20001"/>
                    </a:ext>
                  </a:extLst>
                </a:gridCol>
                <a:gridCol w="629372">
                  <a:extLst>
                    <a:ext uri="{9D8B030D-6E8A-4147-A177-3AD203B41FA5}">
                      <a16:colId xmlns:a16="http://schemas.microsoft.com/office/drawing/2014/main" val="20002"/>
                    </a:ext>
                  </a:extLst>
                </a:gridCol>
                <a:gridCol w="629372">
                  <a:extLst>
                    <a:ext uri="{9D8B030D-6E8A-4147-A177-3AD203B41FA5}">
                      <a16:colId xmlns:a16="http://schemas.microsoft.com/office/drawing/2014/main" val="20003"/>
                    </a:ext>
                  </a:extLst>
                </a:gridCol>
                <a:gridCol w="629372">
                  <a:extLst>
                    <a:ext uri="{9D8B030D-6E8A-4147-A177-3AD203B41FA5}">
                      <a16:colId xmlns:a16="http://schemas.microsoft.com/office/drawing/2014/main" val="20004"/>
                    </a:ext>
                  </a:extLst>
                </a:gridCol>
                <a:gridCol w="629372">
                  <a:extLst>
                    <a:ext uri="{9D8B030D-6E8A-4147-A177-3AD203B41FA5}">
                      <a16:colId xmlns:a16="http://schemas.microsoft.com/office/drawing/2014/main" val="20005"/>
                    </a:ext>
                  </a:extLst>
                </a:gridCol>
                <a:gridCol w="629372">
                  <a:extLst>
                    <a:ext uri="{9D8B030D-6E8A-4147-A177-3AD203B41FA5}">
                      <a16:colId xmlns:a16="http://schemas.microsoft.com/office/drawing/2014/main" val="20006"/>
                    </a:ext>
                  </a:extLst>
                </a:gridCol>
                <a:gridCol w="629372">
                  <a:extLst>
                    <a:ext uri="{9D8B030D-6E8A-4147-A177-3AD203B41FA5}">
                      <a16:colId xmlns:a16="http://schemas.microsoft.com/office/drawing/2014/main" val="20007"/>
                    </a:ext>
                  </a:extLst>
                </a:gridCol>
                <a:gridCol w="629372">
                  <a:extLst>
                    <a:ext uri="{9D8B030D-6E8A-4147-A177-3AD203B41FA5}">
                      <a16:colId xmlns:a16="http://schemas.microsoft.com/office/drawing/2014/main" val="20008"/>
                    </a:ext>
                  </a:extLst>
                </a:gridCol>
                <a:gridCol w="629372">
                  <a:extLst>
                    <a:ext uri="{9D8B030D-6E8A-4147-A177-3AD203B41FA5}">
                      <a16:colId xmlns:a16="http://schemas.microsoft.com/office/drawing/2014/main" val="20009"/>
                    </a:ext>
                  </a:extLst>
                </a:gridCol>
                <a:gridCol w="629372">
                  <a:extLst>
                    <a:ext uri="{9D8B030D-6E8A-4147-A177-3AD203B41FA5}">
                      <a16:colId xmlns:a16="http://schemas.microsoft.com/office/drawing/2014/main" val="20010"/>
                    </a:ext>
                  </a:extLst>
                </a:gridCol>
              </a:tblGrid>
              <a:tr h="304511">
                <a:tc>
                  <a:txBody>
                    <a:bodyPr/>
                    <a:lstStyle/>
                    <a:p>
                      <a:r>
                        <a:rPr lang="en-CA" sz="1400" dirty="0"/>
                        <a:t>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1</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2</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a:solidFill>
                            <a:schemeClr val="tx1"/>
                          </a:solidFill>
                        </a:rPr>
                        <a:t>3</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a:solidFill>
                            <a:schemeClr val="tx1"/>
                          </a:solidFill>
                        </a:rPr>
                        <a:t>4</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a:solidFill>
                            <a:schemeClr val="tx1"/>
                          </a:solidFill>
                        </a:rPr>
                        <a:t>5</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a:solidFill>
                            <a:schemeClr val="tx1"/>
                          </a:solidFill>
                        </a:rPr>
                        <a:t>6</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a:solidFill>
                            <a:schemeClr val="tx1"/>
                          </a:solidFill>
                        </a:rPr>
                        <a:t>7</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t>8</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t>9</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t>10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65414">
                <a:tc>
                  <a:txBody>
                    <a:bodyPr/>
                    <a:lstStyle/>
                    <a:p>
                      <a:pPr algn="ctr"/>
                      <a:r>
                        <a:rPr lang="en-CA" sz="1800" b="0" dirty="0">
                          <a:solidFill>
                            <a:schemeClr val="tx1"/>
                          </a:solidFill>
                        </a:rPr>
                        <a:t>A</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B</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C</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I</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E</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F</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J</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bl>
          </a:graphicData>
        </a:graphic>
      </p:graphicFrame>
      <p:graphicFrame>
        <p:nvGraphicFramePr>
          <p:cNvPr id="5" name="Content Placeholder 14"/>
          <p:cNvGraphicFramePr>
            <a:graphicFrameLocks/>
          </p:cNvGraphicFramePr>
          <p:nvPr/>
        </p:nvGraphicFramePr>
        <p:xfrm>
          <a:off x="2640013" y="3910013"/>
          <a:ext cx="6923092" cy="670388"/>
        </p:xfrm>
        <a:graphic>
          <a:graphicData uri="http://schemas.openxmlformats.org/drawingml/2006/table">
            <a:tbl>
              <a:tblPr firstRow="1" bandRow="1">
                <a:tableStyleId>{2D5ABB26-0587-4C30-8999-92F81FD0307C}</a:tableStyleId>
              </a:tblPr>
              <a:tblGrid>
                <a:gridCol w="629372">
                  <a:extLst>
                    <a:ext uri="{9D8B030D-6E8A-4147-A177-3AD203B41FA5}">
                      <a16:colId xmlns:a16="http://schemas.microsoft.com/office/drawing/2014/main" val="20000"/>
                    </a:ext>
                  </a:extLst>
                </a:gridCol>
                <a:gridCol w="629372">
                  <a:extLst>
                    <a:ext uri="{9D8B030D-6E8A-4147-A177-3AD203B41FA5}">
                      <a16:colId xmlns:a16="http://schemas.microsoft.com/office/drawing/2014/main" val="20001"/>
                    </a:ext>
                  </a:extLst>
                </a:gridCol>
                <a:gridCol w="629372">
                  <a:extLst>
                    <a:ext uri="{9D8B030D-6E8A-4147-A177-3AD203B41FA5}">
                      <a16:colId xmlns:a16="http://schemas.microsoft.com/office/drawing/2014/main" val="20002"/>
                    </a:ext>
                  </a:extLst>
                </a:gridCol>
                <a:gridCol w="629372">
                  <a:extLst>
                    <a:ext uri="{9D8B030D-6E8A-4147-A177-3AD203B41FA5}">
                      <a16:colId xmlns:a16="http://schemas.microsoft.com/office/drawing/2014/main" val="20003"/>
                    </a:ext>
                  </a:extLst>
                </a:gridCol>
                <a:gridCol w="629372">
                  <a:extLst>
                    <a:ext uri="{9D8B030D-6E8A-4147-A177-3AD203B41FA5}">
                      <a16:colId xmlns:a16="http://schemas.microsoft.com/office/drawing/2014/main" val="20004"/>
                    </a:ext>
                  </a:extLst>
                </a:gridCol>
                <a:gridCol w="629372">
                  <a:extLst>
                    <a:ext uri="{9D8B030D-6E8A-4147-A177-3AD203B41FA5}">
                      <a16:colId xmlns:a16="http://schemas.microsoft.com/office/drawing/2014/main" val="20005"/>
                    </a:ext>
                  </a:extLst>
                </a:gridCol>
                <a:gridCol w="629372">
                  <a:extLst>
                    <a:ext uri="{9D8B030D-6E8A-4147-A177-3AD203B41FA5}">
                      <a16:colId xmlns:a16="http://schemas.microsoft.com/office/drawing/2014/main" val="20006"/>
                    </a:ext>
                  </a:extLst>
                </a:gridCol>
                <a:gridCol w="629372">
                  <a:extLst>
                    <a:ext uri="{9D8B030D-6E8A-4147-A177-3AD203B41FA5}">
                      <a16:colId xmlns:a16="http://schemas.microsoft.com/office/drawing/2014/main" val="20007"/>
                    </a:ext>
                  </a:extLst>
                </a:gridCol>
                <a:gridCol w="629372">
                  <a:extLst>
                    <a:ext uri="{9D8B030D-6E8A-4147-A177-3AD203B41FA5}">
                      <a16:colId xmlns:a16="http://schemas.microsoft.com/office/drawing/2014/main" val="20008"/>
                    </a:ext>
                  </a:extLst>
                </a:gridCol>
                <a:gridCol w="629372">
                  <a:extLst>
                    <a:ext uri="{9D8B030D-6E8A-4147-A177-3AD203B41FA5}">
                      <a16:colId xmlns:a16="http://schemas.microsoft.com/office/drawing/2014/main" val="20009"/>
                    </a:ext>
                  </a:extLst>
                </a:gridCol>
                <a:gridCol w="629372">
                  <a:extLst>
                    <a:ext uri="{9D8B030D-6E8A-4147-A177-3AD203B41FA5}">
                      <a16:colId xmlns:a16="http://schemas.microsoft.com/office/drawing/2014/main" val="20010"/>
                    </a:ext>
                  </a:extLst>
                </a:gridCol>
              </a:tblGrid>
              <a:tr h="304511">
                <a:tc>
                  <a:txBody>
                    <a:bodyPr/>
                    <a:lstStyle/>
                    <a:p>
                      <a:r>
                        <a:rPr lang="en-CA" sz="1400" dirty="0"/>
                        <a:t>A</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B</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C</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chemeClr val="tx1"/>
                          </a:solidFill>
                        </a:rPr>
                        <a:t>D</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E</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F</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G</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H</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a:solidFill>
                            <a:schemeClr val="tx1"/>
                          </a:solidFill>
                        </a:rPr>
                        <a:t>I</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a:solidFill>
                            <a:schemeClr val="tx1"/>
                          </a:solidFill>
                        </a:rPr>
                        <a:t>J</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b="0" dirty="0">
                          <a:solidFill>
                            <a:schemeClr val="tx1"/>
                          </a:solidFill>
                        </a:rPr>
                        <a:t>K</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65414">
                <a:tc>
                  <a:txBody>
                    <a:bodyPr/>
                    <a:lstStyle/>
                    <a:p>
                      <a:pPr algn="ctr"/>
                      <a:r>
                        <a:rPr lang="en-CA" sz="1800" b="0" dirty="0">
                          <a:solidFill>
                            <a:schemeClr val="tx1"/>
                          </a:solidFill>
                        </a:rPr>
                        <a:t>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1</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2</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3</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4</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5</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6</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7</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3</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6</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3</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 name="Footer Placeholder 1">
            <a:extLst>
              <a:ext uri="{FF2B5EF4-FFF2-40B4-BE49-F238E27FC236}">
                <a16:creationId xmlns:a16="http://schemas.microsoft.com/office/drawing/2014/main" id="{164B9487-6B11-2F7B-149C-C87E99D62DFB}"/>
              </a:ext>
            </a:extLst>
          </p:cNvPr>
          <p:cNvSpPr>
            <a:spLocks noGrp="1"/>
          </p:cNvSpPr>
          <p:nvPr>
            <p:ph type="ftr" sz="quarter" idx="10"/>
          </p:nvPr>
        </p:nvSpPr>
        <p:spPr/>
        <p:txBody>
          <a:bodyPr/>
          <a:lstStyle/>
          <a:p>
            <a:r>
              <a:rPr lang="en-AU" dirty="0"/>
              <a:t>22T2</a:t>
            </a:r>
          </a:p>
        </p:txBody>
      </p:sp>
      <p:sp>
        <p:nvSpPr>
          <p:cNvPr id="3" name="Slide Number Placeholder 2">
            <a:extLst>
              <a:ext uri="{FF2B5EF4-FFF2-40B4-BE49-F238E27FC236}">
                <a16:creationId xmlns:a16="http://schemas.microsoft.com/office/drawing/2014/main" id="{BACCC1BB-5E22-6C9D-7082-84A81B915927}"/>
              </a:ext>
            </a:extLst>
          </p:cNvPr>
          <p:cNvSpPr>
            <a:spLocks noGrp="1"/>
          </p:cNvSpPr>
          <p:nvPr>
            <p:ph type="sldNum" sz="quarter" idx="11"/>
          </p:nvPr>
        </p:nvSpPr>
        <p:spPr/>
        <p:txBody>
          <a:bodyPr/>
          <a:lstStyle/>
          <a:p>
            <a:fld id="{009375D7-070A-4959-9224-FB5E66F2B1B3}" type="slidenum">
              <a:rPr lang="en-AU" smtClean="0"/>
              <a:pPr/>
              <a:t>84</a:t>
            </a:fld>
            <a:endParaRPr lang="en-AU" dirty="0"/>
          </a:p>
        </p:txBody>
      </p:sp>
    </p:spTree>
    <p:extLst>
      <p:ext uri="{BB962C8B-B14F-4D97-AF65-F5344CB8AC3E}">
        <p14:creationId xmlns:p14="http://schemas.microsoft.com/office/powerpoint/2010/main" val="20887931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US" altLang="en-US" dirty="0">
                <a:cs typeface="Arial" charset="0"/>
              </a:rPr>
              <a:t>Tracking Unvisited Vertices</a:t>
            </a:r>
            <a:endParaRPr lang="en-CA" altLang="en-US" dirty="0">
              <a:cs typeface="Arial" charset="0"/>
            </a:endParaRPr>
          </a:p>
        </p:txBody>
      </p:sp>
      <p:sp>
        <p:nvSpPr>
          <p:cNvPr id="50179" name="Content Placeholder 2"/>
          <p:cNvSpPr>
            <a:spLocks noGrp="1"/>
          </p:cNvSpPr>
          <p:nvPr>
            <p:ph idx="1"/>
          </p:nvPr>
        </p:nvSpPr>
        <p:spPr/>
        <p:txBody>
          <a:bodyPr>
            <a:normAutofit/>
          </a:bodyPr>
          <a:lstStyle/>
          <a:p>
            <a:pPr>
              <a:buFont typeface="Arial" charset="0"/>
              <a:buNone/>
            </a:pPr>
            <a:r>
              <a:rPr lang="en-CA" altLang="en-US" sz="2400" dirty="0">
                <a:latin typeface="Arial" charset="0"/>
                <a:cs typeface="Arial" charset="0"/>
              </a:rPr>
              <a:t>The actual algorithm is exceptionally fast:</a:t>
            </a:r>
          </a:p>
          <a:p>
            <a:pPr lvl="1"/>
            <a:r>
              <a:rPr lang="en-CA" altLang="en-US" sz="2000" dirty="0">
                <a:latin typeface="Arial" charset="0"/>
                <a:cs typeface="Arial" charset="0"/>
              </a:rPr>
              <a:t>The initialization is </a:t>
            </a:r>
            <a:r>
              <a:rPr lang="en-US" altLang="en-US" sz="2000" dirty="0">
                <a:latin typeface="Symbol" pitchFamily="18" charset="2"/>
                <a:cs typeface="Arial" charset="0"/>
              </a:rPr>
              <a:t>O</a:t>
            </a:r>
            <a:r>
              <a:rPr lang="en-US" altLang="en-US" sz="2000" dirty="0">
                <a:latin typeface="Times New Roman" pitchFamily="18" charset="0"/>
                <a:cs typeface="Times New Roman" pitchFamily="18" charset="0"/>
              </a:rPr>
              <a:t>(|</a:t>
            </a:r>
            <a:r>
              <a:rPr lang="en-US" altLang="en-US" sz="2000" i="1" dirty="0">
                <a:latin typeface="Times New Roman" pitchFamily="18" charset="0"/>
                <a:cs typeface="Times New Roman" pitchFamily="18" charset="0"/>
              </a:rPr>
              <a:t>V</a:t>
            </a:r>
            <a:r>
              <a:rPr lang="en-US" altLang="en-US" sz="2000" dirty="0">
                <a:latin typeface="Times New Roman" pitchFamily="18" charset="0"/>
                <a:cs typeface="Times New Roman" pitchFamily="18" charset="0"/>
              </a:rPr>
              <a:t>|)</a:t>
            </a:r>
            <a:r>
              <a:rPr lang="en-US" altLang="en-US" sz="2000" dirty="0">
                <a:latin typeface="Arial" charset="0"/>
                <a:cs typeface="Arial" charset="0"/>
              </a:rPr>
              <a:t> </a:t>
            </a:r>
          </a:p>
          <a:p>
            <a:pPr lvl="1"/>
            <a:r>
              <a:rPr lang="en-CA" altLang="en-US" sz="2000" dirty="0">
                <a:latin typeface="Arial" charset="0"/>
                <a:cs typeface="Arial" charset="0"/>
              </a:rPr>
              <a:t>Determining if the vertex </a:t>
            </a:r>
            <a:r>
              <a:rPr lang="en-CA" altLang="en-US" sz="2000" i="1" dirty="0" err="1">
                <a:latin typeface="Times New Roman" pitchFamily="18" charset="0"/>
                <a:cs typeface="Times New Roman" pitchFamily="18" charset="0"/>
              </a:rPr>
              <a:t>v</a:t>
            </a:r>
            <a:r>
              <a:rPr lang="en-CA" altLang="en-US" sz="2000" i="1" baseline="-25000" dirty="0" err="1">
                <a:latin typeface="Times New Roman" pitchFamily="18" charset="0"/>
                <a:cs typeface="Times New Roman" pitchFamily="18" charset="0"/>
              </a:rPr>
              <a:t>k</a:t>
            </a:r>
            <a:r>
              <a:rPr lang="en-CA" altLang="en-US" sz="2000" dirty="0">
                <a:latin typeface="Arial" charset="0"/>
                <a:cs typeface="Arial" charset="0"/>
              </a:rPr>
              <a:t> is visited is fast:  </a:t>
            </a:r>
            <a:r>
              <a:rPr lang="en-US" altLang="en-US" sz="2000" dirty="0">
                <a:latin typeface="Symbol" pitchFamily="18" charset="2"/>
                <a:cs typeface="Arial" charset="0"/>
              </a:rPr>
              <a:t>O</a:t>
            </a:r>
            <a:r>
              <a:rPr lang="en-US" altLang="en-US" sz="2000" dirty="0">
                <a:latin typeface="Times New Roman" pitchFamily="18" charset="0"/>
                <a:cs typeface="Times New Roman" pitchFamily="18" charset="0"/>
              </a:rPr>
              <a:t>(1)</a:t>
            </a:r>
          </a:p>
          <a:p>
            <a:pPr lvl="1"/>
            <a:r>
              <a:rPr lang="en-CA" altLang="en-US" sz="2000" dirty="0">
                <a:latin typeface="Arial" charset="0"/>
                <a:cs typeface="Arial" charset="0"/>
              </a:rPr>
              <a:t>Marking vertex </a:t>
            </a:r>
            <a:r>
              <a:rPr lang="en-CA" altLang="en-US" sz="2000" i="1" dirty="0" err="1">
                <a:latin typeface="Times New Roman" pitchFamily="18" charset="0"/>
                <a:cs typeface="Times New Roman" pitchFamily="18" charset="0"/>
              </a:rPr>
              <a:t>v</a:t>
            </a:r>
            <a:r>
              <a:rPr lang="en-CA" altLang="en-US" sz="2000" i="1" baseline="-25000" dirty="0" err="1">
                <a:latin typeface="Times New Roman" pitchFamily="18" charset="0"/>
                <a:cs typeface="Times New Roman" pitchFamily="18" charset="0"/>
              </a:rPr>
              <a:t>k</a:t>
            </a:r>
            <a:r>
              <a:rPr lang="en-CA" altLang="en-US" sz="2000" dirty="0">
                <a:latin typeface="Arial" charset="0"/>
                <a:cs typeface="Arial" charset="0"/>
              </a:rPr>
              <a:t> as having been visited is also fast:  </a:t>
            </a:r>
            <a:r>
              <a:rPr lang="en-US" altLang="en-US" sz="2000" dirty="0">
                <a:latin typeface="Symbol" pitchFamily="18" charset="2"/>
                <a:cs typeface="Arial" charset="0"/>
              </a:rPr>
              <a:t>O</a:t>
            </a:r>
            <a:r>
              <a:rPr lang="en-US" altLang="en-US" sz="2000" dirty="0">
                <a:latin typeface="Times New Roman" pitchFamily="18" charset="0"/>
                <a:cs typeface="Times New Roman" pitchFamily="18" charset="0"/>
              </a:rPr>
              <a:t>(1)</a:t>
            </a:r>
            <a:r>
              <a:rPr lang="en-US" altLang="en-US" sz="2000" dirty="0">
                <a:latin typeface="Arial" charset="0"/>
                <a:cs typeface="Arial" charset="0"/>
              </a:rPr>
              <a:t>  </a:t>
            </a:r>
          </a:p>
          <a:p>
            <a:pPr lvl="1"/>
            <a:r>
              <a:rPr lang="en-CA" altLang="en-US" sz="2000" dirty="0">
                <a:latin typeface="Arial" charset="0"/>
                <a:cs typeface="Arial" charset="0"/>
              </a:rPr>
              <a:t>Returning a vertex that is unvisited is also fast:  </a:t>
            </a:r>
            <a:r>
              <a:rPr lang="en-US" altLang="en-US" sz="2000" dirty="0">
                <a:latin typeface="Symbol" pitchFamily="18" charset="2"/>
                <a:cs typeface="Arial" charset="0"/>
              </a:rPr>
              <a:t>O</a:t>
            </a:r>
            <a:r>
              <a:rPr lang="en-US" altLang="en-US" sz="2000" dirty="0">
                <a:latin typeface="Times New Roman" pitchFamily="18" charset="0"/>
                <a:cs typeface="Times New Roman" pitchFamily="18" charset="0"/>
              </a:rPr>
              <a:t>(1)</a:t>
            </a:r>
            <a:r>
              <a:rPr lang="en-US" altLang="en-US" sz="2000" dirty="0">
                <a:latin typeface="Arial" charset="0"/>
                <a:cs typeface="Arial" charset="0"/>
              </a:rPr>
              <a:t> </a:t>
            </a:r>
            <a:endParaRPr lang="en-CA" altLang="en-US" sz="2000" dirty="0">
              <a:latin typeface="Arial" charset="0"/>
              <a:cs typeface="Arial" charset="0"/>
            </a:endParaRPr>
          </a:p>
          <a:p>
            <a:pPr lvl="1"/>
            <a:endParaRPr lang="en-CA" altLang="en-US" sz="2000" dirty="0">
              <a:latin typeface="Arial" charset="0"/>
              <a:cs typeface="Arial" charset="0"/>
            </a:endParaRPr>
          </a:p>
          <a:p>
            <a:pPr lvl="1">
              <a:buFont typeface="Arial" charset="0"/>
              <a:buNone/>
            </a:pPr>
            <a:endParaRPr lang="en-CA" altLang="en-US" sz="2000" dirty="0">
              <a:latin typeface="Arial" charset="0"/>
              <a:cs typeface="Arial" charset="0"/>
            </a:endParaRPr>
          </a:p>
        </p:txBody>
      </p:sp>
      <p:sp>
        <p:nvSpPr>
          <p:cNvPr id="2" name="Footer Placeholder 1">
            <a:extLst>
              <a:ext uri="{FF2B5EF4-FFF2-40B4-BE49-F238E27FC236}">
                <a16:creationId xmlns:a16="http://schemas.microsoft.com/office/drawing/2014/main" id="{1E2D5D23-9D26-CE7F-FE27-F47EC06C8A7F}"/>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0E276B8F-4C20-4EFE-6344-80B9B9820D64}"/>
              </a:ext>
            </a:extLst>
          </p:cNvPr>
          <p:cNvSpPr>
            <a:spLocks noGrp="1"/>
          </p:cNvSpPr>
          <p:nvPr>
            <p:ph type="sldNum" sz="quarter" idx="11"/>
          </p:nvPr>
        </p:nvSpPr>
        <p:spPr/>
        <p:txBody>
          <a:bodyPr/>
          <a:lstStyle/>
          <a:p>
            <a:fld id="{009375D7-070A-4959-9224-FB5E66F2B1B3}" type="slidenum">
              <a:rPr lang="en-AU" smtClean="0"/>
              <a:pPr/>
              <a:t>85</a:t>
            </a:fld>
            <a:endParaRPr lang="en-AU" dirty="0"/>
          </a:p>
        </p:txBody>
      </p:sp>
      <p:sp>
        <p:nvSpPr>
          <p:cNvPr id="6" name="TextBox 5">
            <a:extLst>
              <a:ext uri="{FF2B5EF4-FFF2-40B4-BE49-F238E27FC236}">
                <a16:creationId xmlns:a16="http://schemas.microsoft.com/office/drawing/2014/main" id="{59D707E4-7E81-8321-381B-980732B5BAF6}"/>
              </a:ext>
            </a:extLst>
          </p:cNvPr>
          <p:cNvSpPr txBox="1"/>
          <p:nvPr/>
        </p:nvSpPr>
        <p:spPr>
          <a:xfrm>
            <a:off x="838200" y="4471785"/>
            <a:ext cx="7057813"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4">
                    <a:lumMod val="50000"/>
                  </a:schemeClr>
                </a:solidFill>
              </a:rPr>
              <a:t>The idea/structure is for any scenario that needs to remove an item from a list (without any order limitation).</a:t>
            </a:r>
          </a:p>
          <a:p>
            <a:pPr marL="285750" indent="-285750">
              <a:buFont typeface="Arial" panose="020B0604020202020204" pitchFamily="34" charset="0"/>
              <a:buChar char="•"/>
            </a:pPr>
            <a:r>
              <a:rPr lang="en-US" dirty="0">
                <a:solidFill>
                  <a:schemeClr val="accent4">
                    <a:lumMod val="50000"/>
                  </a:schemeClr>
                </a:solidFill>
              </a:rPr>
              <a:t>The other option: doubly linked list</a:t>
            </a:r>
          </a:p>
        </p:txBody>
      </p:sp>
    </p:spTree>
    <p:extLst>
      <p:ext uri="{BB962C8B-B14F-4D97-AF65-F5344CB8AC3E}">
        <p14:creationId xmlns:p14="http://schemas.microsoft.com/office/powerpoint/2010/main" val="4072116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2" name="Rectangle 3"/>
          <p:cNvSpPr txBox="1">
            <a:spLocks noChangeArrowheads="1"/>
          </p:cNvSpPr>
          <p:nvPr/>
        </p:nvSpPr>
        <p:spPr bwMode="auto">
          <a:xfrm>
            <a:off x="1524000" y="1165225"/>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spcBef>
                <a:spcPct val="20000"/>
              </a:spcBef>
              <a:buFont typeface="Arial" charset="0"/>
              <a:buNone/>
            </a:pPr>
            <a:r>
              <a:rPr lang="en-US" altLang="en-US" sz="2000" dirty="0"/>
              <a:t>	</a:t>
            </a:r>
            <a:r>
              <a:rPr lang="en-US" altLang="zh-CN" sz="2000" dirty="0"/>
              <a:t>W</a:t>
            </a:r>
            <a:r>
              <a:rPr lang="en-US" altLang="en-US" sz="2000" dirty="0"/>
              <a:t>e start with two arrays</a:t>
            </a:r>
            <a:endParaRPr lang="en-US" altLang="en-US" sz="1600" i="1" dirty="0">
              <a:latin typeface="Times New Roman" pitchFamily="18" charset="0"/>
              <a:cs typeface="Times New Roman" pitchFamily="18" charset="0"/>
            </a:endParaRPr>
          </a:p>
        </p:txBody>
      </p:sp>
      <p:pic>
        <p:nvPicPr>
          <p:cNvPr id="30722" name="Picture 6" descr="C:\Users\dwharder\Desktop\x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5525" y="3842876"/>
            <a:ext cx="2520950"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Rectangle 2"/>
          <p:cNvSpPr>
            <a:spLocks noGrp="1" noChangeArrowheads="1"/>
          </p:cNvSpPr>
          <p:nvPr>
            <p:ph type="title"/>
          </p:nvPr>
        </p:nvSpPr>
        <p:spPr/>
        <p:txBody>
          <a:bodyPr>
            <a:normAutofit/>
          </a:bodyPr>
          <a:lstStyle/>
          <a:p>
            <a:r>
              <a:rPr lang="en-US" altLang="en-US" sz="2400" dirty="0">
                <a:latin typeface="Arial" charset="0"/>
                <a:cs typeface="Arial" charset="0"/>
              </a:rPr>
              <a:t>Compute connected components with new data structure</a:t>
            </a:r>
            <a:endParaRPr lang="en-US" altLang="en-US" sz="3600" dirty="0">
              <a:latin typeface="Arial" charset="0"/>
              <a:cs typeface="Arial" charset="0"/>
            </a:endParaRPr>
          </a:p>
        </p:txBody>
      </p:sp>
      <p:graphicFrame>
        <p:nvGraphicFramePr>
          <p:cNvPr id="5" name="Content Placeholder 14">
            <a:extLst>
              <a:ext uri="{FF2B5EF4-FFF2-40B4-BE49-F238E27FC236}">
                <a16:creationId xmlns:a16="http://schemas.microsoft.com/office/drawing/2014/main" id="{7EC1D501-5A44-435F-82FA-01741377AB41}"/>
              </a:ext>
            </a:extLst>
          </p:cNvPr>
          <p:cNvGraphicFramePr>
            <a:graphicFrameLocks/>
          </p:cNvGraphicFramePr>
          <p:nvPr/>
        </p:nvGraphicFramePr>
        <p:xfrm>
          <a:off x="2803559" y="1767118"/>
          <a:ext cx="6923092" cy="670388"/>
        </p:xfrm>
        <a:graphic>
          <a:graphicData uri="http://schemas.openxmlformats.org/drawingml/2006/table">
            <a:tbl>
              <a:tblPr firstRow="1" bandRow="1">
                <a:tableStyleId>{2D5ABB26-0587-4C30-8999-92F81FD0307C}</a:tableStyleId>
              </a:tblPr>
              <a:tblGrid>
                <a:gridCol w="629372">
                  <a:extLst>
                    <a:ext uri="{9D8B030D-6E8A-4147-A177-3AD203B41FA5}">
                      <a16:colId xmlns:a16="http://schemas.microsoft.com/office/drawing/2014/main" val="20000"/>
                    </a:ext>
                  </a:extLst>
                </a:gridCol>
                <a:gridCol w="629372">
                  <a:extLst>
                    <a:ext uri="{9D8B030D-6E8A-4147-A177-3AD203B41FA5}">
                      <a16:colId xmlns:a16="http://schemas.microsoft.com/office/drawing/2014/main" val="20001"/>
                    </a:ext>
                  </a:extLst>
                </a:gridCol>
                <a:gridCol w="629372">
                  <a:extLst>
                    <a:ext uri="{9D8B030D-6E8A-4147-A177-3AD203B41FA5}">
                      <a16:colId xmlns:a16="http://schemas.microsoft.com/office/drawing/2014/main" val="20002"/>
                    </a:ext>
                  </a:extLst>
                </a:gridCol>
                <a:gridCol w="629372">
                  <a:extLst>
                    <a:ext uri="{9D8B030D-6E8A-4147-A177-3AD203B41FA5}">
                      <a16:colId xmlns:a16="http://schemas.microsoft.com/office/drawing/2014/main" val="20003"/>
                    </a:ext>
                  </a:extLst>
                </a:gridCol>
                <a:gridCol w="629372">
                  <a:extLst>
                    <a:ext uri="{9D8B030D-6E8A-4147-A177-3AD203B41FA5}">
                      <a16:colId xmlns:a16="http://schemas.microsoft.com/office/drawing/2014/main" val="20004"/>
                    </a:ext>
                  </a:extLst>
                </a:gridCol>
                <a:gridCol w="629372">
                  <a:extLst>
                    <a:ext uri="{9D8B030D-6E8A-4147-A177-3AD203B41FA5}">
                      <a16:colId xmlns:a16="http://schemas.microsoft.com/office/drawing/2014/main" val="20005"/>
                    </a:ext>
                  </a:extLst>
                </a:gridCol>
                <a:gridCol w="629372">
                  <a:extLst>
                    <a:ext uri="{9D8B030D-6E8A-4147-A177-3AD203B41FA5}">
                      <a16:colId xmlns:a16="http://schemas.microsoft.com/office/drawing/2014/main" val="20006"/>
                    </a:ext>
                  </a:extLst>
                </a:gridCol>
                <a:gridCol w="629372">
                  <a:extLst>
                    <a:ext uri="{9D8B030D-6E8A-4147-A177-3AD203B41FA5}">
                      <a16:colId xmlns:a16="http://schemas.microsoft.com/office/drawing/2014/main" val="20007"/>
                    </a:ext>
                  </a:extLst>
                </a:gridCol>
                <a:gridCol w="629372">
                  <a:extLst>
                    <a:ext uri="{9D8B030D-6E8A-4147-A177-3AD203B41FA5}">
                      <a16:colId xmlns:a16="http://schemas.microsoft.com/office/drawing/2014/main" val="20008"/>
                    </a:ext>
                  </a:extLst>
                </a:gridCol>
                <a:gridCol w="629372">
                  <a:extLst>
                    <a:ext uri="{9D8B030D-6E8A-4147-A177-3AD203B41FA5}">
                      <a16:colId xmlns:a16="http://schemas.microsoft.com/office/drawing/2014/main" val="20009"/>
                    </a:ext>
                  </a:extLst>
                </a:gridCol>
                <a:gridCol w="629372">
                  <a:extLst>
                    <a:ext uri="{9D8B030D-6E8A-4147-A177-3AD203B41FA5}">
                      <a16:colId xmlns:a16="http://schemas.microsoft.com/office/drawing/2014/main" val="20010"/>
                    </a:ext>
                  </a:extLst>
                </a:gridCol>
              </a:tblGrid>
              <a:tr h="304511">
                <a:tc>
                  <a:txBody>
                    <a:bodyPr/>
                    <a:lstStyle/>
                    <a:p>
                      <a:r>
                        <a:rPr lang="en-CA" sz="1400" dirty="0"/>
                        <a:t>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1</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2</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3</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4</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5</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6</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7</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8</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9</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10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65414">
                <a:tc>
                  <a:txBody>
                    <a:bodyPr/>
                    <a:lstStyle/>
                    <a:p>
                      <a:pPr algn="ctr"/>
                      <a:r>
                        <a:rPr lang="en-CA" sz="1800" b="0" dirty="0">
                          <a:solidFill>
                            <a:schemeClr val="tx1"/>
                          </a:solidFill>
                        </a:rPr>
                        <a:t>A</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B</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C</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D</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E</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F</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G</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H</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I</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J</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K</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6" name="Content Placeholder 14">
            <a:extLst>
              <a:ext uri="{FF2B5EF4-FFF2-40B4-BE49-F238E27FC236}">
                <a16:creationId xmlns:a16="http://schemas.microsoft.com/office/drawing/2014/main" id="{B10790D3-2D4B-4A88-8079-4F448C250323}"/>
              </a:ext>
            </a:extLst>
          </p:cNvPr>
          <p:cNvGraphicFramePr>
            <a:graphicFrameLocks/>
          </p:cNvGraphicFramePr>
          <p:nvPr/>
        </p:nvGraphicFramePr>
        <p:xfrm>
          <a:off x="2803559" y="2679931"/>
          <a:ext cx="6923092" cy="670388"/>
        </p:xfrm>
        <a:graphic>
          <a:graphicData uri="http://schemas.openxmlformats.org/drawingml/2006/table">
            <a:tbl>
              <a:tblPr firstRow="1" bandRow="1">
                <a:tableStyleId>{2D5ABB26-0587-4C30-8999-92F81FD0307C}</a:tableStyleId>
              </a:tblPr>
              <a:tblGrid>
                <a:gridCol w="629372">
                  <a:extLst>
                    <a:ext uri="{9D8B030D-6E8A-4147-A177-3AD203B41FA5}">
                      <a16:colId xmlns:a16="http://schemas.microsoft.com/office/drawing/2014/main" val="20000"/>
                    </a:ext>
                  </a:extLst>
                </a:gridCol>
                <a:gridCol w="629372">
                  <a:extLst>
                    <a:ext uri="{9D8B030D-6E8A-4147-A177-3AD203B41FA5}">
                      <a16:colId xmlns:a16="http://schemas.microsoft.com/office/drawing/2014/main" val="20001"/>
                    </a:ext>
                  </a:extLst>
                </a:gridCol>
                <a:gridCol w="629372">
                  <a:extLst>
                    <a:ext uri="{9D8B030D-6E8A-4147-A177-3AD203B41FA5}">
                      <a16:colId xmlns:a16="http://schemas.microsoft.com/office/drawing/2014/main" val="20002"/>
                    </a:ext>
                  </a:extLst>
                </a:gridCol>
                <a:gridCol w="629372">
                  <a:extLst>
                    <a:ext uri="{9D8B030D-6E8A-4147-A177-3AD203B41FA5}">
                      <a16:colId xmlns:a16="http://schemas.microsoft.com/office/drawing/2014/main" val="20003"/>
                    </a:ext>
                  </a:extLst>
                </a:gridCol>
                <a:gridCol w="629372">
                  <a:extLst>
                    <a:ext uri="{9D8B030D-6E8A-4147-A177-3AD203B41FA5}">
                      <a16:colId xmlns:a16="http://schemas.microsoft.com/office/drawing/2014/main" val="20004"/>
                    </a:ext>
                  </a:extLst>
                </a:gridCol>
                <a:gridCol w="629372">
                  <a:extLst>
                    <a:ext uri="{9D8B030D-6E8A-4147-A177-3AD203B41FA5}">
                      <a16:colId xmlns:a16="http://schemas.microsoft.com/office/drawing/2014/main" val="20005"/>
                    </a:ext>
                  </a:extLst>
                </a:gridCol>
                <a:gridCol w="629372">
                  <a:extLst>
                    <a:ext uri="{9D8B030D-6E8A-4147-A177-3AD203B41FA5}">
                      <a16:colId xmlns:a16="http://schemas.microsoft.com/office/drawing/2014/main" val="20006"/>
                    </a:ext>
                  </a:extLst>
                </a:gridCol>
                <a:gridCol w="629372">
                  <a:extLst>
                    <a:ext uri="{9D8B030D-6E8A-4147-A177-3AD203B41FA5}">
                      <a16:colId xmlns:a16="http://schemas.microsoft.com/office/drawing/2014/main" val="20007"/>
                    </a:ext>
                  </a:extLst>
                </a:gridCol>
                <a:gridCol w="629372">
                  <a:extLst>
                    <a:ext uri="{9D8B030D-6E8A-4147-A177-3AD203B41FA5}">
                      <a16:colId xmlns:a16="http://schemas.microsoft.com/office/drawing/2014/main" val="20008"/>
                    </a:ext>
                  </a:extLst>
                </a:gridCol>
                <a:gridCol w="629372">
                  <a:extLst>
                    <a:ext uri="{9D8B030D-6E8A-4147-A177-3AD203B41FA5}">
                      <a16:colId xmlns:a16="http://schemas.microsoft.com/office/drawing/2014/main" val="20009"/>
                    </a:ext>
                  </a:extLst>
                </a:gridCol>
                <a:gridCol w="629372">
                  <a:extLst>
                    <a:ext uri="{9D8B030D-6E8A-4147-A177-3AD203B41FA5}">
                      <a16:colId xmlns:a16="http://schemas.microsoft.com/office/drawing/2014/main" val="20010"/>
                    </a:ext>
                  </a:extLst>
                </a:gridCol>
              </a:tblGrid>
              <a:tr h="304511">
                <a:tc>
                  <a:txBody>
                    <a:bodyPr/>
                    <a:lstStyle/>
                    <a:p>
                      <a:r>
                        <a:rPr lang="en-CA" sz="1400" dirty="0"/>
                        <a:t>A</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B</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C</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D</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E</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F</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G</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H</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I</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J</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K</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65414">
                <a:tc>
                  <a:txBody>
                    <a:bodyPr/>
                    <a:lstStyle/>
                    <a:p>
                      <a:pPr algn="ctr"/>
                      <a:r>
                        <a:rPr lang="en-CA" sz="1800" b="0" dirty="0">
                          <a:solidFill>
                            <a:schemeClr val="tx1"/>
                          </a:solidFill>
                        </a:rPr>
                        <a:t>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1</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2</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3</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4</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5</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6</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7</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8</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9</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10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 name="Footer Placeholder 2">
            <a:extLst>
              <a:ext uri="{FF2B5EF4-FFF2-40B4-BE49-F238E27FC236}">
                <a16:creationId xmlns:a16="http://schemas.microsoft.com/office/drawing/2014/main" id="{B8D55BC4-C8AF-45F0-E0FF-79F5381394DA}"/>
              </a:ext>
            </a:extLst>
          </p:cNvPr>
          <p:cNvSpPr>
            <a:spLocks noGrp="1"/>
          </p:cNvSpPr>
          <p:nvPr>
            <p:ph type="ftr" sz="quarter" idx="10"/>
          </p:nvPr>
        </p:nvSpPr>
        <p:spPr/>
        <p:txBody>
          <a:bodyPr/>
          <a:lstStyle/>
          <a:p>
            <a:r>
              <a:rPr lang="en-AU"/>
              <a:t>22T2</a:t>
            </a:r>
            <a:endParaRPr lang="en-AU" dirty="0"/>
          </a:p>
        </p:txBody>
      </p:sp>
      <p:sp>
        <p:nvSpPr>
          <p:cNvPr id="4" name="Slide Number Placeholder 3">
            <a:extLst>
              <a:ext uri="{FF2B5EF4-FFF2-40B4-BE49-F238E27FC236}">
                <a16:creationId xmlns:a16="http://schemas.microsoft.com/office/drawing/2014/main" id="{DD29F678-0B7A-E76B-FBFF-3A0C0F0B772D}"/>
              </a:ext>
            </a:extLst>
          </p:cNvPr>
          <p:cNvSpPr>
            <a:spLocks noGrp="1"/>
          </p:cNvSpPr>
          <p:nvPr>
            <p:ph type="sldNum" sz="quarter" idx="11"/>
          </p:nvPr>
        </p:nvSpPr>
        <p:spPr/>
        <p:txBody>
          <a:bodyPr/>
          <a:lstStyle/>
          <a:p>
            <a:fld id="{009375D7-070A-4959-9224-FB5E66F2B1B3}" type="slidenum">
              <a:rPr lang="en-AU" smtClean="0"/>
              <a:pPr/>
              <a:t>86</a:t>
            </a:fld>
            <a:endParaRPr lang="en-AU" dirty="0"/>
          </a:p>
        </p:txBody>
      </p:sp>
    </p:spTree>
    <p:extLst>
      <p:ext uri="{BB962C8B-B14F-4D97-AF65-F5344CB8AC3E}">
        <p14:creationId xmlns:p14="http://schemas.microsoft.com/office/powerpoint/2010/main" val="13169790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2" name="Rectangle 3"/>
          <p:cNvSpPr txBox="1">
            <a:spLocks noChangeArrowheads="1"/>
          </p:cNvSpPr>
          <p:nvPr/>
        </p:nvSpPr>
        <p:spPr bwMode="auto">
          <a:xfrm>
            <a:off x="2189669" y="127292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indent="0">
              <a:lnSpc>
                <a:spcPts val="2160"/>
              </a:lnSpc>
            </a:pPr>
            <a:r>
              <a:rPr lang="en-CA" altLang="en-US" dirty="0"/>
              <a:t>The first unvisited vertex is K</a:t>
            </a:r>
          </a:p>
          <a:p>
            <a:pPr marL="285750" indent="-285750">
              <a:lnSpc>
                <a:spcPts val="2160"/>
              </a:lnSpc>
              <a:buFont typeface="Arial" panose="020B0604020202020204" pitchFamily="34" charset="0"/>
              <a:buChar char="–"/>
            </a:pPr>
            <a:r>
              <a:rPr lang="en-CA" altLang="en-US" dirty="0"/>
              <a:t>Remove K</a:t>
            </a:r>
          </a:p>
        </p:txBody>
      </p:sp>
      <p:sp>
        <p:nvSpPr>
          <p:cNvPr id="30723" name="Rectangle 2"/>
          <p:cNvSpPr>
            <a:spLocks noGrp="1" noChangeArrowheads="1"/>
          </p:cNvSpPr>
          <p:nvPr>
            <p:ph type="title"/>
          </p:nvPr>
        </p:nvSpPr>
        <p:spPr/>
        <p:txBody>
          <a:bodyPr>
            <a:normAutofit/>
          </a:bodyPr>
          <a:lstStyle/>
          <a:p>
            <a:r>
              <a:rPr lang="en-US" altLang="en-US" sz="2400" dirty="0">
                <a:latin typeface="Arial" charset="0"/>
                <a:cs typeface="Arial" charset="0"/>
              </a:rPr>
              <a:t>Compute connected components with new data structure</a:t>
            </a:r>
            <a:endParaRPr lang="en-US" altLang="en-US" sz="3600" dirty="0">
              <a:latin typeface="Arial" charset="0"/>
              <a:cs typeface="Arial" charset="0"/>
            </a:endParaRPr>
          </a:p>
        </p:txBody>
      </p:sp>
      <p:graphicFrame>
        <p:nvGraphicFramePr>
          <p:cNvPr id="5" name="Content Placeholder 14">
            <a:extLst>
              <a:ext uri="{FF2B5EF4-FFF2-40B4-BE49-F238E27FC236}">
                <a16:creationId xmlns:a16="http://schemas.microsoft.com/office/drawing/2014/main" id="{7EC1D501-5A44-435F-82FA-01741377AB41}"/>
              </a:ext>
            </a:extLst>
          </p:cNvPr>
          <p:cNvGraphicFramePr>
            <a:graphicFrameLocks/>
          </p:cNvGraphicFramePr>
          <p:nvPr/>
        </p:nvGraphicFramePr>
        <p:xfrm>
          <a:off x="2803559" y="2263304"/>
          <a:ext cx="6923092" cy="670388"/>
        </p:xfrm>
        <a:graphic>
          <a:graphicData uri="http://schemas.openxmlformats.org/drawingml/2006/table">
            <a:tbl>
              <a:tblPr firstRow="1" bandRow="1">
                <a:tableStyleId>{2D5ABB26-0587-4C30-8999-92F81FD0307C}</a:tableStyleId>
              </a:tblPr>
              <a:tblGrid>
                <a:gridCol w="629372">
                  <a:extLst>
                    <a:ext uri="{9D8B030D-6E8A-4147-A177-3AD203B41FA5}">
                      <a16:colId xmlns:a16="http://schemas.microsoft.com/office/drawing/2014/main" val="20000"/>
                    </a:ext>
                  </a:extLst>
                </a:gridCol>
                <a:gridCol w="629372">
                  <a:extLst>
                    <a:ext uri="{9D8B030D-6E8A-4147-A177-3AD203B41FA5}">
                      <a16:colId xmlns:a16="http://schemas.microsoft.com/office/drawing/2014/main" val="20001"/>
                    </a:ext>
                  </a:extLst>
                </a:gridCol>
                <a:gridCol w="629372">
                  <a:extLst>
                    <a:ext uri="{9D8B030D-6E8A-4147-A177-3AD203B41FA5}">
                      <a16:colId xmlns:a16="http://schemas.microsoft.com/office/drawing/2014/main" val="20002"/>
                    </a:ext>
                  </a:extLst>
                </a:gridCol>
                <a:gridCol w="629372">
                  <a:extLst>
                    <a:ext uri="{9D8B030D-6E8A-4147-A177-3AD203B41FA5}">
                      <a16:colId xmlns:a16="http://schemas.microsoft.com/office/drawing/2014/main" val="20003"/>
                    </a:ext>
                  </a:extLst>
                </a:gridCol>
                <a:gridCol w="629372">
                  <a:extLst>
                    <a:ext uri="{9D8B030D-6E8A-4147-A177-3AD203B41FA5}">
                      <a16:colId xmlns:a16="http://schemas.microsoft.com/office/drawing/2014/main" val="20004"/>
                    </a:ext>
                  </a:extLst>
                </a:gridCol>
                <a:gridCol w="629372">
                  <a:extLst>
                    <a:ext uri="{9D8B030D-6E8A-4147-A177-3AD203B41FA5}">
                      <a16:colId xmlns:a16="http://schemas.microsoft.com/office/drawing/2014/main" val="20005"/>
                    </a:ext>
                  </a:extLst>
                </a:gridCol>
                <a:gridCol w="629372">
                  <a:extLst>
                    <a:ext uri="{9D8B030D-6E8A-4147-A177-3AD203B41FA5}">
                      <a16:colId xmlns:a16="http://schemas.microsoft.com/office/drawing/2014/main" val="20006"/>
                    </a:ext>
                  </a:extLst>
                </a:gridCol>
                <a:gridCol w="629372">
                  <a:extLst>
                    <a:ext uri="{9D8B030D-6E8A-4147-A177-3AD203B41FA5}">
                      <a16:colId xmlns:a16="http://schemas.microsoft.com/office/drawing/2014/main" val="20007"/>
                    </a:ext>
                  </a:extLst>
                </a:gridCol>
                <a:gridCol w="629372">
                  <a:extLst>
                    <a:ext uri="{9D8B030D-6E8A-4147-A177-3AD203B41FA5}">
                      <a16:colId xmlns:a16="http://schemas.microsoft.com/office/drawing/2014/main" val="20008"/>
                    </a:ext>
                  </a:extLst>
                </a:gridCol>
                <a:gridCol w="629372">
                  <a:extLst>
                    <a:ext uri="{9D8B030D-6E8A-4147-A177-3AD203B41FA5}">
                      <a16:colId xmlns:a16="http://schemas.microsoft.com/office/drawing/2014/main" val="20009"/>
                    </a:ext>
                  </a:extLst>
                </a:gridCol>
                <a:gridCol w="629372">
                  <a:extLst>
                    <a:ext uri="{9D8B030D-6E8A-4147-A177-3AD203B41FA5}">
                      <a16:colId xmlns:a16="http://schemas.microsoft.com/office/drawing/2014/main" val="20010"/>
                    </a:ext>
                  </a:extLst>
                </a:gridCol>
              </a:tblGrid>
              <a:tr h="304511">
                <a:tc>
                  <a:txBody>
                    <a:bodyPr/>
                    <a:lstStyle/>
                    <a:p>
                      <a:r>
                        <a:rPr lang="en-CA" sz="1400" dirty="0"/>
                        <a:t>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1</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2</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3</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4</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5</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6</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7</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8</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9</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10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65414">
                <a:tc>
                  <a:txBody>
                    <a:bodyPr/>
                    <a:lstStyle/>
                    <a:p>
                      <a:pPr algn="ctr"/>
                      <a:r>
                        <a:rPr lang="en-CA" sz="1800" b="0" dirty="0">
                          <a:solidFill>
                            <a:schemeClr val="tx1"/>
                          </a:solidFill>
                        </a:rPr>
                        <a:t>A</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B</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C</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D</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E</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F</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G</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H</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I</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J</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50000"/>
                            </a:schemeClr>
                          </a:solidFill>
                        </a:rPr>
                        <a:t>K</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bl>
          </a:graphicData>
        </a:graphic>
      </p:graphicFrame>
      <p:graphicFrame>
        <p:nvGraphicFramePr>
          <p:cNvPr id="6" name="Content Placeholder 14">
            <a:extLst>
              <a:ext uri="{FF2B5EF4-FFF2-40B4-BE49-F238E27FC236}">
                <a16:creationId xmlns:a16="http://schemas.microsoft.com/office/drawing/2014/main" id="{B10790D3-2D4B-4A88-8079-4F448C250323}"/>
              </a:ext>
            </a:extLst>
          </p:cNvPr>
          <p:cNvGraphicFramePr>
            <a:graphicFrameLocks/>
          </p:cNvGraphicFramePr>
          <p:nvPr/>
        </p:nvGraphicFramePr>
        <p:xfrm>
          <a:off x="2803559" y="3176117"/>
          <a:ext cx="6923092" cy="670388"/>
        </p:xfrm>
        <a:graphic>
          <a:graphicData uri="http://schemas.openxmlformats.org/drawingml/2006/table">
            <a:tbl>
              <a:tblPr firstRow="1" bandRow="1">
                <a:tableStyleId>{2D5ABB26-0587-4C30-8999-92F81FD0307C}</a:tableStyleId>
              </a:tblPr>
              <a:tblGrid>
                <a:gridCol w="629372">
                  <a:extLst>
                    <a:ext uri="{9D8B030D-6E8A-4147-A177-3AD203B41FA5}">
                      <a16:colId xmlns:a16="http://schemas.microsoft.com/office/drawing/2014/main" val="20000"/>
                    </a:ext>
                  </a:extLst>
                </a:gridCol>
                <a:gridCol w="629372">
                  <a:extLst>
                    <a:ext uri="{9D8B030D-6E8A-4147-A177-3AD203B41FA5}">
                      <a16:colId xmlns:a16="http://schemas.microsoft.com/office/drawing/2014/main" val="20001"/>
                    </a:ext>
                  </a:extLst>
                </a:gridCol>
                <a:gridCol w="629372">
                  <a:extLst>
                    <a:ext uri="{9D8B030D-6E8A-4147-A177-3AD203B41FA5}">
                      <a16:colId xmlns:a16="http://schemas.microsoft.com/office/drawing/2014/main" val="20002"/>
                    </a:ext>
                  </a:extLst>
                </a:gridCol>
                <a:gridCol w="629372">
                  <a:extLst>
                    <a:ext uri="{9D8B030D-6E8A-4147-A177-3AD203B41FA5}">
                      <a16:colId xmlns:a16="http://schemas.microsoft.com/office/drawing/2014/main" val="20003"/>
                    </a:ext>
                  </a:extLst>
                </a:gridCol>
                <a:gridCol w="629372">
                  <a:extLst>
                    <a:ext uri="{9D8B030D-6E8A-4147-A177-3AD203B41FA5}">
                      <a16:colId xmlns:a16="http://schemas.microsoft.com/office/drawing/2014/main" val="20004"/>
                    </a:ext>
                  </a:extLst>
                </a:gridCol>
                <a:gridCol w="629372">
                  <a:extLst>
                    <a:ext uri="{9D8B030D-6E8A-4147-A177-3AD203B41FA5}">
                      <a16:colId xmlns:a16="http://schemas.microsoft.com/office/drawing/2014/main" val="20005"/>
                    </a:ext>
                  </a:extLst>
                </a:gridCol>
                <a:gridCol w="629372">
                  <a:extLst>
                    <a:ext uri="{9D8B030D-6E8A-4147-A177-3AD203B41FA5}">
                      <a16:colId xmlns:a16="http://schemas.microsoft.com/office/drawing/2014/main" val="20006"/>
                    </a:ext>
                  </a:extLst>
                </a:gridCol>
                <a:gridCol w="629372">
                  <a:extLst>
                    <a:ext uri="{9D8B030D-6E8A-4147-A177-3AD203B41FA5}">
                      <a16:colId xmlns:a16="http://schemas.microsoft.com/office/drawing/2014/main" val="20007"/>
                    </a:ext>
                  </a:extLst>
                </a:gridCol>
                <a:gridCol w="629372">
                  <a:extLst>
                    <a:ext uri="{9D8B030D-6E8A-4147-A177-3AD203B41FA5}">
                      <a16:colId xmlns:a16="http://schemas.microsoft.com/office/drawing/2014/main" val="20008"/>
                    </a:ext>
                  </a:extLst>
                </a:gridCol>
                <a:gridCol w="629372">
                  <a:extLst>
                    <a:ext uri="{9D8B030D-6E8A-4147-A177-3AD203B41FA5}">
                      <a16:colId xmlns:a16="http://schemas.microsoft.com/office/drawing/2014/main" val="20009"/>
                    </a:ext>
                  </a:extLst>
                </a:gridCol>
                <a:gridCol w="629372">
                  <a:extLst>
                    <a:ext uri="{9D8B030D-6E8A-4147-A177-3AD203B41FA5}">
                      <a16:colId xmlns:a16="http://schemas.microsoft.com/office/drawing/2014/main" val="20010"/>
                    </a:ext>
                  </a:extLst>
                </a:gridCol>
              </a:tblGrid>
              <a:tr h="304511">
                <a:tc>
                  <a:txBody>
                    <a:bodyPr/>
                    <a:lstStyle/>
                    <a:p>
                      <a:r>
                        <a:rPr lang="en-CA" sz="1400" dirty="0"/>
                        <a:t>A</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B</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C</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D</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E</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F</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G</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H</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I</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J</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K</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65414">
                <a:tc>
                  <a:txBody>
                    <a:bodyPr/>
                    <a:lstStyle/>
                    <a:p>
                      <a:pPr algn="ctr"/>
                      <a:r>
                        <a:rPr lang="en-CA" sz="1800" b="0" dirty="0">
                          <a:solidFill>
                            <a:schemeClr val="tx1"/>
                          </a:solidFill>
                        </a:rPr>
                        <a:t>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1</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2</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3</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4</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5</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6</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7</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8</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9</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10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8" name="椭圆 7">
            <a:extLst>
              <a:ext uri="{FF2B5EF4-FFF2-40B4-BE49-F238E27FC236}">
                <a16:creationId xmlns:a16="http://schemas.microsoft.com/office/drawing/2014/main" id="{91E57F7B-CDFD-42F6-B5BC-8ADE39D11723}"/>
              </a:ext>
            </a:extLst>
          </p:cNvPr>
          <p:cNvSpPr/>
          <p:nvPr/>
        </p:nvSpPr>
        <p:spPr>
          <a:xfrm>
            <a:off x="5771964" y="4149080"/>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B</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4" name="椭圆 13">
            <a:extLst>
              <a:ext uri="{FF2B5EF4-FFF2-40B4-BE49-F238E27FC236}">
                <a16:creationId xmlns:a16="http://schemas.microsoft.com/office/drawing/2014/main" id="{8FED969E-CAC6-4A40-B9E0-EE805C10CE65}"/>
              </a:ext>
            </a:extLst>
          </p:cNvPr>
          <p:cNvSpPr/>
          <p:nvPr/>
        </p:nvSpPr>
        <p:spPr>
          <a:xfrm>
            <a:off x="4964421" y="4714682"/>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A</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5" name="椭圆 14">
            <a:extLst>
              <a:ext uri="{FF2B5EF4-FFF2-40B4-BE49-F238E27FC236}">
                <a16:creationId xmlns:a16="http://schemas.microsoft.com/office/drawing/2014/main" id="{03F988CC-A34E-4A03-AC8B-201519E33ABF}"/>
              </a:ext>
            </a:extLst>
          </p:cNvPr>
          <p:cNvSpPr/>
          <p:nvPr/>
        </p:nvSpPr>
        <p:spPr>
          <a:xfrm>
            <a:off x="5125018" y="5661248"/>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H</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7" name="椭圆 16">
            <a:extLst>
              <a:ext uri="{FF2B5EF4-FFF2-40B4-BE49-F238E27FC236}">
                <a16:creationId xmlns:a16="http://schemas.microsoft.com/office/drawing/2014/main" id="{D2AFB7F8-0DE5-4C1B-A458-38E9A9AC53A1}"/>
              </a:ext>
            </a:extLst>
          </p:cNvPr>
          <p:cNvSpPr/>
          <p:nvPr/>
        </p:nvSpPr>
        <p:spPr>
          <a:xfrm>
            <a:off x="5663952" y="5553236"/>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I</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8" name="椭圆 17">
            <a:extLst>
              <a:ext uri="{FF2B5EF4-FFF2-40B4-BE49-F238E27FC236}">
                <a16:creationId xmlns:a16="http://schemas.microsoft.com/office/drawing/2014/main" id="{9E9CDB41-6D46-4A96-A172-0F7B743859A0}"/>
              </a:ext>
            </a:extLst>
          </p:cNvPr>
          <p:cNvSpPr/>
          <p:nvPr/>
        </p:nvSpPr>
        <p:spPr>
          <a:xfrm>
            <a:off x="6036610" y="5990124"/>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G</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9" name="椭圆 18">
            <a:extLst>
              <a:ext uri="{FF2B5EF4-FFF2-40B4-BE49-F238E27FC236}">
                <a16:creationId xmlns:a16="http://schemas.microsoft.com/office/drawing/2014/main" id="{3F143F17-E30B-427E-9AB4-632134D0EE9F}"/>
              </a:ext>
            </a:extLst>
          </p:cNvPr>
          <p:cNvSpPr/>
          <p:nvPr/>
        </p:nvSpPr>
        <p:spPr>
          <a:xfrm>
            <a:off x="6272155" y="5174777"/>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J</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20" name="椭圆 19">
            <a:extLst>
              <a:ext uri="{FF2B5EF4-FFF2-40B4-BE49-F238E27FC236}">
                <a16:creationId xmlns:a16="http://schemas.microsoft.com/office/drawing/2014/main" id="{4E3CAE31-0907-4275-B6B5-3487234F988E}"/>
              </a:ext>
            </a:extLst>
          </p:cNvPr>
          <p:cNvSpPr/>
          <p:nvPr/>
        </p:nvSpPr>
        <p:spPr>
          <a:xfrm>
            <a:off x="6096000" y="4606670"/>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C</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21" name="椭圆 20">
            <a:extLst>
              <a:ext uri="{FF2B5EF4-FFF2-40B4-BE49-F238E27FC236}">
                <a16:creationId xmlns:a16="http://schemas.microsoft.com/office/drawing/2014/main" id="{88BF20C0-3FA8-4911-B98C-35DF21B542F9}"/>
              </a:ext>
            </a:extLst>
          </p:cNvPr>
          <p:cNvSpPr/>
          <p:nvPr/>
        </p:nvSpPr>
        <p:spPr>
          <a:xfrm>
            <a:off x="6672064" y="4971388"/>
            <a:ext cx="216024" cy="216024"/>
          </a:xfrm>
          <a:prstGeom prst="ellipse">
            <a:avLst/>
          </a:prstGeom>
          <a:solidFill>
            <a:srgbClr val="C48DA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K</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22" name="椭圆 21">
            <a:extLst>
              <a:ext uri="{FF2B5EF4-FFF2-40B4-BE49-F238E27FC236}">
                <a16:creationId xmlns:a16="http://schemas.microsoft.com/office/drawing/2014/main" id="{6A99A32D-7EEC-4912-880D-EE9730B525AA}"/>
              </a:ext>
            </a:extLst>
          </p:cNvPr>
          <p:cNvSpPr/>
          <p:nvPr/>
        </p:nvSpPr>
        <p:spPr>
          <a:xfrm>
            <a:off x="7033125" y="4705370"/>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D</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23" name="椭圆 22">
            <a:extLst>
              <a:ext uri="{FF2B5EF4-FFF2-40B4-BE49-F238E27FC236}">
                <a16:creationId xmlns:a16="http://schemas.microsoft.com/office/drawing/2014/main" id="{DCFF5DD0-B035-4D67-9AB0-370EA72474CE}"/>
              </a:ext>
            </a:extLst>
          </p:cNvPr>
          <p:cNvSpPr/>
          <p:nvPr/>
        </p:nvSpPr>
        <p:spPr>
          <a:xfrm>
            <a:off x="7213417" y="5582860"/>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E</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24" name="椭圆 23">
            <a:extLst>
              <a:ext uri="{FF2B5EF4-FFF2-40B4-BE49-F238E27FC236}">
                <a16:creationId xmlns:a16="http://schemas.microsoft.com/office/drawing/2014/main" id="{C551E45A-E9CA-4CA0-B9CB-2C31D8422E2C}"/>
              </a:ext>
            </a:extLst>
          </p:cNvPr>
          <p:cNvSpPr/>
          <p:nvPr/>
        </p:nvSpPr>
        <p:spPr>
          <a:xfrm>
            <a:off x="6674483" y="5661248"/>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F</a:t>
            </a:r>
            <a:endParaRPr lang="zh-CN" altLang="en-US" sz="1400" dirty="0">
              <a:solidFill>
                <a:schemeClr val="tx1"/>
              </a:solidFill>
              <a:latin typeface="Arial" panose="020B0604020202020204" pitchFamily="34" charset="0"/>
              <a:cs typeface="Arial" panose="020B0604020202020204" pitchFamily="34" charset="0"/>
            </a:endParaRPr>
          </a:p>
        </p:txBody>
      </p:sp>
      <p:cxnSp>
        <p:nvCxnSpPr>
          <p:cNvPr id="10" name="直接连接符 9">
            <a:extLst>
              <a:ext uri="{FF2B5EF4-FFF2-40B4-BE49-F238E27FC236}">
                <a16:creationId xmlns:a16="http://schemas.microsoft.com/office/drawing/2014/main" id="{816AEFB0-ED7B-4D49-BBCD-A00B65D9E514}"/>
              </a:ext>
            </a:extLst>
          </p:cNvPr>
          <p:cNvCxnSpPr>
            <a:cxnSpLocks/>
            <a:endCxn id="8" idx="3"/>
          </p:cNvCxnSpPr>
          <p:nvPr/>
        </p:nvCxnSpPr>
        <p:spPr>
          <a:xfrm flipV="1">
            <a:off x="5180446" y="4333469"/>
            <a:ext cx="623155" cy="430007"/>
          </a:xfrm>
          <a:prstGeom prst="line">
            <a:avLst/>
          </a:prstGeom>
          <a:ln w="19050"/>
        </p:spPr>
        <p:style>
          <a:lnRef idx="1">
            <a:schemeClr val="dk1"/>
          </a:lnRef>
          <a:fillRef idx="0">
            <a:schemeClr val="dk1"/>
          </a:fillRef>
          <a:effectRef idx="0">
            <a:schemeClr val="dk1"/>
          </a:effectRef>
          <a:fontRef idx="minor">
            <a:schemeClr val="tx1"/>
          </a:fontRef>
        </p:style>
      </p:cxnSp>
      <p:cxnSp>
        <p:nvCxnSpPr>
          <p:cNvPr id="29" name="直接连接符 28">
            <a:extLst>
              <a:ext uri="{FF2B5EF4-FFF2-40B4-BE49-F238E27FC236}">
                <a16:creationId xmlns:a16="http://schemas.microsoft.com/office/drawing/2014/main" id="{BDC02CB1-F611-4038-8547-43ED0F269CAB}"/>
              </a:ext>
            </a:extLst>
          </p:cNvPr>
          <p:cNvCxnSpPr>
            <a:cxnSpLocks/>
            <a:stCxn id="17" idx="0"/>
            <a:endCxn id="8" idx="4"/>
          </p:cNvCxnSpPr>
          <p:nvPr/>
        </p:nvCxnSpPr>
        <p:spPr>
          <a:xfrm flipV="1">
            <a:off x="5771964" y="4365104"/>
            <a:ext cx="108012" cy="1188132"/>
          </a:xfrm>
          <a:prstGeom prst="line">
            <a:avLst/>
          </a:prstGeom>
          <a:ln w="19050"/>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63E28EDB-0B13-4902-A2D0-C235ADEFFA6C}"/>
              </a:ext>
            </a:extLst>
          </p:cNvPr>
          <p:cNvCxnSpPr>
            <a:cxnSpLocks/>
            <a:stCxn id="17" idx="1"/>
            <a:endCxn id="14" idx="5"/>
          </p:cNvCxnSpPr>
          <p:nvPr/>
        </p:nvCxnSpPr>
        <p:spPr>
          <a:xfrm flipH="1" flipV="1">
            <a:off x="5148810" y="4899070"/>
            <a:ext cx="546779" cy="685802"/>
          </a:xfrm>
          <a:prstGeom prst="line">
            <a:avLst/>
          </a:prstGeom>
          <a:ln w="19050"/>
        </p:spPr>
        <p:style>
          <a:lnRef idx="1">
            <a:schemeClr val="dk1"/>
          </a:lnRef>
          <a:fillRef idx="0">
            <a:schemeClr val="dk1"/>
          </a:fillRef>
          <a:effectRef idx="0">
            <a:schemeClr val="dk1"/>
          </a:effectRef>
          <a:fontRef idx="minor">
            <a:schemeClr val="tx1"/>
          </a:fontRef>
        </p:style>
      </p:cxnSp>
      <p:cxnSp>
        <p:nvCxnSpPr>
          <p:cNvPr id="35" name="直接连接符 34">
            <a:extLst>
              <a:ext uri="{FF2B5EF4-FFF2-40B4-BE49-F238E27FC236}">
                <a16:creationId xmlns:a16="http://schemas.microsoft.com/office/drawing/2014/main" id="{EE2FEE74-BE00-485B-8EC1-BB26B3377ABA}"/>
              </a:ext>
            </a:extLst>
          </p:cNvPr>
          <p:cNvCxnSpPr>
            <a:cxnSpLocks/>
            <a:stCxn id="15" idx="0"/>
            <a:endCxn id="14" idx="4"/>
          </p:cNvCxnSpPr>
          <p:nvPr/>
        </p:nvCxnSpPr>
        <p:spPr>
          <a:xfrm flipH="1" flipV="1">
            <a:off x="5072434" y="4930706"/>
            <a:ext cx="160597" cy="730542"/>
          </a:xfrm>
          <a:prstGeom prst="line">
            <a:avLst/>
          </a:prstGeom>
          <a:ln w="19050"/>
        </p:spPr>
        <p:style>
          <a:lnRef idx="1">
            <a:schemeClr val="dk1"/>
          </a:lnRef>
          <a:fillRef idx="0">
            <a:schemeClr val="dk1"/>
          </a:fillRef>
          <a:effectRef idx="0">
            <a:schemeClr val="dk1"/>
          </a:effectRef>
          <a:fontRef idx="minor">
            <a:schemeClr val="tx1"/>
          </a:fontRef>
        </p:style>
      </p:cxnSp>
      <p:cxnSp>
        <p:nvCxnSpPr>
          <p:cNvPr id="38" name="直接连接符 37">
            <a:extLst>
              <a:ext uri="{FF2B5EF4-FFF2-40B4-BE49-F238E27FC236}">
                <a16:creationId xmlns:a16="http://schemas.microsoft.com/office/drawing/2014/main" id="{765651ED-1E0E-4379-9EDE-0DCA11715C0D}"/>
              </a:ext>
            </a:extLst>
          </p:cNvPr>
          <p:cNvCxnSpPr>
            <a:cxnSpLocks/>
          </p:cNvCxnSpPr>
          <p:nvPr/>
        </p:nvCxnSpPr>
        <p:spPr>
          <a:xfrm flipH="1" flipV="1">
            <a:off x="6252635" y="4822695"/>
            <a:ext cx="80961" cy="352083"/>
          </a:xfrm>
          <a:prstGeom prst="line">
            <a:avLst/>
          </a:prstGeom>
          <a:ln w="19050"/>
        </p:spPr>
        <p:style>
          <a:lnRef idx="1">
            <a:schemeClr val="dk1"/>
          </a:lnRef>
          <a:fillRef idx="0">
            <a:schemeClr val="dk1"/>
          </a:fillRef>
          <a:effectRef idx="0">
            <a:schemeClr val="dk1"/>
          </a:effectRef>
          <a:fontRef idx="minor">
            <a:schemeClr val="tx1"/>
          </a:fontRef>
        </p:style>
      </p:cxnSp>
      <p:cxnSp>
        <p:nvCxnSpPr>
          <p:cNvPr id="44" name="直接连接符 43">
            <a:extLst>
              <a:ext uri="{FF2B5EF4-FFF2-40B4-BE49-F238E27FC236}">
                <a16:creationId xmlns:a16="http://schemas.microsoft.com/office/drawing/2014/main" id="{1887D80D-8B85-4775-A74B-BFBCEBD33F42}"/>
              </a:ext>
            </a:extLst>
          </p:cNvPr>
          <p:cNvCxnSpPr>
            <a:cxnSpLocks/>
            <a:stCxn id="21" idx="7"/>
            <a:endCxn id="22" idx="3"/>
          </p:cNvCxnSpPr>
          <p:nvPr/>
        </p:nvCxnSpPr>
        <p:spPr>
          <a:xfrm flipV="1">
            <a:off x="6856453" y="4889758"/>
            <a:ext cx="208309" cy="113266"/>
          </a:xfrm>
          <a:prstGeom prst="line">
            <a:avLst/>
          </a:prstGeom>
          <a:ln w="19050"/>
        </p:spPr>
        <p:style>
          <a:lnRef idx="1">
            <a:schemeClr val="dk1"/>
          </a:lnRef>
          <a:fillRef idx="0">
            <a:schemeClr val="dk1"/>
          </a:fillRef>
          <a:effectRef idx="0">
            <a:schemeClr val="dk1"/>
          </a:effectRef>
          <a:fontRef idx="minor">
            <a:schemeClr val="tx1"/>
          </a:fontRef>
        </p:style>
      </p:cxnSp>
      <p:cxnSp>
        <p:nvCxnSpPr>
          <p:cNvPr id="48" name="直接连接符 47">
            <a:extLst>
              <a:ext uri="{FF2B5EF4-FFF2-40B4-BE49-F238E27FC236}">
                <a16:creationId xmlns:a16="http://schemas.microsoft.com/office/drawing/2014/main" id="{17F0650E-B0EE-4D53-9E69-B31694AD0774}"/>
              </a:ext>
            </a:extLst>
          </p:cNvPr>
          <p:cNvCxnSpPr>
            <a:cxnSpLocks/>
            <a:stCxn id="23" idx="0"/>
          </p:cNvCxnSpPr>
          <p:nvPr/>
        </p:nvCxnSpPr>
        <p:spPr>
          <a:xfrm flipH="1" flipV="1">
            <a:off x="7185925" y="4921394"/>
            <a:ext cx="135504" cy="661466"/>
          </a:xfrm>
          <a:prstGeom prst="line">
            <a:avLst/>
          </a:prstGeom>
          <a:ln w="19050"/>
        </p:spPr>
        <p:style>
          <a:lnRef idx="1">
            <a:schemeClr val="dk1"/>
          </a:lnRef>
          <a:fillRef idx="0">
            <a:schemeClr val="dk1"/>
          </a:fillRef>
          <a:effectRef idx="0">
            <a:schemeClr val="dk1"/>
          </a:effectRef>
          <a:fontRef idx="minor">
            <a:schemeClr val="tx1"/>
          </a:fontRef>
        </p:style>
      </p:cxnSp>
      <p:cxnSp>
        <p:nvCxnSpPr>
          <p:cNvPr id="51" name="直接连接符 50">
            <a:extLst>
              <a:ext uri="{FF2B5EF4-FFF2-40B4-BE49-F238E27FC236}">
                <a16:creationId xmlns:a16="http://schemas.microsoft.com/office/drawing/2014/main" id="{06E4A90A-21AA-4849-8D4B-A5F5F835FC32}"/>
              </a:ext>
            </a:extLst>
          </p:cNvPr>
          <p:cNvCxnSpPr>
            <a:cxnSpLocks/>
            <a:stCxn id="23" idx="1"/>
            <a:endCxn id="21" idx="5"/>
          </p:cNvCxnSpPr>
          <p:nvPr/>
        </p:nvCxnSpPr>
        <p:spPr>
          <a:xfrm flipH="1" flipV="1">
            <a:off x="6856453" y="5155776"/>
            <a:ext cx="388601" cy="458720"/>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直接连接符 53">
            <a:extLst>
              <a:ext uri="{FF2B5EF4-FFF2-40B4-BE49-F238E27FC236}">
                <a16:creationId xmlns:a16="http://schemas.microsoft.com/office/drawing/2014/main" id="{F29AD50D-F6F8-44E9-8818-B4D453A5D7F3}"/>
              </a:ext>
            </a:extLst>
          </p:cNvPr>
          <p:cNvCxnSpPr>
            <a:cxnSpLocks/>
            <a:stCxn id="24" idx="6"/>
            <a:endCxn id="23" idx="2"/>
          </p:cNvCxnSpPr>
          <p:nvPr/>
        </p:nvCxnSpPr>
        <p:spPr>
          <a:xfrm flipV="1">
            <a:off x="6890507" y="5690872"/>
            <a:ext cx="322910" cy="78388"/>
          </a:xfrm>
          <a:prstGeom prst="line">
            <a:avLst/>
          </a:prstGeom>
          <a:ln w="19050"/>
        </p:spPr>
        <p:style>
          <a:lnRef idx="1">
            <a:schemeClr val="dk1"/>
          </a:lnRef>
          <a:fillRef idx="0">
            <a:schemeClr val="dk1"/>
          </a:fillRef>
          <a:effectRef idx="0">
            <a:schemeClr val="dk1"/>
          </a:effectRef>
          <a:fontRef idx="minor">
            <a:schemeClr val="tx1"/>
          </a:fontRef>
        </p:style>
      </p:cxnSp>
      <p:cxnSp>
        <p:nvCxnSpPr>
          <p:cNvPr id="57" name="直接连接符 56">
            <a:extLst>
              <a:ext uri="{FF2B5EF4-FFF2-40B4-BE49-F238E27FC236}">
                <a16:creationId xmlns:a16="http://schemas.microsoft.com/office/drawing/2014/main" id="{9D15D112-52D5-4809-B20B-A2EBC6CBCEC8}"/>
              </a:ext>
            </a:extLst>
          </p:cNvPr>
          <p:cNvCxnSpPr>
            <a:cxnSpLocks/>
            <a:stCxn id="18" idx="1"/>
            <a:endCxn id="17" idx="5"/>
          </p:cNvCxnSpPr>
          <p:nvPr/>
        </p:nvCxnSpPr>
        <p:spPr>
          <a:xfrm flipH="1" flipV="1">
            <a:off x="5848340" y="5737624"/>
            <a:ext cx="219906" cy="284136"/>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直接连接符 57">
            <a:extLst>
              <a:ext uri="{FF2B5EF4-FFF2-40B4-BE49-F238E27FC236}">
                <a16:creationId xmlns:a16="http://schemas.microsoft.com/office/drawing/2014/main" id="{1AC108FB-6FA9-444F-B3A8-23778858EEF2}"/>
              </a:ext>
            </a:extLst>
          </p:cNvPr>
          <p:cNvCxnSpPr>
            <a:cxnSpLocks/>
            <a:stCxn id="15" idx="6"/>
            <a:endCxn id="17" idx="2"/>
          </p:cNvCxnSpPr>
          <p:nvPr/>
        </p:nvCxnSpPr>
        <p:spPr>
          <a:xfrm flipV="1">
            <a:off x="5341042" y="5661248"/>
            <a:ext cx="322910" cy="108012"/>
          </a:xfrm>
          <a:prstGeom prst="line">
            <a:avLst/>
          </a:prstGeom>
          <a:ln w="19050"/>
        </p:spPr>
        <p:style>
          <a:lnRef idx="1">
            <a:schemeClr val="dk1"/>
          </a:lnRef>
          <a:fillRef idx="0">
            <a:schemeClr val="dk1"/>
          </a:fillRef>
          <a:effectRef idx="0">
            <a:schemeClr val="dk1"/>
          </a:effectRef>
          <a:fontRef idx="minor">
            <a:schemeClr val="tx1"/>
          </a:fontRef>
        </p:style>
      </p:cxnSp>
      <p:cxnSp>
        <p:nvCxnSpPr>
          <p:cNvPr id="63" name="直接连接符 62">
            <a:extLst>
              <a:ext uri="{FF2B5EF4-FFF2-40B4-BE49-F238E27FC236}">
                <a16:creationId xmlns:a16="http://schemas.microsoft.com/office/drawing/2014/main" id="{260BF1FC-F8BD-472E-B598-F40C61861DEF}"/>
              </a:ext>
            </a:extLst>
          </p:cNvPr>
          <p:cNvCxnSpPr>
            <a:cxnSpLocks/>
            <a:stCxn id="15" idx="5"/>
            <a:endCxn id="18" idx="2"/>
          </p:cNvCxnSpPr>
          <p:nvPr/>
        </p:nvCxnSpPr>
        <p:spPr>
          <a:xfrm>
            <a:off x="5309406" y="5845636"/>
            <a:ext cx="727204" cy="252500"/>
          </a:xfrm>
          <a:prstGeom prst="line">
            <a:avLst/>
          </a:prstGeom>
          <a:ln w="19050"/>
        </p:spPr>
        <p:style>
          <a:lnRef idx="1">
            <a:schemeClr val="dk1"/>
          </a:lnRef>
          <a:fillRef idx="0">
            <a:schemeClr val="dk1"/>
          </a:fillRef>
          <a:effectRef idx="0">
            <a:schemeClr val="dk1"/>
          </a:effectRef>
          <a:fontRef idx="minor">
            <a:schemeClr val="tx1"/>
          </a:fontRef>
        </p:style>
      </p:cxnSp>
      <p:sp>
        <p:nvSpPr>
          <p:cNvPr id="3" name="Footer Placeholder 2">
            <a:extLst>
              <a:ext uri="{FF2B5EF4-FFF2-40B4-BE49-F238E27FC236}">
                <a16:creationId xmlns:a16="http://schemas.microsoft.com/office/drawing/2014/main" id="{F88AF275-95CE-DBDE-E0AD-F90C4A7914A0}"/>
              </a:ext>
            </a:extLst>
          </p:cNvPr>
          <p:cNvSpPr>
            <a:spLocks noGrp="1"/>
          </p:cNvSpPr>
          <p:nvPr>
            <p:ph type="ftr" sz="quarter" idx="10"/>
          </p:nvPr>
        </p:nvSpPr>
        <p:spPr/>
        <p:txBody>
          <a:bodyPr/>
          <a:lstStyle/>
          <a:p>
            <a:r>
              <a:rPr lang="en-AU"/>
              <a:t>22T2</a:t>
            </a:r>
            <a:endParaRPr lang="en-AU" dirty="0"/>
          </a:p>
        </p:txBody>
      </p:sp>
      <p:sp>
        <p:nvSpPr>
          <p:cNvPr id="4" name="Slide Number Placeholder 3">
            <a:extLst>
              <a:ext uri="{FF2B5EF4-FFF2-40B4-BE49-F238E27FC236}">
                <a16:creationId xmlns:a16="http://schemas.microsoft.com/office/drawing/2014/main" id="{1F9E5F26-5268-F254-0AB5-94A16176758F}"/>
              </a:ext>
            </a:extLst>
          </p:cNvPr>
          <p:cNvSpPr>
            <a:spLocks noGrp="1"/>
          </p:cNvSpPr>
          <p:nvPr>
            <p:ph type="sldNum" sz="quarter" idx="11"/>
          </p:nvPr>
        </p:nvSpPr>
        <p:spPr/>
        <p:txBody>
          <a:bodyPr/>
          <a:lstStyle/>
          <a:p>
            <a:fld id="{009375D7-070A-4959-9224-FB5E66F2B1B3}" type="slidenum">
              <a:rPr lang="en-AU" smtClean="0"/>
              <a:pPr/>
              <a:t>87</a:t>
            </a:fld>
            <a:endParaRPr lang="en-AU" dirty="0"/>
          </a:p>
        </p:txBody>
      </p:sp>
    </p:spTree>
    <p:extLst>
      <p:ext uri="{BB962C8B-B14F-4D97-AF65-F5344CB8AC3E}">
        <p14:creationId xmlns:p14="http://schemas.microsoft.com/office/powerpoint/2010/main" val="36843720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a:extLst>
              <a:ext uri="{FF2B5EF4-FFF2-40B4-BE49-F238E27FC236}">
                <a16:creationId xmlns:a16="http://schemas.microsoft.com/office/drawing/2014/main" id="{1126B3EE-101A-45CF-BD27-ADAF4008B73A}"/>
              </a:ext>
            </a:extLst>
          </p:cNvPr>
          <p:cNvSpPr txBox="1">
            <a:spLocks noChangeArrowheads="1"/>
          </p:cNvSpPr>
          <p:nvPr/>
        </p:nvSpPr>
        <p:spPr bwMode="auto">
          <a:xfrm>
            <a:off x="2186880" y="99127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buFont typeface="Arial" panose="020B0604020202020204" pitchFamily="34" charset="0"/>
              <a:buChar char="–"/>
            </a:pPr>
            <a:endParaRPr lang="en-CA" altLang="en-US" dirty="0"/>
          </a:p>
          <a:p>
            <a:pPr marL="285750" indent="-285750">
              <a:lnSpc>
                <a:spcPts val="2160"/>
              </a:lnSpc>
              <a:buFont typeface="Arial" panose="020B0604020202020204" pitchFamily="34" charset="0"/>
              <a:buChar char="–"/>
            </a:pPr>
            <a:r>
              <a:rPr lang="en-CA" altLang="en-US" dirty="0"/>
              <a:t>Visit D through the edge (K, D)</a:t>
            </a:r>
          </a:p>
          <a:p>
            <a:pPr marL="285750" indent="-285750">
              <a:lnSpc>
                <a:spcPts val="2160"/>
              </a:lnSpc>
              <a:buFont typeface="Arial" panose="020B0604020202020204" pitchFamily="34" charset="0"/>
              <a:buChar char="–"/>
            </a:pPr>
            <a:r>
              <a:rPr lang="en-CA" altLang="en-US" dirty="0"/>
              <a:t>Copy J into location 3 and update the location array</a:t>
            </a:r>
          </a:p>
        </p:txBody>
      </p:sp>
      <p:graphicFrame>
        <p:nvGraphicFramePr>
          <p:cNvPr id="5" name="Content Placeholder 14">
            <a:extLst>
              <a:ext uri="{FF2B5EF4-FFF2-40B4-BE49-F238E27FC236}">
                <a16:creationId xmlns:a16="http://schemas.microsoft.com/office/drawing/2014/main" id="{7EC1D501-5A44-435F-82FA-01741377AB41}"/>
              </a:ext>
            </a:extLst>
          </p:cNvPr>
          <p:cNvGraphicFramePr>
            <a:graphicFrameLocks/>
          </p:cNvGraphicFramePr>
          <p:nvPr/>
        </p:nvGraphicFramePr>
        <p:xfrm>
          <a:off x="2803559" y="2263304"/>
          <a:ext cx="6923092" cy="670388"/>
        </p:xfrm>
        <a:graphic>
          <a:graphicData uri="http://schemas.openxmlformats.org/drawingml/2006/table">
            <a:tbl>
              <a:tblPr firstRow="1" bandRow="1">
                <a:tableStyleId>{2D5ABB26-0587-4C30-8999-92F81FD0307C}</a:tableStyleId>
              </a:tblPr>
              <a:tblGrid>
                <a:gridCol w="629372">
                  <a:extLst>
                    <a:ext uri="{9D8B030D-6E8A-4147-A177-3AD203B41FA5}">
                      <a16:colId xmlns:a16="http://schemas.microsoft.com/office/drawing/2014/main" val="20000"/>
                    </a:ext>
                  </a:extLst>
                </a:gridCol>
                <a:gridCol w="629372">
                  <a:extLst>
                    <a:ext uri="{9D8B030D-6E8A-4147-A177-3AD203B41FA5}">
                      <a16:colId xmlns:a16="http://schemas.microsoft.com/office/drawing/2014/main" val="20001"/>
                    </a:ext>
                  </a:extLst>
                </a:gridCol>
                <a:gridCol w="629372">
                  <a:extLst>
                    <a:ext uri="{9D8B030D-6E8A-4147-A177-3AD203B41FA5}">
                      <a16:colId xmlns:a16="http://schemas.microsoft.com/office/drawing/2014/main" val="20002"/>
                    </a:ext>
                  </a:extLst>
                </a:gridCol>
                <a:gridCol w="629372">
                  <a:extLst>
                    <a:ext uri="{9D8B030D-6E8A-4147-A177-3AD203B41FA5}">
                      <a16:colId xmlns:a16="http://schemas.microsoft.com/office/drawing/2014/main" val="20003"/>
                    </a:ext>
                  </a:extLst>
                </a:gridCol>
                <a:gridCol w="629372">
                  <a:extLst>
                    <a:ext uri="{9D8B030D-6E8A-4147-A177-3AD203B41FA5}">
                      <a16:colId xmlns:a16="http://schemas.microsoft.com/office/drawing/2014/main" val="20004"/>
                    </a:ext>
                  </a:extLst>
                </a:gridCol>
                <a:gridCol w="629372">
                  <a:extLst>
                    <a:ext uri="{9D8B030D-6E8A-4147-A177-3AD203B41FA5}">
                      <a16:colId xmlns:a16="http://schemas.microsoft.com/office/drawing/2014/main" val="20005"/>
                    </a:ext>
                  </a:extLst>
                </a:gridCol>
                <a:gridCol w="629372">
                  <a:extLst>
                    <a:ext uri="{9D8B030D-6E8A-4147-A177-3AD203B41FA5}">
                      <a16:colId xmlns:a16="http://schemas.microsoft.com/office/drawing/2014/main" val="20006"/>
                    </a:ext>
                  </a:extLst>
                </a:gridCol>
                <a:gridCol w="629372">
                  <a:extLst>
                    <a:ext uri="{9D8B030D-6E8A-4147-A177-3AD203B41FA5}">
                      <a16:colId xmlns:a16="http://schemas.microsoft.com/office/drawing/2014/main" val="20007"/>
                    </a:ext>
                  </a:extLst>
                </a:gridCol>
                <a:gridCol w="629372">
                  <a:extLst>
                    <a:ext uri="{9D8B030D-6E8A-4147-A177-3AD203B41FA5}">
                      <a16:colId xmlns:a16="http://schemas.microsoft.com/office/drawing/2014/main" val="20008"/>
                    </a:ext>
                  </a:extLst>
                </a:gridCol>
                <a:gridCol w="629372">
                  <a:extLst>
                    <a:ext uri="{9D8B030D-6E8A-4147-A177-3AD203B41FA5}">
                      <a16:colId xmlns:a16="http://schemas.microsoft.com/office/drawing/2014/main" val="20009"/>
                    </a:ext>
                  </a:extLst>
                </a:gridCol>
                <a:gridCol w="629372">
                  <a:extLst>
                    <a:ext uri="{9D8B030D-6E8A-4147-A177-3AD203B41FA5}">
                      <a16:colId xmlns:a16="http://schemas.microsoft.com/office/drawing/2014/main" val="20010"/>
                    </a:ext>
                  </a:extLst>
                </a:gridCol>
              </a:tblGrid>
              <a:tr h="304511">
                <a:tc>
                  <a:txBody>
                    <a:bodyPr/>
                    <a:lstStyle/>
                    <a:p>
                      <a:r>
                        <a:rPr lang="en-CA" sz="1400" dirty="0"/>
                        <a:t>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1</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2</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rgbClr val="00B0F0"/>
                          </a:solidFill>
                        </a:rPr>
                        <a:t>3</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4</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5</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6</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7</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8</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9</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t>10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65414">
                <a:tc>
                  <a:txBody>
                    <a:bodyPr/>
                    <a:lstStyle/>
                    <a:p>
                      <a:pPr algn="ctr"/>
                      <a:r>
                        <a:rPr lang="en-CA" sz="1800" b="0" dirty="0">
                          <a:solidFill>
                            <a:schemeClr val="tx1"/>
                          </a:solidFill>
                        </a:rPr>
                        <a:t>A</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B</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C</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rgbClr val="FF0000"/>
                          </a:solidFill>
                        </a:rPr>
                        <a:t>J</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E</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F</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G</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H</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I</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50000"/>
                            </a:schemeClr>
                          </a:solidFill>
                        </a:rPr>
                        <a:t>J</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bl>
          </a:graphicData>
        </a:graphic>
      </p:graphicFrame>
      <p:graphicFrame>
        <p:nvGraphicFramePr>
          <p:cNvPr id="6" name="Content Placeholder 14">
            <a:extLst>
              <a:ext uri="{FF2B5EF4-FFF2-40B4-BE49-F238E27FC236}">
                <a16:creationId xmlns:a16="http://schemas.microsoft.com/office/drawing/2014/main" id="{B10790D3-2D4B-4A88-8079-4F448C250323}"/>
              </a:ext>
            </a:extLst>
          </p:cNvPr>
          <p:cNvGraphicFramePr>
            <a:graphicFrameLocks/>
          </p:cNvGraphicFramePr>
          <p:nvPr/>
        </p:nvGraphicFramePr>
        <p:xfrm>
          <a:off x="2803559" y="3176117"/>
          <a:ext cx="6923092" cy="670388"/>
        </p:xfrm>
        <a:graphic>
          <a:graphicData uri="http://schemas.openxmlformats.org/drawingml/2006/table">
            <a:tbl>
              <a:tblPr firstRow="1" bandRow="1">
                <a:tableStyleId>{2D5ABB26-0587-4C30-8999-92F81FD0307C}</a:tableStyleId>
              </a:tblPr>
              <a:tblGrid>
                <a:gridCol w="629372">
                  <a:extLst>
                    <a:ext uri="{9D8B030D-6E8A-4147-A177-3AD203B41FA5}">
                      <a16:colId xmlns:a16="http://schemas.microsoft.com/office/drawing/2014/main" val="20000"/>
                    </a:ext>
                  </a:extLst>
                </a:gridCol>
                <a:gridCol w="629372">
                  <a:extLst>
                    <a:ext uri="{9D8B030D-6E8A-4147-A177-3AD203B41FA5}">
                      <a16:colId xmlns:a16="http://schemas.microsoft.com/office/drawing/2014/main" val="20001"/>
                    </a:ext>
                  </a:extLst>
                </a:gridCol>
                <a:gridCol w="629372">
                  <a:extLst>
                    <a:ext uri="{9D8B030D-6E8A-4147-A177-3AD203B41FA5}">
                      <a16:colId xmlns:a16="http://schemas.microsoft.com/office/drawing/2014/main" val="20002"/>
                    </a:ext>
                  </a:extLst>
                </a:gridCol>
                <a:gridCol w="629372">
                  <a:extLst>
                    <a:ext uri="{9D8B030D-6E8A-4147-A177-3AD203B41FA5}">
                      <a16:colId xmlns:a16="http://schemas.microsoft.com/office/drawing/2014/main" val="20003"/>
                    </a:ext>
                  </a:extLst>
                </a:gridCol>
                <a:gridCol w="629372">
                  <a:extLst>
                    <a:ext uri="{9D8B030D-6E8A-4147-A177-3AD203B41FA5}">
                      <a16:colId xmlns:a16="http://schemas.microsoft.com/office/drawing/2014/main" val="20004"/>
                    </a:ext>
                  </a:extLst>
                </a:gridCol>
                <a:gridCol w="629372">
                  <a:extLst>
                    <a:ext uri="{9D8B030D-6E8A-4147-A177-3AD203B41FA5}">
                      <a16:colId xmlns:a16="http://schemas.microsoft.com/office/drawing/2014/main" val="20005"/>
                    </a:ext>
                  </a:extLst>
                </a:gridCol>
                <a:gridCol w="629372">
                  <a:extLst>
                    <a:ext uri="{9D8B030D-6E8A-4147-A177-3AD203B41FA5}">
                      <a16:colId xmlns:a16="http://schemas.microsoft.com/office/drawing/2014/main" val="20006"/>
                    </a:ext>
                  </a:extLst>
                </a:gridCol>
                <a:gridCol w="629372">
                  <a:extLst>
                    <a:ext uri="{9D8B030D-6E8A-4147-A177-3AD203B41FA5}">
                      <a16:colId xmlns:a16="http://schemas.microsoft.com/office/drawing/2014/main" val="20007"/>
                    </a:ext>
                  </a:extLst>
                </a:gridCol>
                <a:gridCol w="629372">
                  <a:extLst>
                    <a:ext uri="{9D8B030D-6E8A-4147-A177-3AD203B41FA5}">
                      <a16:colId xmlns:a16="http://schemas.microsoft.com/office/drawing/2014/main" val="20008"/>
                    </a:ext>
                  </a:extLst>
                </a:gridCol>
                <a:gridCol w="629372">
                  <a:extLst>
                    <a:ext uri="{9D8B030D-6E8A-4147-A177-3AD203B41FA5}">
                      <a16:colId xmlns:a16="http://schemas.microsoft.com/office/drawing/2014/main" val="20009"/>
                    </a:ext>
                  </a:extLst>
                </a:gridCol>
                <a:gridCol w="629372">
                  <a:extLst>
                    <a:ext uri="{9D8B030D-6E8A-4147-A177-3AD203B41FA5}">
                      <a16:colId xmlns:a16="http://schemas.microsoft.com/office/drawing/2014/main" val="20010"/>
                    </a:ext>
                  </a:extLst>
                </a:gridCol>
              </a:tblGrid>
              <a:tr h="304511">
                <a:tc>
                  <a:txBody>
                    <a:bodyPr/>
                    <a:lstStyle/>
                    <a:p>
                      <a:r>
                        <a:rPr lang="en-CA" sz="1400" dirty="0"/>
                        <a:t>A</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B</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C</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D</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E</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F</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G</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H</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I</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rgbClr val="FF0000"/>
                          </a:solidFill>
                        </a:rPr>
                        <a:t>J</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K</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65414">
                <a:tc>
                  <a:txBody>
                    <a:bodyPr/>
                    <a:lstStyle/>
                    <a:p>
                      <a:pPr algn="ctr"/>
                      <a:r>
                        <a:rPr lang="en-CA" sz="1800" b="0" dirty="0">
                          <a:solidFill>
                            <a:schemeClr val="tx1"/>
                          </a:solidFill>
                        </a:rPr>
                        <a:t>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1</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2</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3</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4</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5</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6</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7</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8</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rgbClr val="00B0F0"/>
                          </a:solidFill>
                        </a:rPr>
                        <a:t>3</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10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Arc 5">
            <a:extLst>
              <a:ext uri="{FF2B5EF4-FFF2-40B4-BE49-F238E27FC236}">
                <a16:creationId xmlns:a16="http://schemas.microsoft.com/office/drawing/2014/main" id="{03D900F2-2101-446C-8651-77FE9AC20A49}"/>
              </a:ext>
            </a:extLst>
          </p:cNvPr>
          <p:cNvSpPr/>
          <p:nvPr/>
        </p:nvSpPr>
        <p:spPr>
          <a:xfrm>
            <a:off x="5159896" y="2527922"/>
            <a:ext cx="3456384" cy="381000"/>
          </a:xfrm>
          <a:prstGeom prst="arc">
            <a:avLst>
              <a:gd name="adj1" fmla="val 10886923"/>
              <a:gd name="adj2" fmla="val 21517643"/>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CA"/>
          </a:p>
        </p:txBody>
      </p:sp>
      <p:sp>
        <p:nvSpPr>
          <p:cNvPr id="10" name="椭圆 9">
            <a:extLst>
              <a:ext uri="{FF2B5EF4-FFF2-40B4-BE49-F238E27FC236}">
                <a16:creationId xmlns:a16="http://schemas.microsoft.com/office/drawing/2014/main" id="{9AF7B61B-6693-4321-9A66-BEF6D57935B5}"/>
              </a:ext>
            </a:extLst>
          </p:cNvPr>
          <p:cNvSpPr/>
          <p:nvPr/>
        </p:nvSpPr>
        <p:spPr>
          <a:xfrm>
            <a:off x="5771964" y="4149080"/>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B</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1" name="椭圆 10">
            <a:extLst>
              <a:ext uri="{FF2B5EF4-FFF2-40B4-BE49-F238E27FC236}">
                <a16:creationId xmlns:a16="http://schemas.microsoft.com/office/drawing/2014/main" id="{A3B6BF16-8BE5-42E4-8AF2-413276AC3377}"/>
              </a:ext>
            </a:extLst>
          </p:cNvPr>
          <p:cNvSpPr/>
          <p:nvPr/>
        </p:nvSpPr>
        <p:spPr>
          <a:xfrm>
            <a:off x="4964421" y="4714682"/>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A</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2" name="椭圆 11">
            <a:extLst>
              <a:ext uri="{FF2B5EF4-FFF2-40B4-BE49-F238E27FC236}">
                <a16:creationId xmlns:a16="http://schemas.microsoft.com/office/drawing/2014/main" id="{D370E31B-0515-484A-9032-363D34079FEB}"/>
              </a:ext>
            </a:extLst>
          </p:cNvPr>
          <p:cNvSpPr/>
          <p:nvPr/>
        </p:nvSpPr>
        <p:spPr>
          <a:xfrm>
            <a:off x="5125018" y="5661248"/>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H</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3" name="椭圆 12">
            <a:extLst>
              <a:ext uri="{FF2B5EF4-FFF2-40B4-BE49-F238E27FC236}">
                <a16:creationId xmlns:a16="http://schemas.microsoft.com/office/drawing/2014/main" id="{77891CB8-2CEC-4516-B884-FA7BF5BC5647}"/>
              </a:ext>
            </a:extLst>
          </p:cNvPr>
          <p:cNvSpPr/>
          <p:nvPr/>
        </p:nvSpPr>
        <p:spPr>
          <a:xfrm>
            <a:off x="5663952" y="5553236"/>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I</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4" name="椭圆 13">
            <a:extLst>
              <a:ext uri="{FF2B5EF4-FFF2-40B4-BE49-F238E27FC236}">
                <a16:creationId xmlns:a16="http://schemas.microsoft.com/office/drawing/2014/main" id="{3C47B3F7-B73F-46D2-8489-43770589E5F3}"/>
              </a:ext>
            </a:extLst>
          </p:cNvPr>
          <p:cNvSpPr/>
          <p:nvPr/>
        </p:nvSpPr>
        <p:spPr>
          <a:xfrm>
            <a:off x="6036610" y="5990124"/>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G</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5" name="椭圆 14">
            <a:extLst>
              <a:ext uri="{FF2B5EF4-FFF2-40B4-BE49-F238E27FC236}">
                <a16:creationId xmlns:a16="http://schemas.microsoft.com/office/drawing/2014/main" id="{BC473CFA-9CC9-47E9-B5B1-F65A8BA69159}"/>
              </a:ext>
            </a:extLst>
          </p:cNvPr>
          <p:cNvSpPr/>
          <p:nvPr/>
        </p:nvSpPr>
        <p:spPr>
          <a:xfrm>
            <a:off x="6272155" y="5174777"/>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J</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6" name="椭圆 15">
            <a:extLst>
              <a:ext uri="{FF2B5EF4-FFF2-40B4-BE49-F238E27FC236}">
                <a16:creationId xmlns:a16="http://schemas.microsoft.com/office/drawing/2014/main" id="{607F4D10-5268-4641-AD9A-BFEBEEBE440F}"/>
              </a:ext>
            </a:extLst>
          </p:cNvPr>
          <p:cNvSpPr/>
          <p:nvPr/>
        </p:nvSpPr>
        <p:spPr>
          <a:xfrm>
            <a:off x="6096000" y="4606670"/>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C</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7" name="椭圆 16">
            <a:extLst>
              <a:ext uri="{FF2B5EF4-FFF2-40B4-BE49-F238E27FC236}">
                <a16:creationId xmlns:a16="http://schemas.microsoft.com/office/drawing/2014/main" id="{2D8F579D-70D8-4F1C-ADDC-F440132241CC}"/>
              </a:ext>
            </a:extLst>
          </p:cNvPr>
          <p:cNvSpPr/>
          <p:nvPr/>
        </p:nvSpPr>
        <p:spPr>
          <a:xfrm>
            <a:off x="6672064" y="4971388"/>
            <a:ext cx="216024" cy="216024"/>
          </a:xfrm>
          <a:prstGeom prst="ellipse">
            <a:avLst/>
          </a:prstGeom>
          <a:solidFill>
            <a:srgbClr val="C48DA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K</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8" name="椭圆 17">
            <a:extLst>
              <a:ext uri="{FF2B5EF4-FFF2-40B4-BE49-F238E27FC236}">
                <a16:creationId xmlns:a16="http://schemas.microsoft.com/office/drawing/2014/main" id="{590FA758-0070-41FC-A0D8-E3CF7AD44189}"/>
              </a:ext>
            </a:extLst>
          </p:cNvPr>
          <p:cNvSpPr/>
          <p:nvPr/>
        </p:nvSpPr>
        <p:spPr>
          <a:xfrm>
            <a:off x="7033125" y="4705370"/>
            <a:ext cx="216024" cy="216024"/>
          </a:xfrm>
          <a:prstGeom prst="ellipse">
            <a:avLst/>
          </a:prstGeom>
          <a:solidFill>
            <a:srgbClr val="C48DA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D</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9" name="椭圆 18">
            <a:extLst>
              <a:ext uri="{FF2B5EF4-FFF2-40B4-BE49-F238E27FC236}">
                <a16:creationId xmlns:a16="http://schemas.microsoft.com/office/drawing/2014/main" id="{01717036-7312-4D64-A14C-16CC6493EBCB}"/>
              </a:ext>
            </a:extLst>
          </p:cNvPr>
          <p:cNvSpPr/>
          <p:nvPr/>
        </p:nvSpPr>
        <p:spPr>
          <a:xfrm>
            <a:off x="7213417" y="5582860"/>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E</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20" name="椭圆 19">
            <a:extLst>
              <a:ext uri="{FF2B5EF4-FFF2-40B4-BE49-F238E27FC236}">
                <a16:creationId xmlns:a16="http://schemas.microsoft.com/office/drawing/2014/main" id="{72BA8742-9E75-47B0-BB58-C21D3CFA95BB}"/>
              </a:ext>
            </a:extLst>
          </p:cNvPr>
          <p:cNvSpPr/>
          <p:nvPr/>
        </p:nvSpPr>
        <p:spPr>
          <a:xfrm>
            <a:off x="6674483" y="5661248"/>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F</a:t>
            </a:r>
            <a:endParaRPr lang="zh-CN" altLang="en-US" sz="1400" dirty="0">
              <a:solidFill>
                <a:schemeClr val="tx1"/>
              </a:solidFill>
              <a:latin typeface="Arial" panose="020B0604020202020204" pitchFamily="34" charset="0"/>
              <a:cs typeface="Arial" panose="020B0604020202020204" pitchFamily="34" charset="0"/>
            </a:endParaRPr>
          </a:p>
        </p:txBody>
      </p:sp>
      <p:cxnSp>
        <p:nvCxnSpPr>
          <p:cNvPr id="21" name="直接连接符 20">
            <a:extLst>
              <a:ext uri="{FF2B5EF4-FFF2-40B4-BE49-F238E27FC236}">
                <a16:creationId xmlns:a16="http://schemas.microsoft.com/office/drawing/2014/main" id="{D609A79C-524D-4080-A6A6-00E1140C4018}"/>
              </a:ext>
            </a:extLst>
          </p:cNvPr>
          <p:cNvCxnSpPr>
            <a:cxnSpLocks/>
            <a:endCxn id="10" idx="3"/>
          </p:cNvCxnSpPr>
          <p:nvPr/>
        </p:nvCxnSpPr>
        <p:spPr>
          <a:xfrm flipV="1">
            <a:off x="5180446" y="4333469"/>
            <a:ext cx="623155" cy="430007"/>
          </a:xfrm>
          <a:prstGeom prst="line">
            <a:avLst/>
          </a:prstGeom>
          <a:ln w="19050"/>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9CD80606-16B7-4DFF-A389-6192FA11F57A}"/>
              </a:ext>
            </a:extLst>
          </p:cNvPr>
          <p:cNvCxnSpPr>
            <a:cxnSpLocks/>
            <a:stCxn id="13" idx="0"/>
            <a:endCxn id="10" idx="4"/>
          </p:cNvCxnSpPr>
          <p:nvPr/>
        </p:nvCxnSpPr>
        <p:spPr>
          <a:xfrm flipV="1">
            <a:off x="5771964" y="4365104"/>
            <a:ext cx="108012" cy="1188132"/>
          </a:xfrm>
          <a:prstGeom prst="line">
            <a:avLst/>
          </a:prstGeom>
          <a:ln w="19050"/>
        </p:spPr>
        <p:style>
          <a:lnRef idx="1">
            <a:schemeClr val="dk1"/>
          </a:lnRef>
          <a:fillRef idx="0">
            <a:schemeClr val="dk1"/>
          </a:fillRef>
          <a:effectRef idx="0">
            <a:schemeClr val="dk1"/>
          </a:effectRef>
          <a:fontRef idx="minor">
            <a:schemeClr val="tx1"/>
          </a:fontRef>
        </p:style>
      </p:cxnSp>
      <p:cxnSp>
        <p:nvCxnSpPr>
          <p:cNvPr id="23" name="直接连接符 22">
            <a:extLst>
              <a:ext uri="{FF2B5EF4-FFF2-40B4-BE49-F238E27FC236}">
                <a16:creationId xmlns:a16="http://schemas.microsoft.com/office/drawing/2014/main" id="{2CB6DC63-E9AF-4CD7-887B-A6678BF6A743}"/>
              </a:ext>
            </a:extLst>
          </p:cNvPr>
          <p:cNvCxnSpPr>
            <a:cxnSpLocks/>
            <a:stCxn id="13" idx="1"/>
            <a:endCxn id="11" idx="5"/>
          </p:cNvCxnSpPr>
          <p:nvPr/>
        </p:nvCxnSpPr>
        <p:spPr>
          <a:xfrm flipH="1" flipV="1">
            <a:off x="5148810" y="4899070"/>
            <a:ext cx="546779" cy="685802"/>
          </a:xfrm>
          <a:prstGeom prst="line">
            <a:avLst/>
          </a:prstGeom>
          <a:ln w="19050"/>
        </p:spPr>
        <p:style>
          <a:lnRef idx="1">
            <a:schemeClr val="dk1"/>
          </a:lnRef>
          <a:fillRef idx="0">
            <a:schemeClr val="dk1"/>
          </a:fillRef>
          <a:effectRef idx="0">
            <a:schemeClr val="dk1"/>
          </a:effectRef>
          <a:fontRef idx="minor">
            <a:schemeClr val="tx1"/>
          </a:fontRef>
        </p:style>
      </p:cxnSp>
      <p:cxnSp>
        <p:nvCxnSpPr>
          <p:cNvPr id="24" name="直接连接符 23">
            <a:extLst>
              <a:ext uri="{FF2B5EF4-FFF2-40B4-BE49-F238E27FC236}">
                <a16:creationId xmlns:a16="http://schemas.microsoft.com/office/drawing/2014/main" id="{9E3241C4-BE73-4BCF-8CFF-9021210A18E6}"/>
              </a:ext>
            </a:extLst>
          </p:cNvPr>
          <p:cNvCxnSpPr>
            <a:cxnSpLocks/>
            <a:stCxn id="12" idx="0"/>
            <a:endCxn id="11" idx="4"/>
          </p:cNvCxnSpPr>
          <p:nvPr/>
        </p:nvCxnSpPr>
        <p:spPr>
          <a:xfrm flipH="1" flipV="1">
            <a:off x="5072434" y="4930706"/>
            <a:ext cx="160597" cy="730542"/>
          </a:xfrm>
          <a:prstGeom prst="line">
            <a:avLst/>
          </a:prstGeom>
          <a:ln w="19050"/>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62B3D5C7-09EE-43AD-8778-DB151BA25867}"/>
              </a:ext>
            </a:extLst>
          </p:cNvPr>
          <p:cNvCxnSpPr>
            <a:cxnSpLocks/>
          </p:cNvCxnSpPr>
          <p:nvPr/>
        </p:nvCxnSpPr>
        <p:spPr>
          <a:xfrm flipH="1" flipV="1">
            <a:off x="6252635" y="4822695"/>
            <a:ext cx="80961" cy="352083"/>
          </a:xfrm>
          <a:prstGeom prst="line">
            <a:avLst/>
          </a:prstGeom>
          <a:ln w="19050"/>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9371674C-7E0D-44E2-9401-B87611BC2F33}"/>
              </a:ext>
            </a:extLst>
          </p:cNvPr>
          <p:cNvCxnSpPr>
            <a:cxnSpLocks/>
            <a:stCxn id="17" idx="7"/>
            <a:endCxn id="18" idx="3"/>
          </p:cNvCxnSpPr>
          <p:nvPr/>
        </p:nvCxnSpPr>
        <p:spPr>
          <a:xfrm flipV="1">
            <a:off x="6856453" y="4889758"/>
            <a:ext cx="208309" cy="113266"/>
          </a:xfrm>
          <a:prstGeom prst="line">
            <a:avLst/>
          </a:prstGeom>
          <a:ln w="19050"/>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119A2587-4A4A-4AA5-ADAA-38D6CC81BA1E}"/>
              </a:ext>
            </a:extLst>
          </p:cNvPr>
          <p:cNvCxnSpPr>
            <a:cxnSpLocks/>
            <a:stCxn id="19" idx="0"/>
          </p:cNvCxnSpPr>
          <p:nvPr/>
        </p:nvCxnSpPr>
        <p:spPr>
          <a:xfrm flipH="1" flipV="1">
            <a:off x="7185925" y="4921394"/>
            <a:ext cx="135504" cy="661466"/>
          </a:xfrm>
          <a:prstGeom prst="line">
            <a:avLst/>
          </a:prstGeom>
          <a:ln w="19050"/>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32CF354D-3854-4F46-87FA-AC8C1A753BD9}"/>
              </a:ext>
            </a:extLst>
          </p:cNvPr>
          <p:cNvCxnSpPr>
            <a:cxnSpLocks/>
            <a:stCxn id="19" idx="1"/>
            <a:endCxn id="17" idx="5"/>
          </p:cNvCxnSpPr>
          <p:nvPr/>
        </p:nvCxnSpPr>
        <p:spPr>
          <a:xfrm flipH="1" flipV="1">
            <a:off x="6856453" y="5155776"/>
            <a:ext cx="388601" cy="458720"/>
          </a:xfrm>
          <a:prstGeom prst="line">
            <a:avLst/>
          </a:prstGeom>
          <a:ln w="19050"/>
        </p:spPr>
        <p:style>
          <a:lnRef idx="1">
            <a:schemeClr val="dk1"/>
          </a:lnRef>
          <a:fillRef idx="0">
            <a:schemeClr val="dk1"/>
          </a:fillRef>
          <a:effectRef idx="0">
            <a:schemeClr val="dk1"/>
          </a:effectRef>
          <a:fontRef idx="minor">
            <a:schemeClr val="tx1"/>
          </a:fontRef>
        </p:style>
      </p:cxnSp>
      <p:cxnSp>
        <p:nvCxnSpPr>
          <p:cNvPr id="29" name="直接连接符 28">
            <a:extLst>
              <a:ext uri="{FF2B5EF4-FFF2-40B4-BE49-F238E27FC236}">
                <a16:creationId xmlns:a16="http://schemas.microsoft.com/office/drawing/2014/main" id="{9458BF4F-A342-42A9-8068-616B81237CDD}"/>
              </a:ext>
            </a:extLst>
          </p:cNvPr>
          <p:cNvCxnSpPr>
            <a:cxnSpLocks/>
            <a:stCxn id="20" idx="6"/>
            <a:endCxn id="19" idx="2"/>
          </p:cNvCxnSpPr>
          <p:nvPr/>
        </p:nvCxnSpPr>
        <p:spPr>
          <a:xfrm flipV="1">
            <a:off x="6890507" y="5690872"/>
            <a:ext cx="322910" cy="78388"/>
          </a:xfrm>
          <a:prstGeom prst="line">
            <a:avLst/>
          </a:prstGeom>
          <a:ln w="19050"/>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B6D9ADB5-A5B8-4445-A1E6-F19811974C68}"/>
              </a:ext>
            </a:extLst>
          </p:cNvPr>
          <p:cNvCxnSpPr>
            <a:cxnSpLocks/>
            <a:stCxn id="14" idx="1"/>
            <a:endCxn id="13" idx="5"/>
          </p:cNvCxnSpPr>
          <p:nvPr/>
        </p:nvCxnSpPr>
        <p:spPr>
          <a:xfrm flipH="1" flipV="1">
            <a:off x="5848340" y="5737624"/>
            <a:ext cx="219906" cy="284136"/>
          </a:xfrm>
          <a:prstGeom prst="line">
            <a:avLst/>
          </a:prstGeom>
          <a:ln w="19050"/>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96BA2B94-EEB4-4D2A-9B51-CC7F97AD32F5}"/>
              </a:ext>
            </a:extLst>
          </p:cNvPr>
          <p:cNvCxnSpPr>
            <a:cxnSpLocks/>
            <a:stCxn id="12" idx="6"/>
            <a:endCxn id="13" idx="2"/>
          </p:cNvCxnSpPr>
          <p:nvPr/>
        </p:nvCxnSpPr>
        <p:spPr>
          <a:xfrm flipV="1">
            <a:off x="5341042" y="5661248"/>
            <a:ext cx="322910" cy="108012"/>
          </a:xfrm>
          <a:prstGeom prst="line">
            <a:avLst/>
          </a:prstGeom>
          <a:ln w="19050"/>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8493FA7F-A3E7-4495-9354-2DE5D5DFA71B}"/>
              </a:ext>
            </a:extLst>
          </p:cNvPr>
          <p:cNvCxnSpPr>
            <a:cxnSpLocks/>
            <a:stCxn id="12" idx="5"/>
            <a:endCxn id="14" idx="2"/>
          </p:cNvCxnSpPr>
          <p:nvPr/>
        </p:nvCxnSpPr>
        <p:spPr>
          <a:xfrm>
            <a:off x="5309406" y="5845636"/>
            <a:ext cx="727204" cy="252500"/>
          </a:xfrm>
          <a:prstGeom prst="line">
            <a:avLst/>
          </a:prstGeom>
          <a:ln w="19050"/>
        </p:spPr>
        <p:style>
          <a:lnRef idx="1">
            <a:schemeClr val="dk1"/>
          </a:lnRef>
          <a:fillRef idx="0">
            <a:schemeClr val="dk1"/>
          </a:fillRef>
          <a:effectRef idx="0">
            <a:schemeClr val="dk1"/>
          </a:effectRef>
          <a:fontRef idx="minor">
            <a:schemeClr val="tx1"/>
          </a:fontRef>
        </p:style>
      </p:cxnSp>
      <p:sp>
        <p:nvSpPr>
          <p:cNvPr id="34" name="Rectangle 2">
            <a:extLst>
              <a:ext uri="{FF2B5EF4-FFF2-40B4-BE49-F238E27FC236}">
                <a16:creationId xmlns:a16="http://schemas.microsoft.com/office/drawing/2014/main" id="{DCA0AC82-299B-49A6-A694-B8E882A64B3E}"/>
              </a:ext>
            </a:extLst>
          </p:cNvPr>
          <p:cNvSpPr>
            <a:spLocks noGrp="1" noChangeArrowheads="1"/>
          </p:cNvSpPr>
          <p:nvPr>
            <p:ph type="title"/>
          </p:nvPr>
        </p:nvSpPr>
        <p:spPr/>
        <p:txBody>
          <a:bodyPr>
            <a:normAutofit/>
          </a:bodyPr>
          <a:lstStyle/>
          <a:p>
            <a:r>
              <a:rPr lang="en-US" altLang="en-US" sz="2400" dirty="0">
                <a:latin typeface="Arial" charset="0"/>
                <a:cs typeface="Arial" charset="0"/>
              </a:rPr>
              <a:t>Compute connected components with new data structure</a:t>
            </a:r>
            <a:endParaRPr lang="en-US" altLang="en-US" sz="3600" dirty="0">
              <a:latin typeface="Arial" charset="0"/>
              <a:cs typeface="Arial" charset="0"/>
            </a:endParaRPr>
          </a:p>
        </p:txBody>
      </p:sp>
      <p:sp>
        <p:nvSpPr>
          <p:cNvPr id="3" name="Footer Placeholder 2">
            <a:extLst>
              <a:ext uri="{FF2B5EF4-FFF2-40B4-BE49-F238E27FC236}">
                <a16:creationId xmlns:a16="http://schemas.microsoft.com/office/drawing/2014/main" id="{D7BDDC73-48F3-D842-281B-C9C8CC75623D}"/>
              </a:ext>
            </a:extLst>
          </p:cNvPr>
          <p:cNvSpPr>
            <a:spLocks noGrp="1"/>
          </p:cNvSpPr>
          <p:nvPr>
            <p:ph type="ftr" sz="quarter" idx="10"/>
          </p:nvPr>
        </p:nvSpPr>
        <p:spPr/>
        <p:txBody>
          <a:bodyPr/>
          <a:lstStyle/>
          <a:p>
            <a:r>
              <a:rPr lang="en-AU"/>
              <a:t>22T2</a:t>
            </a:r>
            <a:endParaRPr lang="en-AU" dirty="0"/>
          </a:p>
        </p:txBody>
      </p:sp>
      <p:sp>
        <p:nvSpPr>
          <p:cNvPr id="4" name="Slide Number Placeholder 3">
            <a:extLst>
              <a:ext uri="{FF2B5EF4-FFF2-40B4-BE49-F238E27FC236}">
                <a16:creationId xmlns:a16="http://schemas.microsoft.com/office/drawing/2014/main" id="{276BD4AE-0000-EB6A-A5FF-21468C803288}"/>
              </a:ext>
            </a:extLst>
          </p:cNvPr>
          <p:cNvSpPr>
            <a:spLocks noGrp="1"/>
          </p:cNvSpPr>
          <p:nvPr>
            <p:ph type="sldNum" sz="quarter" idx="11"/>
          </p:nvPr>
        </p:nvSpPr>
        <p:spPr/>
        <p:txBody>
          <a:bodyPr/>
          <a:lstStyle/>
          <a:p>
            <a:fld id="{009375D7-070A-4959-9224-FB5E66F2B1B3}" type="slidenum">
              <a:rPr lang="en-AU" smtClean="0"/>
              <a:pPr/>
              <a:t>88</a:t>
            </a:fld>
            <a:endParaRPr lang="en-AU" dirty="0"/>
          </a:p>
        </p:txBody>
      </p:sp>
    </p:spTree>
    <p:extLst>
      <p:ext uri="{BB962C8B-B14F-4D97-AF65-F5344CB8AC3E}">
        <p14:creationId xmlns:p14="http://schemas.microsoft.com/office/powerpoint/2010/main" val="32166556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a:extLst>
              <a:ext uri="{FF2B5EF4-FFF2-40B4-BE49-F238E27FC236}">
                <a16:creationId xmlns:a16="http://schemas.microsoft.com/office/drawing/2014/main" id="{1126B3EE-101A-45CF-BD27-ADAF4008B73A}"/>
              </a:ext>
            </a:extLst>
          </p:cNvPr>
          <p:cNvSpPr txBox="1">
            <a:spLocks noChangeArrowheads="1"/>
          </p:cNvSpPr>
          <p:nvPr/>
        </p:nvSpPr>
        <p:spPr bwMode="auto">
          <a:xfrm>
            <a:off x="2186880" y="99127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buFont typeface="Arial" panose="020B0604020202020204" pitchFamily="34" charset="0"/>
              <a:buChar char="–"/>
            </a:pPr>
            <a:endParaRPr lang="en-CA" altLang="en-US" dirty="0"/>
          </a:p>
          <a:p>
            <a:pPr marL="285750" indent="-285750">
              <a:lnSpc>
                <a:spcPts val="2160"/>
              </a:lnSpc>
              <a:buFont typeface="Arial" panose="020B0604020202020204" pitchFamily="34" charset="0"/>
              <a:buChar char="–"/>
            </a:pPr>
            <a:r>
              <a:rPr lang="en-CA" altLang="en-US" dirty="0"/>
              <a:t>Visit </a:t>
            </a:r>
            <a:r>
              <a:rPr lang="en-US" altLang="zh-CN" dirty="0"/>
              <a:t>E through the edge (K, E)</a:t>
            </a:r>
            <a:endParaRPr lang="en-CA" altLang="en-US" dirty="0"/>
          </a:p>
          <a:p>
            <a:pPr marL="285750" indent="-285750">
              <a:lnSpc>
                <a:spcPts val="2160"/>
              </a:lnSpc>
              <a:buFont typeface="Arial" panose="020B0604020202020204" pitchFamily="34" charset="0"/>
              <a:buChar char="–"/>
            </a:pPr>
            <a:r>
              <a:rPr lang="en-CA" altLang="en-US" dirty="0"/>
              <a:t>Copy I into location 4 and update the location array</a:t>
            </a:r>
          </a:p>
        </p:txBody>
      </p:sp>
      <p:graphicFrame>
        <p:nvGraphicFramePr>
          <p:cNvPr id="5" name="Content Placeholder 14">
            <a:extLst>
              <a:ext uri="{FF2B5EF4-FFF2-40B4-BE49-F238E27FC236}">
                <a16:creationId xmlns:a16="http://schemas.microsoft.com/office/drawing/2014/main" id="{7EC1D501-5A44-435F-82FA-01741377AB41}"/>
              </a:ext>
            </a:extLst>
          </p:cNvPr>
          <p:cNvGraphicFramePr>
            <a:graphicFrameLocks/>
          </p:cNvGraphicFramePr>
          <p:nvPr/>
        </p:nvGraphicFramePr>
        <p:xfrm>
          <a:off x="2803559" y="2263304"/>
          <a:ext cx="6923092" cy="670388"/>
        </p:xfrm>
        <a:graphic>
          <a:graphicData uri="http://schemas.openxmlformats.org/drawingml/2006/table">
            <a:tbl>
              <a:tblPr firstRow="1" bandRow="1">
                <a:tableStyleId>{2D5ABB26-0587-4C30-8999-92F81FD0307C}</a:tableStyleId>
              </a:tblPr>
              <a:tblGrid>
                <a:gridCol w="629372">
                  <a:extLst>
                    <a:ext uri="{9D8B030D-6E8A-4147-A177-3AD203B41FA5}">
                      <a16:colId xmlns:a16="http://schemas.microsoft.com/office/drawing/2014/main" val="20000"/>
                    </a:ext>
                  </a:extLst>
                </a:gridCol>
                <a:gridCol w="629372">
                  <a:extLst>
                    <a:ext uri="{9D8B030D-6E8A-4147-A177-3AD203B41FA5}">
                      <a16:colId xmlns:a16="http://schemas.microsoft.com/office/drawing/2014/main" val="20001"/>
                    </a:ext>
                  </a:extLst>
                </a:gridCol>
                <a:gridCol w="629372">
                  <a:extLst>
                    <a:ext uri="{9D8B030D-6E8A-4147-A177-3AD203B41FA5}">
                      <a16:colId xmlns:a16="http://schemas.microsoft.com/office/drawing/2014/main" val="20002"/>
                    </a:ext>
                  </a:extLst>
                </a:gridCol>
                <a:gridCol w="629372">
                  <a:extLst>
                    <a:ext uri="{9D8B030D-6E8A-4147-A177-3AD203B41FA5}">
                      <a16:colId xmlns:a16="http://schemas.microsoft.com/office/drawing/2014/main" val="20003"/>
                    </a:ext>
                  </a:extLst>
                </a:gridCol>
                <a:gridCol w="629372">
                  <a:extLst>
                    <a:ext uri="{9D8B030D-6E8A-4147-A177-3AD203B41FA5}">
                      <a16:colId xmlns:a16="http://schemas.microsoft.com/office/drawing/2014/main" val="20004"/>
                    </a:ext>
                  </a:extLst>
                </a:gridCol>
                <a:gridCol w="629372">
                  <a:extLst>
                    <a:ext uri="{9D8B030D-6E8A-4147-A177-3AD203B41FA5}">
                      <a16:colId xmlns:a16="http://schemas.microsoft.com/office/drawing/2014/main" val="20005"/>
                    </a:ext>
                  </a:extLst>
                </a:gridCol>
                <a:gridCol w="629372">
                  <a:extLst>
                    <a:ext uri="{9D8B030D-6E8A-4147-A177-3AD203B41FA5}">
                      <a16:colId xmlns:a16="http://schemas.microsoft.com/office/drawing/2014/main" val="20006"/>
                    </a:ext>
                  </a:extLst>
                </a:gridCol>
                <a:gridCol w="629372">
                  <a:extLst>
                    <a:ext uri="{9D8B030D-6E8A-4147-A177-3AD203B41FA5}">
                      <a16:colId xmlns:a16="http://schemas.microsoft.com/office/drawing/2014/main" val="20007"/>
                    </a:ext>
                  </a:extLst>
                </a:gridCol>
                <a:gridCol w="629372">
                  <a:extLst>
                    <a:ext uri="{9D8B030D-6E8A-4147-A177-3AD203B41FA5}">
                      <a16:colId xmlns:a16="http://schemas.microsoft.com/office/drawing/2014/main" val="20008"/>
                    </a:ext>
                  </a:extLst>
                </a:gridCol>
                <a:gridCol w="629372">
                  <a:extLst>
                    <a:ext uri="{9D8B030D-6E8A-4147-A177-3AD203B41FA5}">
                      <a16:colId xmlns:a16="http://schemas.microsoft.com/office/drawing/2014/main" val="20009"/>
                    </a:ext>
                  </a:extLst>
                </a:gridCol>
                <a:gridCol w="629372">
                  <a:extLst>
                    <a:ext uri="{9D8B030D-6E8A-4147-A177-3AD203B41FA5}">
                      <a16:colId xmlns:a16="http://schemas.microsoft.com/office/drawing/2014/main" val="20010"/>
                    </a:ext>
                  </a:extLst>
                </a:gridCol>
              </a:tblGrid>
              <a:tr h="304511">
                <a:tc>
                  <a:txBody>
                    <a:bodyPr/>
                    <a:lstStyle/>
                    <a:p>
                      <a:r>
                        <a:rPr lang="en-CA" sz="1400" dirty="0"/>
                        <a:t>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1</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2</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chemeClr val="tx1"/>
                          </a:solidFill>
                        </a:rPr>
                        <a:t>3</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rgbClr val="00B0F0"/>
                          </a:solidFill>
                        </a:rPr>
                        <a:t>4</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5</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6</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7</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8</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t>9</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t>10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65414">
                <a:tc>
                  <a:txBody>
                    <a:bodyPr/>
                    <a:lstStyle/>
                    <a:p>
                      <a:pPr algn="ctr"/>
                      <a:r>
                        <a:rPr lang="en-CA" sz="1800" b="0" dirty="0">
                          <a:solidFill>
                            <a:schemeClr val="tx1"/>
                          </a:solidFill>
                        </a:rPr>
                        <a:t>A</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B</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C</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J</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800" b="0" dirty="0">
                          <a:solidFill>
                            <a:srgbClr val="FF0000"/>
                          </a:solidFill>
                        </a:rPr>
                        <a:t>I</a:t>
                      </a:r>
                      <a:endParaRPr lang="en-CA" sz="1800" b="0" dirty="0">
                        <a:solidFill>
                          <a:srgbClr val="FF0000"/>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F</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G</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H</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50000"/>
                            </a:schemeClr>
                          </a:solidFill>
                        </a:rPr>
                        <a:t>I</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bl>
          </a:graphicData>
        </a:graphic>
      </p:graphicFrame>
      <p:graphicFrame>
        <p:nvGraphicFramePr>
          <p:cNvPr id="6" name="Content Placeholder 14">
            <a:extLst>
              <a:ext uri="{FF2B5EF4-FFF2-40B4-BE49-F238E27FC236}">
                <a16:creationId xmlns:a16="http://schemas.microsoft.com/office/drawing/2014/main" id="{B10790D3-2D4B-4A88-8079-4F448C250323}"/>
              </a:ext>
            </a:extLst>
          </p:cNvPr>
          <p:cNvGraphicFramePr>
            <a:graphicFrameLocks/>
          </p:cNvGraphicFramePr>
          <p:nvPr/>
        </p:nvGraphicFramePr>
        <p:xfrm>
          <a:off x="2803559" y="3176117"/>
          <a:ext cx="6923092" cy="670388"/>
        </p:xfrm>
        <a:graphic>
          <a:graphicData uri="http://schemas.openxmlformats.org/drawingml/2006/table">
            <a:tbl>
              <a:tblPr firstRow="1" bandRow="1">
                <a:tableStyleId>{2D5ABB26-0587-4C30-8999-92F81FD0307C}</a:tableStyleId>
              </a:tblPr>
              <a:tblGrid>
                <a:gridCol w="629372">
                  <a:extLst>
                    <a:ext uri="{9D8B030D-6E8A-4147-A177-3AD203B41FA5}">
                      <a16:colId xmlns:a16="http://schemas.microsoft.com/office/drawing/2014/main" val="20000"/>
                    </a:ext>
                  </a:extLst>
                </a:gridCol>
                <a:gridCol w="629372">
                  <a:extLst>
                    <a:ext uri="{9D8B030D-6E8A-4147-A177-3AD203B41FA5}">
                      <a16:colId xmlns:a16="http://schemas.microsoft.com/office/drawing/2014/main" val="20001"/>
                    </a:ext>
                  </a:extLst>
                </a:gridCol>
                <a:gridCol w="629372">
                  <a:extLst>
                    <a:ext uri="{9D8B030D-6E8A-4147-A177-3AD203B41FA5}">
                      <a16:colId xmlns:a16="http://schemas.microsoft.com/office/drawing/2014/main" val="20002"/>
                    </a:ext>
                  </a:extLst>
                </a:gridCol>
                <a:gridCol w="629372">
                  <a:extLst>
                    <a:ext uri="{9D8B030D-6E8A-4147-A177-3AD203B41FA5}">
                      <a16:colId xmlns:a16="http://schemas.microsoft.com/office/drawing/2014/main" val="20003"/>
                    </a:ext>
                  </a:extLst>
                </a:gridCol>
                <a:gridCol w="629372">
                  <a:extLst>
                    <a:ext uri="{9D8B030D-6E8A-4147-A177-3AD203B41FA5}">
                      <a16:colId xmlns:a16="http://schemas.microsoft.com/office/drawing/2014/main" val="20004"/>
                    </a:ext>
                  </a:extLst>
                </a:gridCol>
                <a:gridCol w="629372">
                  <a:extLst>
                    <a:ext uri="{9D8B030D-6E8A-4147-A177-3AD203B41FA5}">
                      <a16:colId xmlns:a16="http://schemas.microsoft.com/office/drawing/2014/main" val="20005"/>
                    </a:ext>
                  </a:extLst>
                </a:gridCol>
                <a:gridCol w="629372">
                  <a:extLst>
                    <a:ext uri="{9D8B030D-6E8A-4147-A177-3AD203B41FA5}">
                      <a16:colId xmlns:a16="http://schemas.microsoft.com/office/drawing/2014/main" val="20006"/>
                    </a:ext>
                  </a:extLst>
                </a:gridCol>
                <a:gridCol w="629372">
                  <a:extLst>
                    <a:ext uri="{9D8B030D-6E8A-4147-A177-3AD203B41FA5}">
                      <a16:colId xmlns:a16="http://schemas.microsoft.com/office/drawing/2014/main" val="20007"/>
                    </a:ext>
                  </a:extLst>
                </a:gridCol>
                <a:gridCol w="629372">
                  <a:extLst>
                    <a:ext uri="{9D8B030D-6E8A-4147-A177-3AD203B41FA5}">
                      <a16:colId xmlns:a16="http://schemas.microsoft.com/office/drawing/2014/main" val="20008"/>
                    </a:ext>
                  </a:extLst>
                </a:gridCol>
                <a:gridCol w="629372">
                  <a:extLst>
                    <a:ext uri="{9D8B030D-6E8A-4147-A177-3AD203B41FA5}">
                      <a16:colId xmlns:a16="http://schemas.microsoft.com/office/drawing/2014/main" val="20009"/>
                    </a:ext>
                  </a:extLst>
                </a:gridCol>
                <a:gridCol w="629372">
                  <a:extLst>
                    <a:ext uri="{9D8B030D-6E8A-4147-A177-3AD203B41FA5}">
                      <a16:colId xmlns:a16="http://schemas.microsoft.com/office/drawing/2014/main" val="20010"/>
                    </a:ext>
                  </a:extLst>
                </a:gridCol>
              </a:tblGrid>
              <a:tr h="304511">
                <a:tc>
                  <a:txBody>
                    <a:bodyPr/>
                    <a:lstStyle/>
                    <a:p>
                      <a:r>
                        <a:rPr lang="en-CA" sz="1400" dirty="0"/>
                        <a:t>A</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B</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C</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D</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E</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F</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G</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H</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rgbClr val="FF0000"/>
                          </a:solidFill>
                        </a:rPr>
                        <a:t>I</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chemeClr val="tx1"/>
                          </a:solidFill>
                        </a:rPr>
                        <a:t>J</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K</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65414">
                <a:tc>
                  <a:txBody>
                    <a:bodyPr/>
                    <a:lstStyle/>
                    <a:p>
                      <a:pPr algn="ctr"/>
                      <a:r>
                        <a:rPr lang="en-CA" sz="1800" b="0" dirty="0">
                          <a:solidFill>
                            <a:schemeClr val="tx1"/>
                          </a:solidFill>
                        </a:rPr>
                        <a:t>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1</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2</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3</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2"/>
                          </a:solidFill>
                        </a:rPr>
                        <a:t>4</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5</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6</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7</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rgbClr val="00B0F0"/>
                          </a:solidFill>
                        </a:rPr>
                        <a:t>4</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3</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10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Arc 5">
            <a:extLst>
              <a:ext uri="{FF2B5EF4-FFF2-40B4-BE49-F238E27FC236}">
                <a16:creationId xmlns:a16="http://schemas.microsoft.com/office/drawing/2014/main" id="{03D900F2-2101-446C-8651-77FE9AC20A49}"/>
              </a:ext>
            </a:extLst>
          </p:cNvPr>
          <p:cNvSpPr/>
          <p:nvPr/>
        </p:nvSpPr>
        <p:spPr>
          <a:xfrm>
            <a:off x="5803600" y="2527922"/>
            <a:ext cx="2236616" cy="296112"/>
          </a:xfrm>
          <a:prstGeom prst="arc">
            <a:avLst>
              <a:gd name="adj1" fmla="val 10886923"/>
              <a:gd name="adj2" fmla="val 21517643"/>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CA"/>
          </a:p>
        </p:txBody>
      </p:sp>
      <p:sp>
        <p:nvSpPr>
          <p:cNvPr id="10" name="椭圆 9">
            <a:extLst>
              <a:ext uri="{FF2B5EF4-FFF2-40B4-BE49-F238E27FC236}">
                <a16:creationId xmlns:a16="http://schemas.microsoft.com/office/drawing/2014/main" id="{9AF7B61B-6693-4321-9A66-BEF6D57935B5}"/>
              </a:ext>
            </a:extLst>
          </p:cNvPr>
          <p:cNvSpPr/>
          <p:nvPr/>
        </p:nvSpPr>
        <p:spPr>
          <a:xfrm>
            <a:off x="5771964" y="4149080"/>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B</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1" name="椭圆 10">
            <a:extLst>
              <a:ext uri="{FF2B5EF4-FFF2-40B4-BE49-F238E27FC236}">
                <a16:creationId xmlns:a16="http://schemas.microsoft.com/office/drawing/2014/main" id="{A3B6BF16-8BE5-42E4-8AF2-413276AC3377}"/>
              </a:ext>
            </a:extLst>
          </p:cNvPr>
          <p:cNvSpPr/>
          <p:nvPr/>
        </p:nvSpPr>
        <p:spPr>
          <a:xfrm>
            <a:off x="4964421" y="4714682"/>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A</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2" name="椭圆 11">
            <a:extLst>
              <a:ext uri="{FF2B5EF4-FFF2-40B4-BE49-F238E27FC236}">
                <a16:creationId xmlns:a16="http://schemas.microsoft.com/office/drawing/2014/main" id="{D370E31B-0515-484A-9032-363D34079FEB}"/>
              </a:ext>
            </a:extLst>
          </p:cNvPr>
          <p:cNvSpPr/>
          <p:nvPr/>
        </p:nvSpPr>
        <p:spPr>
          <a:xfrm>
            <a:off x="5125018" y="5661248"/>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H</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3" name="椭圆 12">
            <a:extLst>
              <a:ext uri="{FF2B5EF4-FFF2-40B4-BE49-F238E27FC236}">
                <a16:creationId xmlns:a16="http://schemas.microsoft.com/office/drawing/2014/main" id="{77891CB8-2CEC-4516-B884-FA7BF5BC5647}"/>
              </a:ext>
            </a:extLst>
          </p:cNvPr>
          <p:cNvSpPr/>
          <p:nvPr/>
        </p:nvSpPr>
        <p:spPr>
          <a:xfrm>
            <a:off x="5663952" y="5553236"/>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I</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4" name="椭圆 13">
            <a:extLst>
              <a:ext uri="{FF2B5EF4-FFF2-40B4-BE49-F238E27FC236}">
                <a16:creationId xmlns:a16="http://schemas.microsoft.com/office/drawing/2014/main" id="{3C47B3F7-B73F-46D2-8489-43770589E5F3}"/>
              </a:ext>
            </a:extLst>
          </p:cNvPr>
          <p:cNvSpPr/>
          <p:nvPr/>
        </p:nvSpPr>
        <p:spPr>
          <a:xfrm>
            <a:off x="6036610" y="5990124"/>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G</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5" name="椭圆 14">
            <a:extLst>
              <a:ext uri="{FF2B5EF4-FFF2-40B4-BE49-F238E27FC236}">
                <a16:creationId xmlns:a16="http://schemas.microsoft.com/office/drawing/2014/main" id="{BC473CFA-9CC9-47E9-B5B1-F65A8BA69159}"/>
              </a:ext>
            </a:extLst>
          </p:cNvPr>
          <p:cNvSpPr/>
          <p:nvPr/>
        </p:nvSpPr>
        <p:spPr>
          <a:xfrm>
            <a:off x="6272155" y="5174777"/>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J</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6" name="椭圆 15">
            <a:extLst>
              <a:ext uri="{FF2B5EF4-FFF2-40B4-BE49-F238E27FC236}">
                <a16:creationId xmlns:a16="http://schemas.microsoft.com/office/drawing/2014/main" id="{607F4D10-5268-4641-AD9A-BFEBEEBE440F}"/>
              </a:ext>
            </a:extLst>
          </p:cNvPr>
          <p:cNvSpPr/>
          <p:nvPr/>
        </p:nvSpPr>
        <p:spPr>
          <a:xfrm>
            <a:off x="6096000" y="4606670"/>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C</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7" name="椭圆 16">
            <a:extLst>
              <a:ext uri="{FF2B5EF4-FFF2-40B4-BE49-F238E27FC236}">
                <a16:creationId xmlns:a16="http://schemas.microsoft.com/office/drawing/2014/main" id="{2D8F579D-70D8-4F1C-ADDC-F440132241CC}"/>
              </a:ext>
            </a:extLst>
          </p:cNvPr>
          <p:cNvSpPr/>
          <p:nvPr/>
        </p:nvSpPr>
        <p:spPr>
          <a:xfrm>
            <a:off x="6672064" y="4971388"/>
            <a:ext cx="216024" cy="216024"/>
          </a:xfrm>
          <a:prstGeom prst="ellipse">
            <a:avLst/>
          </a:prstGeom>
          <a:solidFill>
            <a:srgbClr val="C48DA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K</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8" name="椭圆 17">
            <a:extLst>
              <a:ext uri="{FF2B5EF4-FFF2-40B4-BE49-F238E27FC236}">
                <a16:creationId xmlns:a16="http://schemas.microsoft.com/office/drawing/2014/main" id="{590FA758-0070-41FC-A0D8-E3CF7AD44189}"/>
              </a:ext>
            </a:extLst>
          </p:cNvPr>
          <p:cNvSpPr/>
          <p:nvPr/>
        </p:nvSpPr>
        <p:spPr>
          <a:xfrm>
            <a:off x="7033125" y="4705370"/>
            <a:ext cx="216024" cy="216024"/>
          </a:xfrm>
          <a:prstGeom prst="ellipse">
            <a:avLst/>
          </a:prstGeom>
          <a:solidFill>
            <a:srgbClr val="C48DA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D</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9" name="椭圆 18">
            <a:extLst>
              <a:ext uri="{FF2B5EF4-FFF2-40B4-BE49-F238E27FC236}">
                <a16:creationId xmlns:a16="http://schemas.microsoft.com/office/drawing/2014/main" id="{01717036-7312-4D64-A14C-16CC6493EBCB}"/>
              </a:ext>
            </a:extLst>
          </p:cNvPr>
          <p:cNvSpPr/>
          <p:nvPr/>
        </p:nvSpPr>
        <p:spPr>
          <a:xfrm>
            <a:off x="7213417" y="5582860"/>
            <a:ext cx="216024" cy="216024"/>
          </a:xfrm>
          <a:prstGeom prst="ellipse">
            <a:avLst/>
          </a:prstGeom>
          <a:solidFill>
            <a:srgbClr val="C48DA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E</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20" name="椭圆 19">
            <a:extLst>
              <a:ext uri="{FF2B5EF4-FFF2-40B4-BE49-F238E27FC236}">
                <a16:creationId xmlns:a16="http://schemas.microsoft.com/office/drawing/2014/main" id="{72BA8742-9E75-47B0-BB58-C21D3CFA95BB}"/>
              </a:ext>
            </a:extLst>
          </p:cNvPr>
          <p:cNvSpPr/>
          <p:nvPr/>
        </p:nvSpPr>
        <p:spPr>
          <a:xfrm>
            <a:off x="6674483" y="5661248"/>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F</a:t>
            </a:r>
            <a:endParaRPr lang="zh-CN" altLang="en-US" sz="1400" dirty="0">
              <a:solidFill>
                <a:schemeClr val="tx1"/>
              </a:solidFill>
              <a:latin typeface="Arial" panose="020B0604020202020204" pitchFamily="34" charset="0"/>
              <a:cs typeface="Arial" panose="020B0604020202020204" pitchFamily="34" charset="0"/>
            </a:endParaRPr>
          </a:p>
        </p:txBody>
      </p:sp>
      <p:cxnSp>
        <p:nvCxnSpPr>
          <p:cNvPr id="21" name="直接连接符 20">
            <a:extLst>
              <a:ext uri="{FF2B5EF4-FFF2-40B4-BE49-F238E27FC236}">
                <a16:creationId xmlns:a16="http://schemas.microsoft.com/office/drawing/2014/main" id="{D609A79C-524D-4080-A6A6-00E1140C4018}"/>
              </a:ext>
            </a:extLst>
          </p:cNvPr>
          <p:cNvCxnSpPr>
            <a:cxnSpLocks/>
            <a:endCxn id="10" idx="3"/>
          </p:cNvCxnSpPr>
          <p:nvPr/>
        </p:nvCxnSpPr>
        <p:spPr>
          <a:xfrm flipV="1">
            <a:off x="5180446" y="4333469"/>
            <a:ext cx="623155" cy="430007"/>
          </a:xfrm>
          <a:prstGeom prst="line">
            <a:avLst/>
          </a:prstGeom>
          <a:ln w="19050"/>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9CD80606-16B7-4DFF-A389-6192FA11F57A}"/>
              </a:ext>
            </a:extLst>
          </p:cNvPr>
          <p:cNvCxnSpPr>
            <a:cxnSpLocks/>
            <a:stCxn id="13" idx="0"/>
            <a:endCxn id="10" idx="4"/>
          </p:cNvCxnSpPr>
          <p:nvPr/>
        </p:nvCxnSpPr>
        <p:spPr>
          <a:xfrm flipV="1">
            <a:off x="5771964" y="4365104"/>
            <a:ext cx="108012" cy="1188132"/>
          </a:xfrm>
          <a:prstGeom prst="line">
            <a:avLst/>
          </a:prstGeom>
          <a:ln w="19050"/>
        </p:spPr>
        <p:style>
          <a:lnRef idx="1">
            <a:schemeClr val="dk1"/>
          </a:lnRef>
          <a:fillRef idx="0">
            <a:schemeClr val="dk1"/>
          </a:fillRef>
          <a:effectRef idx="0">
            <a:schemeClr val="dk1"/>
          </a:effectRef>
          <a:fontRef idx="minor">
            <a:schemeClr val="tx1"/>
          </a:fontRef>
        </p:style>
      </p:cxnSp>
      <p:cxnSp>
        <p:nvCxnSpPr>
          <p:cNvPr id="23" name="直接连接符 22">
            <a:extLst>
              <a:ext uri="{FF2B5EF4-FFF2-40B4-BE49-F238E27FC236}">
                <a16:creationId xmlns:a16="http://schemas.microsoft.com/office/drawing/2014/main" id="{2CB6DC63-E9AF-4CD7-887B-A6678BF6A743}"/>
              </a:ext>
            </a:extLst>
          </p:cNvPr>
          <p:cNvCxnSpPr>
            <a:cxnSpLocks/>
            <a:stCxn id="13" idx="1"/>
            <a:endCxn id="11" idx="5"/>
          </p:cNvCxnSpPr>
          <p:nvPr/>
        </p:nvCxnSpPr>
        <p:spPr>
          <a:xfrm flipH="1" flipV="1">
            <a:off x="5148810" y="4899070"/>
            <a:ext cx="546779" cy="685802"/>
          </a:xfrm>
          <a:prstGeom prst="line">
            <a:avLst/>
          </a:prstGeom>
          <a:ln w="19050"/>
        </p:spPr>
        <p:style>
          <a:lnRef idx="1">
            <a:schemeClr val="dk1"/>
          </a:lnRef>
          <a:fillRef idx="0">
            <a:schemeClr val="dk1"/>
          </a:fillRef>
          <a:effectRef idx="0">
            <a:schemeClr val="dk1"/>
          </a:effectRef>
          <a:fontRef idx="minor">
            <a:schemeClr val="tx1"/>
          </a:fontRef>
        </p:style>
      </p:cxnSp>
      <p:cxnSp>
        <p:nvCxnSpPr>
          <p:cNvPr id="24" name="直接连接符 23">
            <a:extLst>
              <a:ext uri="{FF2B5EF4-FFF2-40B4-BE49-F238E27FC236}">
                <a16:creationId xmlns:a16="http://schemas.microsoft.com/office/drawing/2014/main" id="{9E3241C4-BE73-4BCF-8CFF-9021210A18E6}"/>
              </a:ext>
            </a:extLst>
          </p:cNvPr>
          <p:cNvCxnSpPr>
            <a:cxnSpLocks/>
            <a:stCxn id="12" idx="0"/>
            <a:endCxn id="11" idx="4"/>
          </p:cNvCxnSpPr>
          <p:nvPr/>
        </p:nvCxnSpPr>
        <p:spPr>
          <a:xfrm flipH="1" flipV="1">
            <a:off x="5072434" y="4930706"/>
            <a:ext cx="160597" cy="730542"/>
          </a:xfrm>
          <a:prstGeom prst="line">
            <a:avLst/>
          </a:prstGeom>
          <a:ln w="19050"/>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62B3D5C7-09EE-43AD-8778-DB151BA25867}"/>
              </a:ext>
            </a:extLst>
          </p:cNvPr>
          <p:cNvCxnSpPr>
            <a:cxnSpLocks/>
          </p:cNvCxnSpPr>
          <p:nvPr/>
        </p:nvCxnSpPr>
        <p:spPr>
          <a:xfrm flipH="1" flipV="1">
            <a:off x="6252635" y="4822695"/>
            <a:ext cx="80961" cy="352083"/>
          </a:xfrm>
          <a:prstGeom prst="line">
            <a:avLst/>
          </a:prstGeom>
          <a:ln w="19050"/>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9371674C-7E0D-44E2-9401-B87611BC2F33}"/>
              </a:ext>
            </a:extLst>
          </p:cNvPr>
          <p:cNvCxnSpPr>
            <a:cxnSpLocks/>
            <a:stCxn id="17" idx="7"/>
            <a:endCxn id="18" idx="3"/>
          </p:cNvCxnSpPr>
          <p:nvPr/>
        </p:nvCxnSpPr>
        <p:spPr>
          <a:xfrm flipV="1">
            <a:off x="6856453" y="4889758"/>
            <a:ext cx="208309" cy="113266"/>
          </a:xfrm>
          <a:prstGeom prst="line">
            <a:avLst/>
          </a:prstGeom>
          <a:ln w="19050"/>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119A2587-4A4A-4AA5-ADAA-38D6CC81BA1E}"/>
              </a:ext>
            </a:extLst>
          </p:cNvPr>
          <p:cNvCxnSpPr>
            <a:cxnSpLocks/>
            <a:stCxn id="19" idx="0"/>
          </p:cNvCxnSpPr>
          <p:nvPr/>
        </p:nvCxnSpPr>
        <p:spPr>
          <a:xfrm flipH="1" flipV="1">
            <a:off x="7185925" y="4921394"/>
            <a:ext cx="135504" cy="661466"/>
          </a:xfrm>
          <a:prstGeom prst="line">
            <a:avLst/>
          </a:prstGeom>
          <a:ln w="19050"/>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32CF354D-3854-4F46-87FA-AC8C1A753BD9}"/>
              </a:ext>
            </a:extLst>
          </p:cNvPr>
          <p:cNvCxnSpPr>
            <a:cxnSpLocks/>
            <a:stCxn id="19" idx="1"/>
            <a:endCxn id="17" idx="5"/>
          </p:cNvCxnSpPr>
          <p:nvPr/>
        </p:nvCxnSpPr>
        <p:spPr>
          <a:xfrm flipH="1" flipV="1">
            <a:off x="6856453" y="5155776"/>
            <a:ext cx="388601" cy="458720"/>
          </a:xfrm>
          <a:prstGeom prst="line">
            <a:avLst/>
          </a:prstGeom>
          <a:ln w="19050"/>
        </p:spPr>
        <p:style>
          <a:lnRef idx="1">
            <a:schemeClr val="dk1"/>
          </a:lnRef>
          <a:fillRef idx="0">
            <a:schemeClr val="dk1"/>
          </a:fillRef>
          <a:effectRef idx="0">
            <a:schemeClr val="dk1"/>
          </a:effectRef>
          <a:fontRef idx="minor">
            <a:schemeClr val="tx1"/>
          </a:fontRef>
        </p:style>
      </p:cxnSp>
      <p:cxnSp>
        <p:nvCxnSpPr>
          <p:cNvPr id="29" name="直接连接符 28">
            <a:extLst>
              <a:ext uri="{FF2B5EF4-FFF2-40B4-BE49-F238E27FC236}">
                <a16:creationId xmlns:a16="http://schemas.microsoft.com/office/drawing/2014/main" id="{9458BF4F-A342-42A9-8068-616B81237CDD}"/>
              </a:ext>
            </a:extLst>
          </p:cNvPr>
          <p:cNvCxnSpPr>
            <a:cxnSpLocks/>
            <a:stCxn id="20" idx="6"/>
            <a:endCxn id="19" idx="2"/>
          </p:cNvCxnSpPr>
          <p:nvPr/>
        </p:nvCxnSpPr>
        <p:spPr>
          <a:xfrm flipV="1">
            <a:off x="6890507" y="5690872"/>
            <a:ext cx="322910" cy="78388"/>
          </a:xfrm>
          <a:prstGeom prst="line">
            <a:avLst/>
          </a:prstGeom>
          <a:ln w="19050"/>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B6D9ADB5-A5B8-4445-A1E6-F19811974C68}"/>
              </a:ext>
            </a:extLst>
          </p:cNvPr>
          <p:cNvCxnSpPr>
            <a:cxnSpLocks/>
            <a:stCxn id="14" idx="1"/>
            <a:endCxn id="13" idx="5"/>
          </p:cNvCxnSpPr>
          <p:nvPr/>
        </p:nvCxnSpPr>
        <p:spPr>
          <a:xfrm flipH="1" flipV="1">
            <a:off x="5848340" y="5737624"/>
            <a:ext cx="219906" cy="284136"/>
          </a:xfrm>
          <a:prstGeom prst="line">
            <a:avLst/>
          </a:prstGeom>
          <a:ln w="19050"/>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96BA2B94-EEB4-4D2A-9B51-CC7F97AD32F5}"/>
              </a:ext>
            </a:extLst>
          </p:cNvPr>
          <p:cNvCxnSpPr>
            <a:cxnSpLocks/>
            <a:stCxn id="12" idx="6"/>
            <a:endCxn id="13" idx="2"/>
          </p:cNvCxnSpPr>
          <p:nvPr/>
        </p:nvCxnSpPr>
        <p:spPr>
          <a:xfrm flipV="1">
            <a:off x="5341042" y="5661248"/>
            <a:ext cx="322910" cy="108012"/>
          </a:xfrm>
          <a:prstGeom prst="line">
            <a:avLst/>
          </a:prstGeom>
          <a:ln w="19050"/>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8493FA7F-A3E7-4495-9354-2DE5D5DFA71B}"/>
              </a:ext>
            </a:extLst>
          </p:cNvPr>
          <p:cNvCxnSpPr>
            <a:cxnSpLocks/>
            <a:stCxn id="12" idx="5"/>
            <a:endCxn id="14" idx="2"/>
          </p:cNvCxnSpPr>
          <p:nvPr/>
        </p:nvCxnSpPr>
        <p:spPr>
          <a:xfrm>
            <a:off x="5309406" y="5845636"/>
            <a:ext cx="727204" cy="252500"/>
          </a:xfrm>
          <a:prstGeom prst="line">
            <a:avLst/>
          </a:prstGeom>
          <a:ln w="19050"/>
        </p:spPr>
        <p:style>
          <a:lnRef idx="1">
            <a:schemeClr val="dk1"/>
          </a:lnRef>
          <a:fillRef idx="0">
            <a:schemeClr val="dk1"/>
          </a:fillRef>
          <a:effectRef idx="0">
            <a:schemeClr val="dk1"/>
          </a:effectRef>
          <a:fontRef idx="minor">
            <a:schemeClr val="tx1"/>
          </a:fontRef>
        </p:style>
      </p:cxnSp>
      <p:sp>
        <p:nvSpPr>
          <p:cNvPr id="33" name="Rectangle 2">
            <a:extLst>
              <a:ext uri="{FF2B5EF4-FFF2-40B4-BE49-F238E27FC236}">
                <a16:creationId xmlns:a16="http://schemas.microsoft.com/office/drawing/2014/main" id="{07F366F9-0E83-400F-A0E3-C71E6A16C0DD}"/>
              </a:ext>
            </a:extLst>
          </p:cNvPr>
          <p:cNvSpPr>
            <a:spLocks noGrp="1" noChangeArrowheads="1"/>
          </p:cNvSpPr>
          <p:nvPr>
            <p:ph type="title"/>
          </p:nvPr>
        </p:nvSpPr>
        <p:spPr/>
        <p:txBody>
          <a:bodyPr>
            <a:normAutofit/>
          </a:bodyPr>
          <a:lstStyle/>
          <a:p>
            <a:r>
              <a:rPr lang="en-US" altLang="en-US" sz="2400" dirty="0">
                <a:latin typeface="Arial" charset="0"/>
                <a:cs typeface="Arial" charset="0"/>
              </a:rPr>
              <a:t>Compute connected components with new data structure</a:t>
            </a:r>
            <a:endParaRPr lang="en-US" altLang="en-US" sz="3600" dirty="0">
              <a:latin typeface="Arial" charset="0"/>
              <a:cs typeface="Arial" charset="0"/>
            </a:endParaRPr>
          </a:p>
        </p:txBody>
      </p:sp>
      <p:sp>
        <p:nvSpPr>
          <p:cNvPr id="3" name="Footer Placeholder 2">
            <a:extLst>
              <a:ext uri="{FF2B5EF4-FFF2-40B4-BE49-F238E27FC236}">
                <a16:creationId xmlns:a16="http://schemas.microsoft.com/office/drawing/2014/main" id="{4435A9BF-2A23-185A-005B-D7564105BD97}"/>
              </a:ext>
            </a:extLst>
          </p:cNvPr>
          <p:cNvSpPr>
            <a:spLocks noGrp="1"/>
          </p:cNvSpPr>
          <p:nvPr>
            <p:ph type="ftr" sz="quarter" idx="10"/>
          </p:nvPr>
        </p:nvSpPr>
        <p:spPr/>
        <p:txBody>
          <a:bodyPr/>
          <a:lstStyle/>
          <a:p>
            <a:r>
              <a:rPr lang="en-AU"/>
              <a:t>22T2</a:t>
            </a:r>
            <a:endParaRPr lang="en-AU" dirty="0"/>
          </a:p>
        </p:txBody>
      </p:sp>
      <p:sp>
        <p:nvSpPr>
          <p:cNvPr id="4" name="Slide Number Placeholder 3">
            <a:extLst>
              <a:ext uri="{FF2B5EF4-FFF2-40B4-BE49-F238E27FC236}">
                <a16:creationId xmlns:a16="http://schemas.microsoft.com/office/drawing/2014/main" id="{CF806E76-6B77-F427-9094-59BB9E735153}"/>
              </a:ext>
            </a:extLst>
          </p:cNvPr>
          <p:cNvSpPr>
            <a:spLocks noGrp="1"/>
          </p:cNvSpPr>
          <p:nvPr>
            <p:ph type="sldNum" sz="quarter" idx="11"/>
          </p:nvPr>
        </p:nvSpPr>
        <p:spPr/>
        <p:txBody>
          <a:bodyPr/>
          <a:lstStyle/>
          <a:p>
            <a:fld id="{009375D7-070A-4959-9224-FB5E66F2B1B3}" type="slidenum">
              <a:rPr lang="en-AU" smtClean="0"/>
              <a:pPr/>
              <a:t>89</a:t>
            </a:fld>
            <a:endParaRPr lang="en-AU" dirty="0"/>
          </a:p>
        </p:txBody>
      </p:sp>
    </p:spTree>
    <p:extLst>
      <p:ext uri="{BB962C8B-B14F-4D97-AF65-F5344CB8AC3E}">
        <p14:creationId xmlns:p14="http://schemas.microsoft.com/office/powerpoint/2010/main" val="3481154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1075" name="Picture 19" descr="C:\Users\dwharder\Desktop\a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4449" y="2708920"/>
            <a:ext cx="4486283" cy="24218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normAutofit/>
          </a:bodyPr>
          <a:lstStyle/>
          <a:p>
            <a:pPr marL="357188" indent="-357188">
              <a:buNone/>
            </a:pPr>
            <a:r>
              <a:rPr lang="en-CA" dirty="0"/>
              <a:t>Performing a breadth-first traversal</a:t>
            </a:r>
          </a:p>
          <a:p>
            <a:pPr lvl="1"/>
            <a:r>
              <a:rPr lang="en-CA" dirty="0"/>
              <a:t>Pop A and push B, C and E</a:t>
            </a:r>
          </a:p>
          <a:p>
            <a:pPr marL="457200" lvl="1" indent="0">
              <a:buNone/>
            </a:pPr>
            <a:r>
              <a:rPr lang="en-CA" dirty="0"/>
              <a:t>			A</a:t>
            </a:r>
          </a:p>
        </p:txBody>
      </p:sp>
      <p:graphicFrame>
        <p:nvGraphicFramePr>
          <p:cNvPr id="5" name="Table 4"/>
          <p:cNvGraphicFramePr>
            <a:graphicFrameLocks noGrp="1"/>
          </p:cNvGraphicFramePr>
          <p:nvPr/>
        </p:nvGraphicFramePr>
        <p:xfrm>
          <a:off x="3431704" y="5373216"/>
          <a:ext cx="3024336" cy="370840"/>
        </p:xfrm>
        <a:graphic>
          <a:graphicData uri="http://schemas.openxmlformats.org/drawingml/2006/table">
            <a:tbl>
              <a:tblPr firstRow="1" bandRow="1">
                <a:tableStyleId>{2D5ABB26-0587-4C30-8999-92F81FD0307C}</a:tableStyleId>
              </a:tblPr>
              <a:tblGrid>
                <a:gridCol w="504056">
                  <a:extLst>
                    <a:ext uri="{9D8B030D-6E8A-4147-A177-3AD203B41FA5}">
                      <a16:colId xmlns:a16="http://schemas.microsoft.com/office/drawing/2014/main" val="20000"/>
                    </a:ext>
                  </a:extLst>
                </a:gridCol>
                <a:gridCol w="504056">
                  <a:extLst>
                    <a:ext uri="{9D8B030D-6E8A-4147-A177-3AD203B41FA5}">
                      <a16:colId xmlns:a16="http://schemas.microsoft.com/office/drawing/2014/main" val="20001"/>
                    </a:ext>
                  </a:extLst>
                </a:gridCol>
                <a:gridCol w="504056">
                  <a:extLst>
                    <a:ext uri="{9D8B030D-6E8A-4147-A177-3AD203B41FA5}">
                      <a16:colId xmlns:a16="http://schemas.microsoft.com/office/drawing/2014/main" val="20002"/>
                    </a:ext>
                  </a:extLst>
                </a:gridCol>
                <a:gridCol w="504056">
                  <a:extLst>
                    <a:ext uri="{9D8B030D-6E8A-4147-A177-3AD203B41FA5}">
                      <a16:colId xmlns:a16="http://schemas.microsoft.com/office/drawing/2014/main" val="20003"/>
                    </a:ext>
                  </a:extLst>
                </a:gridCol>
                <a:gridCol w="504056">
                  <a:extLst>
                    <a:ext uri="{9D8B030D-6E8A-4147-A177-3AD203B41FA5}">
                      <a16:colId xmlns:a16="http://schemas.microsoft.com/office/drawing/2014/main" val="20004"/>
                    </a:ext>
                  </a:extLst>
                </a:gridCol>
                <a:gridCol w="504056">
                  <a:extLst>
                    <a:ext uri="{9D8B030D-6E8A-4147-A177-3AD203B41FA5}">
                      <a16:colId xmlns:a16="http://schemas.microsoft.com/office/drawing/2014/main" val="20005"/>
                    </a:ext>
                  </a:extLst>
                </a:gridCol>
              </a:tblGrid>
              <a:tr h="370840">
                <a:tc>
                  <a:txBody>
                    <a:bodyPr/>
                    <a:lstStyle/>
                    <a:p>
                      <a:pPr algn="ctr"/>
                      <a:r>
                        <a:rPr lang="en-CA"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4" name="Footer Placeholder 3">
            <a:extLst>
              <a:ext uri="{FF2B5EF4-FFF2-40B4-BE49-F238E27FC236}">
                <a16:creationId xmlns:a16="http://schemas.microsoft.com/office/drawing/2014/main" id="{48979350-D5D1-4C65-5DE2-8034671818D7}"/>
              </a:ext>
            </a:extLst>
          </p:cNvPr>
          <p:cNvSpPr>
            <a:spLocks noGrp="1"/>
          </p:cNvSpPr>
          <p:nvPr>
            <p:ph type="ftr" sz="quarter" idx="10"/>
          </p:nvPr>
        </p:nvSpPr>
        <p:spPr/>
        <p:txBody>
          <a:bodyPr/>
          <a:lstStyle/>
          <a:p>
            <a:r>
              <a:rPr lang="en-AU"/>
              <a:t>22T2</a:t>
            </a:r>
            <a:endParaRPr lang="en-AU" dirty="0"/>
          </a:p>
        </p:txBody>
      </p:sp>
      <p:sp>
        <p:nvSpPr>
          <p:cNvPr id="6" name="Slide Number Placeholder 5">
            <a:extLst>
              <a:ext uri="{FF2B5EF4-FFF2-40B4-BE49-F238E27FC236}">
                <a16:creationId xmlns:a16="http://schemas.microsoft.com/office/drawing/2014/main" id="{5FA9AC0F-A191-2083-1BFA-192CF6878474}"/>
              </a:ext>
            </a:extLst>
          </p:cNvPr>
          <p:cNvSpPr>
            <a:spLocks noGrp="1"/>
          </p:cNvSpPr>
          <p:nvPr>
            <p:ph type="sldNum" sz="quarter" idx="11"/>
          </p:nvPr>
        </p:nvSpPr>
        <p:spPr/>
        <p:txBody>
          <a:bodyPr/>
          <a:lstStyle/>
          <a:p>
            <a:fld id="{009375D7-070A-4959-9224-FB5E66F2B1B3}" type="slidenum">
              <a:rPr lang="en-AU" smtClean="0"/>
              <a:pPr/>
              <a:t>9</a:t>
            </a:fld>
            <a:endParaRPr lang="en-AU" dirty="0"/>
          </a:p>
        </p:txBody>
      </p:sp>
    </p:spTree>
    <p:extLst>
      <p:ext uri="{BB962C8B-B14F-4D97-AF65-F5344CB8AC3E}">
        <p14:creationId xmlns:p14="http://schemas.microsoft.com/office/powerpoint/2010/main" val="4419909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a:extLst>
              <a:ext uri="{FF2B5EF4-FFF2-40B4-BE49-F238E27FC236}">
                <a16:creationId xmlns:a16="http://schemas.microsoft.com/office/drawing/2014/main" id="{1126B3EE-101A-45CF-BD27-ADAF4008B73A}"/>
              </a:ext>
            </a:extLst>
          </p:cNvPr>
          <p:cNvSpPr txBox="1">
            <a:spLocks noChangeArrowheads="1"/>
          </p:cNvSpPr>
          <p:nvPr/>
        </p:nvSpPr>
        <p:spPr bwMode="auto">
          <a:xfrm>
            <a:off x="2186880" y="99127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buFont typeface="Arial" panose="020B0604020202020204" pitchFamily="34" charset="0"/>
              <a:buChar char="–"/>
            </a:pPr>
            <a:endParaRPr lang="en-CA" altLang="en-US" dirty="0"/>
          </a:p>
          <a:p>
            <a:pPr marL="285750" indent="-285750">
              <a:lnSpc>
                <a:spcPts val="2160"/>
              </a:lnSpc>
              <a:buFont typeface="Arial" panose="020B0604020202020204" pitchFamily="34" charset="0"/>
              <a:buChar char="–"/>
            </a:pPr>
            <a:r>
              <a:rPr lang="en-CA" altLang="en-US" dirty="0"/>
              <a:t>Visit </a:t>
            </a:r>
            <a:r>
              <a:rPr lang="en-US" altLang="en-US" dirty="0"/>
              <a:t>F through the edge (E, F)</a:t>
            </a:r>
            <a:endParaRPr lang="en-CA" altLang="en-US" dirty="0"/>
          </a:p>
          <a:p>
            <a:pPr marL="285750" indent="-285750">
              <a:lnSpc>
                <a:spcPts val="2160"/>
              </a:lnSpc>
              <a:buFont typeface="Arial" panose="020B0604020202020204" pitchFamily="34" charset="0"/>
              <a:buChar char="–"/>
            </a:pPr>
            <a:r>
              <a:rPr lang="en-CA" altLang="en-US" dirty="0"/>
              <a:t>Copy H into location 5 and update the location array</a:t>
            </a:r>
          </a:p>
        </p:txBody>
      </p:sp>
      <p:graphicFrame>
        <p:nvGraphicFramePr>
          <p:cNvPr id="5" name="Content Placeholder 14">
            <a:extLst>
              <a:ext uri="{FF2B5EF4-FFF2-40B4-BE49-F238E27FC236}">
                <a16:creationId xmlns:a16="http://schemas.microsoft.com/office/drawing/2014/main" id="{7EC1D501-5A44-435F-82FA-01741377AB41}"/>
              </a:ext>
            </a:extLst>
          </p:cNvPr>
          <p:cNvGraphicFramePr>
            <a:graphicFrameLocks/>
          </p:cNvGraphicFramePr>
          <p:nvPr/>
        </p:nvGraphicFramePr>
        <p:xfrm>
          <a:off x="2803559" y="2263304"/>
          <a:ext cx="6923092" cy="670388"/>
        </p:xfrm>
        <a:graphic>
          <a:graphicData uri="http://schemas.openxmlformats.org/drawingml/2006/table">
            <a:tbl>
              <a:tblPr firstRow="1" bandRow="1">
                <a:tableStyleId>{2D5ABB26-0587-4C30-8999-92F81FD0307C}</a:tableStyleId>
              </a:tblPr>
              <a:tblGrid>
                <a:gridCol w="629372">
                  <a:extLst>
                    <a:ext uri="{9D8B030D-6E8A-4147-A177-3AD203B41FA5}">
                      <a16:colId xmlns:a16="http://schemas.microsoft.com/office/drawing/2014/main" val="20000"/>
                    </a:ext>
                  </a:extLst>
                </a:gridCol>
                <a:gridCol w="629372">
                  <a:extLst>
                    <a:ext uri="{9D8B030D-6E8A-4147-A177-3AD203B41FA5}">
                      <a16:colId xmlns:a16="http://schemas.microsoft.com/office/drawing/2014/main" val="20001"/>
                    </a:ext>
                  </a:extLst>
                </a:gridCol>
                <a:gridCol w="629372">
                  <a:extLst>
                    <a:ext uri="{9D8B030D-6E8A-4147-A177-3AD203B41FA5}">
                      <a16:colId xmlns:a16="http://schemas.microsoft.com/office/drawing/2014/main" val="20002"/>
                    </a:ext>
                  </a:extLst>
                </a:gridCol>
                <a:gridCol w="629372">
                  <a:extLst>
                    <a:ext uri="{9D8B030D-6E8A-4147-A177-3AD203B41FA5}">
                      <a16:colId xmlns:a16="http://schemas.microsoft.com/office/drawing/2014/main" val="20003"/>
                    </a:ext>
                  </a:extLst>
                </a:gridCol>
                <a:gridCol w="629372">
                  <a:extLst>
                    <a:ext uri="{9D8B030D-6E8A-4147-A177-3AD203B41FA5}">
                      <a16:colId xmlns:a16="http://schemas.microsoft.com/office/drawing/2014/main" val="20004"/>
                    </a:ext>
                  </a:extLst>
                </a:gridCol>
                <a:gridCol w="629372">
                  <a:extLst>
                    <a:ext uri="{9D8B030D-6E8A-4147-A177-3AD203B41FA5}">
                      <a16:colId xmlns:a16="http://schemas.microsoft.com/office/drawing/2014/main" val="20005"/>
                    </a:ext>
                  </a:extLst>
                </a:gridCol>
                <a:gridCol w="629372">
                  <a:extLst>
                    <a:ext uri="{9D8B030D-6E8A-4147-A177-3AD203B41FA5}">
                      <a16:colId xmlns:a16="http://schemas.microsoft.com/office/drawing/2014/main" val="20006"/>
                    </a:ext>
                  </a:extLst>
                </a:gridCol>
                <a:gridCol w="629372">
                  <a:extLst>
                    <a:ext uri="{9D8B030D-6E8A-4147-A177-3AD203B41FA5}">
                      <a16:colId xmlns:a16="http://schemas.microsoft.com/office/drawing/2014/main" val="20007"/>
                    </a:ext>
                  </a:extLst>
                </a:gridCol>
                <a:gridCol w="629372">
                  <a:extLst>
                    <a:ext uri="{9D8B030D-6E8A-4147-A177-3AD203B41FA5}">
                      <a16:colId xmlns:a16="http://schemas.microsoft.com/office/drawing/2014/main" val="20008"/>
                    </a:ext>
                  </a:extLst>
                </a:gridCol>
                <a:gridCol w="629372">
                  <a:extLst>
                    <a:ext uri="{9D8B030D-6E8A-4147-A177-3AD203B41FA5}">
                      <a16:colId xmlns:a16="http://schemas.microsoft.com/office/drawing/2014/main" val="20009"/>
                    </a:ext>
                  </a:extLst>
                </a:gridCol>
                <a:gridCol w="629372">
                  <a:extLst>
                    <a:ext uri="{9D8B030D-6E8A-4147-A177-3AD203B41FA5}">
                      <a16:colId xmlns:a16="http://schemas.microsoft.com/office/drawing/2014/main" val="20010"/>
                    </a:ext>
                  </a:extLst>
                </a:gridCol>
              </a:tblGrid>
              <a:tr h="304511">
                <a:tc>
                  <a:txBody>
                    <a:bodyPr/>
                    <a:lstStyle/>
                    <a:p>
                      <a:r>
                        <a:rPr lang="en-CA" sz="1400" dirty="0"/>
                        <a:t>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1</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2</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chemeClr val="tx1"/>
                          </a:solidFill>
                        </a:rPr>
                        <a:t>3</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chemeClr val="tx1"/>
                          </a:solidFill>
                        </a:rPr>
                        <a:t>4</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rgbClr val="00B0F0"/>
                          </a:solidFill>
                        </a:rPr>
                        <a:t>5</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6</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7</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t>8</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t>9</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t>10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65414">
                <a:tc>
                  <a:txBody>
                    <a:bodyPr/>
                    <a:lstStyle/>
                    <a:p>
                      <a:pPr algn="ctr"/>
                      <a:r>
                        <a:rPr lang="en-CA" sz="1800" b="0" dirty="0">
                          <a:solidFill>
                            <a:schemeClr val="tx1"/>
                          </a:solidFill>
                        </a:rPr>
                        <a:t>A</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B</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C</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J</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800" b="0" dirty="0">
                          <a:solidFill>
                            <a:schemeClr val="tx1"/>
                          </a:solidFill>
                        </a:rPr>
                        <a:t>I</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rgbClr val="FF0000"/>
                          </a:solidFill>
                        </a:rPr>
                        <a:t>H</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G</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50000"/>
                            </a:schemeClr>
                          </a:solidFill>
                        </a:rPr>
                        <a:t>H</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bl>
          </a:graphicData>
        </a:graphic>
      </p:graphicFrame>
      <p:graphicFrame>
        <p:nvGraphicFramePr>
          <p:cNvPr id="6" name="Content Placeholder 14">
            <a:extLst>
              <a:ext uri="{FF2B5EF4-FFF2-40B4-BE49-F238E27FC236}">
                <a16:creationId xmlns:a16="http://schemas.microsoft.com/office/drawing/2014/main" id="{B10790D3-2D4B-4A88-8079-4F448C250323}"/>
              </a:ext>
            </a:extLst>
          </p:cNvPr>
          <p:cNvGraphicFramePr>
            <a:graphicFrameLocks/>
          </p:cNvGraphicFramePr>
          <p:nvPr/>
        </p:nvGraphicFramePr>
        <p:xfrm>
          <a:off x="2803559" y="3176117"/>
          <a:ext cx="6923092" cy="670388"/>
        </p:xfrm>
        <a:graphic>
          <a:graphicData uri="http://schemas.openxmlformats.org/drawingml/2006/table">
            <a:tbl>
              <a:tblPr firstRow="1" bandRow="1">
                <a:tableStyleId>{2D5ABB26-0587-4C30-8999-92F81FD0307C}</a:tableStyleId>
              </a:tblPr>
              <a:tblGrid>
                <a:gridCol w="629372">
                  <a:extLst>
                    <a:ext uri="{9D8B030D-6E8A-4147-A177-3AD203B41FA5}">
                      <a16:colId xmlns:a16="http://schemas.microsoft.com/office/drawing/2014/main" val="20000"/>
                    </a:ext>
                  </a:extLst>
                </a:gridCol>
                <a:gridCol w="629372">
                  <a:extLst>
                    <a:ext uri="{9D8B030D-6E8A-4147-A177-3AD203B41FA5}">
                      <a16:colId xmlns:a16="http://schemas.microsoft.com/office/drawing/2014/main" val="20001"/>
                    </a:ext>
                  </a:extLst>
                </a:gridCol>
                <a:gridCol w="629372">
                  <a:extLst>
                    <a:ext uri="{9D8B030D-6E8A-4147-A177-3AD203B41FA5}">
                      <a16:colId xmlns:a16="http://schemas.microsoft.com/office/drawing/2014/main" val="20002"/>
                    </a:ext>
                  </a:extLst>
                </a:gridCol>
                <a:gridCol w="629372">
                  <a:extLst>
                    <a:ext uri="{9D8B030D-6E8A-4147-A177-3AD203B41FA5}">
                      <a16:colId xmlns:a16="http://schemas.microsoft.com/office/drawing/2014/main" val="20003"/>
                    </a:ext>
                  </a:extLst>
                </a:gridCol>
                <a:gridCol w="629372">
                  <a:extLst>
                    <a:ext uri="{9D8B030D-6E8A-4147-A177-3AD203B41FA5}">
                      <a16:colId xmlns:a16="http://schemas.microsoft.com/office/drawing/2014/main" val="20004"/>
                    </a:ext>
                  </a:extLst>
                </a:gridCol>
                <a:gridCol w="629372">
                  <a:extLst>
                    <a:ext uri="{9D8B030D-6E8A-4147-A177-3AD203B41FA5}">
                      <a16:colId xmlns:a16="http://schemas.microsoft.com/office/drawing/2014/main" val="20005"/>
                    </a:ext>
                  </a:extLst>
                </a:gridCol>
                <a:gridCol w="629372">
                  <a:extLst>
                    <a:ext uri="{9D8B030D-6E8A-4147-A177-3AD203B41FA5}">
                      <a16:colId xmlns:a16="http://schemas.microsoft.com/office/drawing/2014/main" val="20006"/>
                    </a:ext>
                  </a:extLst>
                </a:gridCol>
                <a:gridCol w="629372">
                  <a:extLst>
                    <a:ext uri="{9D8B030D-6E8A-4147-A177-3AD203B41FA5}">
                      <a16:colId xmlns:a16="http://schemas.microsoft.com/office/drawing/2014/main" val="20007"/>
                    </a:ext>
                  </a:extLst>
                </a:gridCol>
                <a:gridCol w="629372">
                  <a:extLst>
                    <a:ext uri="{9D8B030D-6E8A-4147-A177-3AD203B41FA5}">
                      <a16:colId xmlns:a16="http://schemas.microsoft.com/office/drawing/2014/main" val="20008"/>
                    </a:ext>
                  </a:extLst>
                </a:gridCol>
                <a:gridCol w="629372">
                  <a:extLst>
                    <a:ext uri="{9D8B030D-6E8A-4147-A177-3AD203B41FA5}">
                      <a16:colId xmlns:a16="http://schemas.microsoft.com/office/drawing/2014/main" val="20009"/>
                    </a:ext>
                  </a:extLst>
                </a:gridCol>
                <a:gridCol w="629372">
                  <a:extLst>
                    <a:ext uri="{9D8B030D-6E8A-4147-A177-3AD203B41FA5}">
                      <a16:colId xmlns:a16="http://schemas.microsoft.com/office/drawing/2014/main" val="20010"/>
                    </a:ext>
                  </a:extLst>
                </a:gridCol>
              </a:tblGrid>
              <a:tr h="304511">
                <a:tc>
                  <a:txBody>
                    <a:bodyPr/>
                    <a:lstStyle/>
                    <a:p>
                      <a:r>
                        <a:rPr lang="en-CA" sz="1400" dirty="0"/>
                        <a:t>A</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B</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C</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D</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E</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F</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G</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rgbClr val="FF0000"/>
                          </a:solidFill>
                        </a:rPr>
                        <a:t>H</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chemeClr val="tx1"/>
                          </a:solidFill>
                        </a:rPr>
                        <a:t>I</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chemeClr val="tx1"/>
                          </a:solidFill>
                        </a:rPr>
                        <a:t>J</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K</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65414">
                <a:tc>
                  <a:txBody>
                    <a:bodyPr/>
                    <a:lstStyle/>
                    <a:p>
                      <a:pPr algn="ctr"/>
                      <a:r>
                        <a:rPr lang="en-CA" sz="1800" b="0" dirty="0">
                          <a:solidFill>
                            <a:schemeClr val="tx1"/>
                          </a:solidFill>
                        </a:rPr>
                        <a:t>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1</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2</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3</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4</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5</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6</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rgbClr val="00B0F0"/>
                          </a:solidFill>
                        </a:rPr>
                        <a:t>5</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4</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3</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10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Arc 5">
            <a:extLst>
              <a:ext uri="{FF2B5EF4-FFF2-40B4-BE49-F238E27FC236}">
                <a16:creationId xmlns:a16="http://schemas.microsoft.com/office/drawing/2014/main" id="{03D900F2-2101-446C-8651-77FE9AC20A49}"/>
              </a:ext>
            </a:extLst>
          </p:cNvPr>
          <p:cNvSpPr/>
          <p:nvPr/>
        </p:nvSpPr>
        <p:spPr>
          <a:xfrm>
            <a:off x="6488179" y="2527922"/>
            <a:ext cx="833250" cy="253006"/>
          </a:xfrm>
          <a:prstGeom prst="arc">
            <a:avLst>
              <a:gd name="adj1" fmla="val 10886923"/>
              <a:gd name="adj2" fmla="val 21517643"/>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CA"/>
          </a:p>
        </p:txBody>
      </p:sp>
      <p:sp>
        <p:nvSpPr>
          <p:cNvPr id="10" name="椭圆 9">
            <a:extLst>
              <a:ext uri="{FF2B5EF4-FFF2-40B4-BE49-F238E27FC236}">
                <a16:creationId xmlns:a16="http://schemas.microsoft.com/office/drawing/2014/main" id="{9AF7B61B-6693-4321-9A66-BEF6D57935B5}"/>
              </a:ext>
            </a:extLst>
          </p:cNvPr>
          <p:cNvSpPr/>
          <p:nvPr/>
        </p:nvSpPr>
        <p:spPr>
          <a:xfrm>
            <a:off x="5771964" y="4149080"/>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B</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1" name="椭圆 10">
            <a:extLst>
              <a:ext uri="{FF2B5EF4-FFF2-40B4-BE49-F238E27FC236}">
                <a16:creationId xmlns:a16="http://schemas.microsoft.com/office/drawing/2014/main" id="{A3B6BF16-8BE5-42E4-8AF2-413276AC3377}"/>
              </a:ext>
            </a:extLst>
          </p:cNvPr>
          <p:cNvSpPr/>
          <p:nvPr/>
        </p:nvSpPr>
        <p:spPr>
          <a:xfrm>
            <a:off x="4964421" y="4714682"/>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A</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2" name="椭圆 11">
            <a:extLst>
              <a:ext uri="{FF2B5EF4-FFF2-40B4-BE49-F238E27FC236}">
                <a16:creationId xmlns:a16="http://schemas.microsoft.com/office/drawing/2014/main" id="{D370E31B-0515-484A-9032-363D34079FEB}"/>
              </a:ext>
            </a:extLst>
          </p:cNvPr>
          <p:cNvSpPr/>
          <p:nvPr/>
        </p:nvSpPr>
        <p:spPr>
          <a:xfrm>
            <a:off x="5125018" y="5661248"/>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H</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3" name="椭圆 12">
            <a:extLst>
              <a:ext uri="{FF2B5EF4-FFF2-40B4-BE49-F238E27FC236}">
                <a16:creationId xmlns:a16="http://schemas.microsoft.com/office/drawing/2014/main" id="{77891CB8-2CEC-4516-B884-FA7BF5BC5647}"/>
              </a:ext>
            </a:extLst>
          </p:cNvPr>
          <p:cNvSpPr/>
          <p:nvPr/>
        </p:nvSpPr>
        <p:spPr>
          <a:xfrm>
            <a:off x="5663952" y="5553236"/>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I</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4" name="椭圆 13">
            <a:extLst>
              <a:ext uri="{FF2B5EF4-FFF2-40B4-BE49-F238E27FC236}">
                <a16:creationId xmlns:a16="http://schemas.microsoft.com/office/drawing/2014/main" id="{3C47B3F7-B73F-46D2-8489-43770589E5F3}"/>
              </a:ext>
            </a:extLst>
          </p:cNvPr>
          <p:cNvSpPr/>
          <p:nvPr/>
        </p:nvSpPr>
        <p:spPr>
          <a:xfrm>
            <a:off x="6036610" y="5990124"/>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G</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5" name="椭圆 14">
            <a:extLst>
              <a:ext uri="{FF2B5EF4-FFF2-40B4-BE49-F238E27FC236}">
                <a16:creationId xmlns:a16="http://schemas.microsoft.com/office/drawing/2014/main" id="{BC473CFA-9CC9-47E9-B5B1-F65A8BA69159}"/>
              </a:ext>
            </a:extLst>
          </p:cNvPr>
          <p:cNvSpPr/>
          <p:nvPr/>
        </p:nvSpPr>
        <p:spPr>
          <a:xfrm>
            <a:off x="6272155" y="5174777"/>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J</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6" name="椭圆 15">
            <a:extLst>
              <a:ext uri="{FF2B5EF4-FFF2-40B4-BE49-F238E27FC236}">
                <a16:creationId xmlns:a16="http://schemas.microsoft.com/office/drawing/2014/main" id="{607F4D10-5268-4641-AD9A-BFEBEEBE440F}"/>
              </a:ext>
            </a:extLst>
          </p:cNvPr>
          <p:cNvSpPr/>
          <p:nvPr/>
        </p:nvSpPr>
        <p:spPr>
          <a:xfrm>
            <a:off x="6096000" y="4606670"/>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C</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7" name="椭圆 16">
            <a:extLst>
              <a:ext uri="{FF2B5EF4-FFF2-40B4-BE49-F238E27FC236}">
                <a16:creationId xmlns:a16="http://schemas.microsoft.com/office/drawing/2014/main" id="{2D8F579D-70D8-4F1C-ADDC-F440132241CC}"/>
              </a:ext>
            </a:extLst>
          </p:cNvPr>
          <p:cNvSpPr/>
          <p:nvPr/>
        </p:nvSpPr>
        <p:spPr>
          <a:xfrm>
            <a:off x="6672064" y="4971388"/>
            <a:ext cx="216024" cy="216024"/>
          </a:xfrm>
          <a:prstGeom prst="ellipse">
            <a:avLst/>
          </a:prstGeom>
          <a:solidFill>
            <a:srgbClr val="C48DA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K</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8" name="椭圆 17">
            <a:extLst>
              <a:ext uri="{FF2B5EF4-FFF2-40B4-BE49-F238E27FC236}">
                <a16:creationId xmlns:a16="http://schemas.microsoft.com/office/drawing/2014/main" id="{590FA758-0070-41FC-A0D8-E3CF7AD44189}"/>
              </a:ext>
            </a:extLst>
          </p:cNvPr>
          <p:cNvSpPr/>
          <p:nvPr/>
        </p:nvSpPr>
        <p:spPr>
          <a:xfrm>
            <a:off x="7033125" y="4705370"/>
            <a:ext cx="216024" cy="216024"/>
          </a:xfrm>
          <a:prstGeom prst="ellipse">
            <a:avLst/>
          </a:prstGeom>
          <a:solidFill>
            <a:srgbClr val="C48DA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D</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9" name="椭圆 18">
            <a:extLst>
              <a:ext uri="{FF2B5EF4-FFF2-40B4-BE49-F238E27FC236}">
                <a16:creationId xmlns:a16="http://schemas.microsoft.com/office/drawing/2014/main" id="{01717036-7312-4D64-A14C-16CC6493EBCB}"/>
              </a:ext>
            </a:extLst>
          </p:cNvPr>
          <p:cNvSpPr/>
          <p:nvPr/>
        </p:nvSpPr>
        <p:spPr>
          <a:xfrm>
            <a:off x="7213417" y="5582860"/>
            <a:ext cx="216024" cy="216024"/>
          </a:xfrm>
          <a:prstGeom prst="ellipse">
            <a:avLst/>
          </a:prstGeom>
          <a:solidFill>
            <a:srgbClr val="C48DA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E</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20" name="椭圆 19">
            <a:extLst>
              <a:ext uri="{FF2B5EF4-FFF2-40B4-BE49-F238E27FC236}">
                <a16:creationId xmlns:a16="http://schemas.microsoft.com/office/drawing/2014/main" id="{72BA8742-9E75-47B0-BB58-C21D3CFA95BB}"/>
              </a:ext>
            </a:extLst>
          </p:cNvPr>
          <p:cNvSpPr/>
          <p:nvPr/>
        </p:nvSpPr>
        <p:spPr>
          <a:xfrm>
            <a:off x="6674483" y="5661248"/>
            <a:ext cx="216024" cy="216024"/>
          </a:xfrm>
          <a:prstGeom prst="ellipse">
            <a:avLst/>
          </a:prstGeom>
          <a:solidFill>
            <a:srgbClr val="C48DA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F</a:t>
            </a:r>
            <a:endParaRPr lang="zh-CN" altLang="en-US" sz="1400" dirty="0">
              <a:solidFill>
                <a:schemeClr val="tx1"/>
              </a:solidFill>
              <a:latin typeface="Arial" panose="020B0604020202020204" pitchFamily="34" charset="0"/>
              <a:cs typeface="Arial" panose="020B0604020202020204" pitchFamily="34" charset="0"/>
            </a:endParaRPr>
          </a:p>
        </p:txBody>
      </p:sp>
      <p:cxnSp>
        <p:nvCxnSpPr>
          <p:cNvPr id="21" name="直接连接符 20">
            <a:extLst>
              <a:ext uri="{FF2B5EF4-FFF2-40B4-BE49-F238E27FC236}">
                <a16:creationId xmlns:a16="http://schemas.microsoft.com/office/drawing/2014/main" id="{D609A79C-524D-4080-A6A6-00E1140C4018}"/>
              </a:ext>
            </a:extLst>
          </p:cNvPr>
          <p:cNvCxnSpPr>
            <a:cxnSpLocks/>
            <a:endCxn id="10" idx="3"/>
          </p:cNvCxnSpPr>
          <p:nvPr/>
        </p:nvCxnSpPr>
        <p:spPr>
          <a:xfrm flipV="1">
            <a:off x="5180446" y="4333469"/>
            <a:ext cx="623155" cy="430007"/>
          </a:xfrm>
          <a:prstGeom prst="line">
            <a:avLst/>
          </a:prstGeom>
          <a:ln w="19050"/>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9CD80606-16B7-4DFF-A389-6192FA11F57A}"/>
              </a:ext>
            </a:extLst>
          </p:cNvPr>
          <p:cNvCxnSpPr>
            <a:cxnSpLocks/>
            <a:stCxn id="13" idx="0"/>
            <a:endCxn id="10" idx="4"/>
          </p:cNvCxnSpPr>
          <p:nvPr/>
        </p:nvCxnSpPr>
        <p:spPr>
          <a:xfrm flipV="1">
            <a:off x="5771964" y="4365104"/>
            <a:ext cx="108012" cy="1188132"/>
          </a:xfrm>
          <a:prstGeom prst="line">
            <a:avLst/>
          </a:prstGeom>
          <a:ln w="19050"/>
        </p:spPr>
        <p:style>
          <a:lnRef idx="1">
            <a:schemeClr val="dk1"/>
          </a:lnRef>
          <a:fillRef idx="0">
            <a:schemeClr val="dk1"/>
          </a:fillRef>
          <a:effectRef idx="0">
            <a:schemeClr val="dk1"/>
          </a:effectRef>
          <a:fontRef idx="minor">
            <a:schemeClr val="tx1"/>
          </a:fontRef>
        </p:style>
      </p:cxnSp>
      <p:cxnSp>
        <p:nvCxnSpPr>
          <p:cNvPr id="23" name="直接连接符 22">
            <a:extLst>
              <a:ext uri="{FF2B5EF4-FFF2-40B4-BE49-F238E27FC236}">
                <a16:creationId xmlns:a16="http://schemas.microsoft.com/office/drawing/2014/main" id="{2CB6DC63-E9AF-4CD7-887B-A6678BF6A743}"/>
              </a:ext>
            </a:extLst>
          </p:cNvPr>
          <p:cNvCxnSpPr>
            <a:cxnSpLocks/>
            <a:stCxn id="13" idx="1"/>
            <a:endCxn id="11" idx="5"/>
          </p:cNvCxnSpPr>
          <p:nvPr/>
        </p:nvCxnSpPr>
        <p:spPr>
          <a:xfrm flipH="1" flipV="1">
            <a:off x="5148810" y="4899070"/>
            <a:ext cx="546779" cy="685802"/>
          </a:xfrm>
          <a:prstGeom prst="line">
            <a:avLst/>
          </a:prstGeom>
          <a:ln w="19050"/>
        </p:spPr>
        <p:style>
          <a:lnRef idx="1">
            <a:schemeClr val="dk1"/>
          </a:lnRef>
          <a:fillRef idx="0">
            <a:schemeClr val="dk1"/>
          </a:fillRef>
          <a:effectRef idx="0">
            <a:schemeClr val="dk1"/>
          </a:effectRef>
          <a:fontRef idx="minor">
            <a:schemeClr val="tx1"/>
          </a:fontRef>
        </p:style>
      </p:cxnSp>
      <p:cxnSp>
        <p:nvCxnSpPr>
          <p:cNvPr id="24" name="直接连接符 23">
            <a:extLst>
              <a:ext uri="{FF2B5EF4-FFF2-40B4-BE49-F238E27FC236}">
                <a16:creationId xmlns:a16="http://schemas.microsoft.com/office/drawing/2014/main" id="{9E3241C4-BE73-4BCF-8CFF-9021210A18E6}"/>
              </a:ext>
            </a:extLst>
          </p:cNvPr>
          <p:cNvCxnSpPr>
            <a:cxnSpLocks/>
            <a:stCxn id="12" idx="0"/>
            <a:endCxn id="11" idx="4"/>
          </p:cNvCxnSpPr>
          <p:nvPr/>
        </p:nvCxnSpPr>
        <p:spPr>
          <a:xfrm flipH="1" flipV="1">
            <a:off x="5072434" y="4930706"/>
            <a:ext cx="160597" cy="730542"/>
          </a:xfrm>
          <a:prstGeom prst="line">
            <a:avLst/>
          </a:prstGeom>
          <a:ln w="19050"/>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62B3D5C7-09EE-43AD-8778-DB151BA25867}"/>
              </a:ext>
            </a:extLst>
          </p:cNvPr>
          <p:cNvCxnSpPr>
            <a:cxnSpLocks/>
          </p:cNvCxnSpPr>
          <p:nvPr/>
        </p:nvCxnSpPr>
        <p:spPr>
          <a:xfrm flipH="1" flipV="1">
            <a:off x="6252635" y="4822695"/>
            <a:ext cx="80961" cy="352083"/>
          </a:xfrm>
          <a:prstGeom prst="line">
            <a:avLst/>
          </a:prstGeom>
          <a:ln w="19050"/>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9371674C-7E0D-44E2-9401-B87611BC2F33}"/>
              </a:ext>
            </a:extLst>
          </p:cNvPr>
          <p:cNvCxnSpPr>
            <a:cxnSpLocks/>
            <a:stCxn id="17" idx="7"/>
            <a:endCxn id="18" idx="3"/>
          </p:cNvCxnSpPr>
          <p:nvPr/>
        </p:nvCxnSpPr>
        <p:spPr>
          <a:xfrm flipV="1">
            <a:off x="6856453" y="4889758"/>
            <a:ext cx="208309" cy="113266"/>
          </a:xfrm>
          <a:prstGeom prst="line">
            <a:avLst/>
          </a:prstGeom>
          <a:ln w="19050"/>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119A2587-4A4A-4AA5-ADAA-38D6CC81BA1E}"/>
              </a:ext>
            </a:extLst>
          </p:cNvPr>
          <p:cNvCxnSpPr>
            <a:cxnSpLocks/>
            <a:stCxn id="19" idx="0"/>
          </p:cNvCxnSpPr>
          <p:nvPr/>
        </p:nvCxnSpPr>
        <p:spPr>
          <a:xfrm flipH="1" flipV="1">
            <a:off x="7185925" y="4921394"/>
            <a:ext cx="135504" cy="661466"/>
          </a:xfrm>
          <a:prstGeom prst="line">
            <a:avLst/>
          </a:prstGeom>
          <a:ln w="19050"/>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32CF354D-3854-4F46-87FA-AC8C1A753BD9}"/>
              </a:ext>
            </a:extLst>
          </p:cNvPr>
          <p:cNvCxnSpPr>
            <a:cxnSpLocks/>
            <a:stCxn id="19" idx="1"/>
            <a:endCxn id="17" idx="5"/>
          </p:cNvCxnSpPr>
          <p:nvPr/>
        </p:nvCxnSpPr>
        <p:spPr>
          <a:xfrm flipH="1" flipV="1">
            <a:off x="6856453" y="5155776"/>
            <a:ext cx="388601" cy="458720"/>
          </a:xfrm>
          <a:prstGeom prst="line">
            <a:avLst/>
          </a:prstGeom>
          <a:ln w="19050"/>
        </p:spPr>
        <p:style>
          <a:lnRef idx="1">
            <a:schemeClr val="dk1"/>
          </a:lnRef>
          <a:fillRef idx="0">
            <a:schemeClr val="dk1"/>
          </a:fillRef>
          <a:effectRef idx="0">
            <a:schemeClr val="dk1"/>
          </a:effectRef>
          <a:fontRef idx="minor">
            <a:schemeClr val="tx1"/>
          </a:fontRef>
        </p:style>
      </p:cxnSp>
      <p:cxnSp>
        <p:nvCxnSpPr>
          <p:cNvPr id="29" name="直接连接符 28">
            <a:extLst>
              <a:ext uri="{FF2B5EF4-FFF2-40B4-BE49-F238E27FC236}">
                <a16:creationId xmlns:a16="http://schemas.microsoft.com/office/drawing/2014/main" id="{9458BF4F-A342-42A9-8068-616B81237CDD}"/>
              </a:ext>
            </a:extLst>
          </p:cNvPr>
          <p:cNvCxnSpPr>
            <a:cxnSpLocks/>
            <a:stCxn id="20" idx="6"/>
            <a:endCxn id="19" idx="2"/>
          </p:cNvCxnSpPr>
          <p:nvPr/>
        </p:nvCxnSpPr>
        <p:spPr>
          <a:xfrm flipV="1">
            <a:off x="6890507" y="5690872"/>
            <a:ext cx="322910" cy="78388"/>
          </a:xfrm>
          <a:prstGeom prst="line">
            <a:avLst/>
          </a:prstGeom>
          <a:ln w="19050"/>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B6D9ADB5-A5B8-4445-A1E6-F19811974C68}"/>
              </a:ext>
            </a:extLst>
          </p:cNvPr>
          <p:cNvCxnSpPr>
            <a:cxnSpLocks/>
            <a:stCxn id="14" idx="1"/>
            <a:endCxn id="13" idx="5"/>
          </p:cNvCxnSpPr>
          <p:nvPr/>
        </p:nvCxnSpPr>
        <p:spPr>
          <a:xfrm flipH="1" flipV="1">
            <a:off x="5848340" y="5737624"/>
            <a:ext cx="219906" cy="284136"/>
          </a:xfrm>
          <a:prstGeom prst="line">
            <a:avLst/>
          </a:prstGeom>
          <a:ln w="19050"/>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96BA2B94-EEB4-4D2A-9B51-CC7F97AD32F5}"/>
              </a:ext>
            </a:extLst>
          </p:cNvPr>
          <p:cNvCxnSpPr>
            <a:cxnSpLocks/>
            <a:stCxn id="12" idx="6"/>
            <a:endCxn id="13" idx="2"/>
          </p:cNvCxnSpPr>
          <p:nvPr/>
        </p:nvCxnSpPr>
        <p:spPr>
          <a:xfrm flipV="1">
            <a:off x="5341042" y="5661248"/>
            <a:ext cx="322910" cy="108012"/>
          </a:xfrm>
          <a:prstGeom prst="line">
            <a:avLst/>
          </a:prstGeom>
          <a:ln w="19050"/>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8493FA7F-A3E7-4495-9354-2DE5D5DFA71B}"/>
              </a:ext>
            </a:extLst>
          </p:cNvPr>
          <p:cNvCxnSpPr>
            <a:cxnSpLocks/>
            <a:stCxn id="12" idx="5"/>
            <a:endCxn id="14" idx="2"/>
          </p:cNvCxnSpPr>
          <p:nvPr/>
        </p:nvCxnSpPr>
        <p:spPr>
          <a:xfrm>
            <a:off x="5309406" y="5845636"/>
            <a:ext cx="727204" cy="252500"/>
          </a:xfrm>
          <a:prstGeom prst="line">
            <a:avLst/>
          </a:prstGeom>
          <a:ln w="19050"/>
        </p:spPr>
        <p:style>
          <a:lnRef idx="1">
            <a:schemeClr val="dk1"/>
          </a:lnRef>
          <a:fillRef idx="0">
            <a:schemeClr val="dk1"/>
          </a:fillRef>
          <a:effectRef idx="0">
            <a:schemeClr val="dk1"/>
          </a:effectRef>
          <a:fontRef idx="minor">
            <a:schemeClr val="tx1"/>
          </a:fontRef>
        </p:style>
      </p:cxnSp>
      <p:sp>
        <p:nvSpPr>
          <p:cNvPr id="33" name="Rectangle 2">
            <a:extLst>
              <a:ext uri="{FF2B5EF4-FFF2-40B4-BE49-F238E27FC236}">
                <a16:creationId xmlns:a16="http://schemas.microsoft.com/office/drawing/2014/main" id="{906DE4A8-B731-4DC0-8C18-59DD90A035EF}"/>
              </a:ext>
            </a:extLst>
          </p:cNvPr>
          <p:cNvSpPr>
            <a:spLocks noGrp="1" noChangeArrowheads="1"/>
          </p:cNvSpPr>
          <p:nvPr>
            <p:ph type="title"/>
          </p:nvPr>
        </p:nvSpPr>
        <p:spPr/>
        <p:txBody>
          <a:bodyPr>
            <a:normAutofit/>
          </a:bodyPr>
          <a:lstStyle/>
          <a:p>
            <a:r>
              <a:rPr lang="en-US" altLang="en-US" sz="2400" dirty="0">
                <a:latin typeface="Arial" charset="0"/>
                <a:cs typeface="Arial" charset="0"/>
              </a:rPr>
              <a:t>Compute connected components with new data structure</a:t>
            </a:r>
            <a:endParaRPr lang="en-US" altLang="en-US" sz="3600" dirty="0">
              <a:latin typeface="Arial" charset="0"/>
              <a:cs typeface="Arial" charset="0"/>
            </a:endParaRPr>
          </a:p>
        </p:txBody>
      </p:sp>
      <p:sp>
        <p:nvSpPr>
          <p:cNvPr id="3" name="Footer Placeholder 2">
            <a:extLst>
              <a:ext uri="{FF2B5EF4-FFF2-40B4-BE49-F238E27FC236}">
                <a16:creationId xmlns:a16="http://schemas.microsoft.com/office/drawing/2014/main" id="{3F898C08-4245-96AA-B520-A4B45DD7256C}"/>
              </a:ext>
            </a:extLst>
          </p:cNvPr>
          <p:cNvSpPr>
            <a:spLocks noGrp="1"/>
          </p:cNvSpPr>
          <p:nvPr>
            <p:ph type="ftr" sz="quarter" idx="10"/>
          </p:nvPr>
        </p:nvSpPr>
        <p:spPr/>
        <p:txBody>
          <a:bodyPr/>
          <a:lstStyle/>
          <a:p>
            <a:r>
              <a:rPr lang="en-AU"/>
              <a:t>22T2</a:t>
            </a:r>
            <a:endParaRPr lang="en-AU" dirty="0"/>
          </a:p>
        </p:txBody>
      </p:sp>
      <p:sp>
        <p:nvSpPr>
          <p:cNvPr id="4" name="Slide Number Placeholder 3">
            <a:extLst>
              <a:ext uri="{FF2B5EF4-FFF2-40B4-BE49-F238E27FC236}">
                <a16:creationId xmlns:a16="http://schemas.microsoft.com/office/drawing/2014/main" id="{85397598-2CA9-E2FE-51E3-4CE68D6D13DF}"/>
              </a:ext>
            </a:extLst>
          </p:cNvPr>
          <p:cNvSpPr>
            <a:spLocks noGrp="1"/>
          </p:cNvSpPr>
          <p:nvPr>
            <p:ph type="sldNum" sz="quarter" idx="11"/>
          </p:nvPr>
        </p:nvSpPr>
        <p:spPr/>
        <p:txBody>
          <a:bodyPr/>
          <a:lstStyle/>
          <a:p>
            <a:fld id="{009375D7-070A-4959-9224-FB5E66F2B1B3}" type="slidenum">
              <a:rPr lang="en-AU" smtClean="0"/>
              <a:pPr/>
              <a:t>90</a:t>
            </a:fld>
            <a:endParaRPr lang="en-AU" dirty="0"/>
          </a:p>
        </p:txBody>
      </p:sp>
    </p:spTree>
    <p:extLst>
      <p:ext uri="{BB962C8B-B14F-4D97-AF65-F5344CB8AC3E}">
        <p14:creationId xmlns:p14="http://schemas.microsoft.com/office/powerpoint/2010/main" val="36953357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a:extLst>
              <a:ext uri="{FF2B5EF4-FFF2-40B4-BE49-F238E27FC236}">
                <a16:creationId xmlns:a16="http://schemas.microsoft.com/office/drawing/2014/main" id="{1126B3EE-101A-45CF-BD27-ADAF4008B73A}"/>
              </a:ext>
            </a:extLst>
          </p:cNvPr>
          <p:cNvSpPr txBox="1">
            <a:spLocks noChangeArrowheads="1"/>
          </p:cNvSpPr>
          <p:nvPr/>
        </p:nvSpPr>
        <p:spPr bwMode="auto">
          <a:xfrm>
            <a:off x="2186880" y="99127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buFont typeface="Arial" panose="020B0604020202020204" pitchFamily="34" charset="0"/>
              <a:buChar char="–"/>
            </a:pPr>
            <a:endParaRPr lang="en-CA" altLang="en-US" dirty="0"/>
          </a:p>
          <a:p>
            <a:pPr marL="285750" indent="-285750">
              <a:lnSpc>
                <a:spcPts val="2160"/>
              </a:lnSpc>
              <a:buFont typeface="Arial" panose="020B0604020202020204" pitchFamily="34" charset="0"/>
              <a:buChar char="–"/>
            </a:pPr>
            <a:r>
              <a:rPr lang="en-CA" altLang="en-US" dirty="0"/>
              <a:t>BFS Queue is empty, one component {D, E, F, K} is found.</a:t>
            </a:r>
          </a:p>
          <a:p>
            <a:pPr marL="285750" indent="-285750">
              <a:lnSpc>
                <a:spcPts val="2160"/>
              </a:lnSpc>
              <a:buFont typeface="Arial" panose="020B0604020202020204" pitchFamily="34" charset="0"/>
              <a:buChar char="–"/>
            </a:pPr>
            <a:r>
              <a:rPr lang="en-CA" altLang="en-US" dirty="0"/>
              <a:t>Then, we visit </a:t>
            </a:r>
            <a:r>
              <a:rPr lang="en-US" altLang="en-US" dirty="0"/>
              <a:t>G</a:t>
            </a:r>
            <a:endParaRPr lang="en-CA" altLang="en-US" dirty="0"/>
          </a:p>
          <a:p>
            <a:pPr marL="285750" indent="-285750">
              <a:lnSpc>
                <a:spcPts val="2160"/>
              </a:lnSpc>
              <a:buFont typeface="Arial" panose="020B0604020202020204" pitchFamily="34" charset="0"/>
              <a:buChar char="–"/>
            </a:pPr>
            <a:r>
              <a:rPr lang="en-CA" altLang="en-US" dirty="0"/>
              <a:t>Remove G</a:t>
            </a:r>
          </a:p>
        </p:txBody>
      </p:sp>
      <p:graphicFrame>
        <p:nvGraphicFramePr>
          <p:cNvPr id="5" name="Content Placeholder 14">
            <a:extLst>
              <a:ext uri="{FF2B5EF4-FFF2-40B4-BE49-F238E27FC236}">
                <a16:creationId xmlns:a16="http://schemas.microsoft.com/office/drawing/2014/main" id="{7EC1D501-5A44-435F-82FA-01741377AB41}"/>
              </a:ext>
            </a:extLst>
          </p:cNvPr>
          <p:cNvGraphicFramePr>
            <a:graphicFrameLocks/>
          </p:cNvGraphicFramePr>
          <p:nvPr/>
        </p:nvGraphicFramePr>
        <p:xfrm>
          <a:off x="2803559" y="2263304"/>
          <a:ext cx="6923092" cy="670388"/>
        </p:xfrm>
        <a:graphic>
          <a:graphicData uri="http://schemas.openxmlformats.org/drawingml/2006/table">
            <a:tbl>
              <a:tblPr firstRow="1" bandRow="1">
                <a:tableStyleId>{2D5ABB26-0587-4C30-8999-92F81FD0307C}</a:tableStyleId>
              </a:tblPr>
              <a:tblGrid>
                <a:gridCol w="629372">
                  <a:extLst>
                    <a:ext uri="{9D8B030D-6E8A-4147-A177-3AD203B41FA5}">
                      <a16:colId xmlns:a16="http://schemas.microsoft.com/office/drawing/2014/main" val="20000"/>
                    </a:ext>
                  </a:extLst>
                </a:gridCol>
                <a:gridCol w="629372">
                  <a:extLst>
                    <a:ext uri="{9D8B030D-6E8A-4147-A177-3AD203B41FA5}">
                      <a16:colId xmlns:a16="http://schemas.microsoft.com/office/drawing/2014/main" val="20001"/>
                    </a:ext>
                  </a:extLst>
                </a:gridCol>
                <a:gridCol w="629372">
                  <a:extLst>
                    <a:ext uri="{9D8B030D-6E8A-4147-A177-3AD203B41FA5}">
                      <a16:colId xmlns:a16="http://schemas.microsoft.com/office/drawing/2014/main" val="20002"/>
                    </a:ext>
                  </a:extLst>
                </a:gridCol>
                <a:gridCol w="629372">
                  <a:extLst>
                    <a:ext uri="{9D8B030D-6E8A-4147-A177-3AD203B41FA5}">
                      <a16:colId xmlns:a16="http://schemas.microsoft.com/office/drawing/2014/main" val="20003"/>
                    </a:ext>
                  </a:extLst>
                </a:gridCol>
                <a:gridCol w="629372">
                  <a:extLst>
                    <a:ext uri="{9D8B030D-6E8A-4147-A177-3AD203B41FA5}">
                      <a16:colId xmlns:a16="http://schemas.microsoft.com/office/drawing/2014/main" val="20004"/>
                    </a:ext>
                  </a:extLst>
                </a:gridCol>
                <a:gridCol w="629372">
                  <a:extLst>
                    <a:ext uri="{9D8B030D-6E8A-4147-A177-3AD203B41FA5}">
                      <a16:colId xmlns:a16="http://schemas.microsoft.com/office/drawing/2014/main" val="20005"/>
                    </a:ext>
                  </a:extLst>
                </a:gridCol>
                <a:gridCol w="629372">
                  <a:extLst>
                    <a:ext uri="{9D8B030D-6E8A-4147-A177-3AD203B41FA5}">
                      <a16:colId xmlns:a16="http://schemas.microsoft.com/office/drawing/2014/main" val="20006"/>
                    </a:ext>
                  </a:extLst>
                </a:gridCol>
                <a:gridCol w="629372">
                  <a:extLst>
                    <a:ext uri="{9D8B030D-6E8A-4147-A177-3AD203B41FA5}">
                      <a16:colId xmlns:a16="http://schemas.microsoft.com/office/drawing/2014/main" val="20007"/>
                    </a:ext>
                  </a:extLst>
                </a:gridCol>
                <a:gridCol w="629372">
                  <a:extLst>
                    <a:ext uri="{9D8B030D-6E8A-4147-A177-3AD203B41FA5}">
                      <a16:colId xmlns:a16="http://schemas.microsoft.com/office/drawing/2014/main" val="20008"/>
                    </a:ext>
                  </a:extLst>
                </a:gridCol>
                <a:gridCol w="629372">
                  <a:extLst>
                    <a:ext uri="{9D8B030D-6E8A-4147-A177-3AD203B41FA5}">
                      <a16:colId xmlns:a16="http://schemas.microsoft.com/office/drawing/2014/main" val="20009"/>
                    </a:ext>
                  </a:extLst>
                </a:gridCol>
                <a:gridCol w="629372">
                  <a:extLst>
                    <a:ext uri="{9D8B030D-6E8A-4147-A177-3AD203B41FA5}">
                      <a16:colId xmlns:a16="http://schemas.microsoft.com/office/drawing/2014/main" val="20010"/>
                    </a:ext>
                  </a:extLst>
                </a:gridCol>
              </a:tblGrid>
              <a:tr h="304511">
                <a:tc>
                  <a:txBody>
                    <a:bodyPr/>
                    <a:lstStyle/>
                    <a:p>
                      <a:r>
                        <a:rPr lang="en-CA" sz="1400" dirty="0"/>
                        <a:t>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1</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2</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chemeClr val="tx1"/>
                          </a:solidFill>
                        </a:rPr>
                        <a:t>3</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chemeClr val="tx1"/>
                          </a:solidFill>
                        </a:rPr>
                        <a:t>4</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chemeClr val="tx1"/>
                          </a:solidFill>
                        </a:rPr>
                        <a:t>5</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6</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t>7</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t>8</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t>9</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t>10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65414">
                <a:tc>
                  <a:txBody>
                    <a:bodyPr/>
                    <a:lstStyle/>
                    <a:p>
                      <a:pPr algn="ctr"/>
                      <a:r>
                        <a:rPr lang="en-CA" sz="1800" b="0" dirty="0">
                          <a:solidFill>
                            <a:schemeClr val="tx1"/>
                          </a:solidFill>
                        </a:rPr>
                        <a:t>A</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B</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C</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J</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800" b="0" dirty="0">
                          <a:solidFill>
                            <a:schemeClr val="tx1"/>
                          </a:solidFill>
                        </a:rPr>
                        <a:t>I</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H</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50000"/>
                            </a:schemeClr>
                          </a:solidFill>
                        </a:rPr>
                        <a:t>G</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bl>
          </a:graphicData>
        </a:graphic>
      </p:graphicFrame>
      <p:graphicFrame>
        <p:nvGraphicFramePr>
          <p:cNvPr id="6" name="Content Placeholder 14">
            <a:extLst>
              <a:ext uri="{FF2B5EF4-FFF2-40B4-BE49-F238E27FC236}">
                <a16:creationId xmlns:a16="http://schemas.microsoft.com/office/drawing/2014/main" id="{B10790D3-2D4B-4A88-8079-4F448C250323}"/>
              </a:ext>
            </a:extLst>
          </p:cNvPr>
          <p:cNvGraphicFramePr>
            <a:graphicFrameLocks/>
          </p:cNvGraphicFramePr>
          <p:nvPr/>
        </p:nvGraphicFramePr>
        <p:xfrm>
          <a:off x="2803559" y="3176117"/>
          <a:ext cx="6923092" cy="670388"/>
        </p:xfrm>
        <a:graphic>
          <a:graphicData uri="http://schemas.openxmlformats.org/drawingml/2006/table">
            <a:tbl>
              <a:tblPr firstRow="1" bandRow="1">
                <a:tableStyleId>{2D5ABB26-0587-4C30-8999-92F81FD0307C}</a:tableStyleId>
              </a:tblPr>
              <a:tblGrid>
                <a:gridCol w="629372">
                  <a:extLst>
                    <a:ext uri="{9D8B030D-6E8A-4147-A177-3AD203B41FA5}">
                      <a16:colId xmlns:a16="http://schemas.microsoft.com/office/drawing/2014/main" val="20000"/>
                    </a:ext>
                  </a:extLst>
                </a:gridCol>
                <a:gridCol w="629372">
                  <a:extLst>
                    <a:ext uri="{9D8B030D-6E8A-4147-A177-3AD203B41FA5}">
                      <a16:colId xmlns:a16="http://schemas.microsoft.com/office/drawing/2014/main" val="20001"/>
                    </a:ext>
                  </a:extLst>
                </a:gridCol>
                <a:gridCol w="629372">
                  <a:extLst>
                    <a:ext uri="{9D8B030D-6E8A-4147-A177-3AD203B41FA5}">
                      <a16:colId xmlns:a16="http://schemas.microsoft.com/office/drawing/2014/main" val="20002"/>
                    </a:ext>
                  </a:extLst>
                </a:gridCol>
                <a:gridCol w="629372">
                  <a:extLst>
                    <a:ext uri="{9D8B030D-6E8A-4147-A177-3AD203B41FA5}">
                      <a16:colId xmlns:a16="http://schemas.microsoft.com/office/drawing/2014/main" val="20003"/>
                    </a:ext>
                  </a:extLst>
                </a:gridCol>
                <a:gridCol w="629372">
                  <a:extLst>
                    <a:ext uri="{9D8B030D-6E8A-4147-A177-3AD203B41FA5}">
                      <a16:colId xmlns:a16="http://schemas.microsoft.com/office/drawing/2014/main" val="20004"/>
                    </a:ext>
                  </a:extLst>
                </a:gridCol>
                <a:gridCol w="629372">
                  <a:extLst>
                    <a:ext uri="{9D8B030D-6E8A-4147-A177-3AD203B41FA5}">
                      <a16:colId xmlns:a16="http://schemas.microsoft.com/office/drawing/2014/main" val="20005"/>
                    </a:ext>
                  </a:extLst>
                </a:gridCol>
                <a:gridCol w="629372">
                  <a:extLst>
                    <a:ext uri="{9D8B030D-6E8A-4147-A177-3AD203B41FA5}">
                      <a16:colId xmlns:a16="http://schemas.microsoft.com/office/drawing/2014/main" val="20006"/>
                    </a:ext>
                  </a:extLst>
                </a:gridCol>
                <a:gridCol w="629372">
                  <a:extLst>
                    <a:ext uri="{9D8B030D-6E8A-4147-A177-3AD203B41FA5}">
                      <a16:colId xmlns:a16="http://schemas.microsoft.com/office/drawing/2014/main" val="20007"/>
                    </a:ext>
                  </a:extLst>
                </a:gridCol>
                <a:gridCol w="629372">
                  <a:extLst>
                    <a:ext uri="{9D8B030D-6E8A-4147-A177-3AD203B41FA5}">
                      <a16:colId xmlns:a16="http://schemas.microsoft.com/office/drawing/2014/main" val="20008"/>
                    </a:ext>
                  </a:extLst>
                </a:gridCol>
                <a:gridCol w="629372">
                  <a:extLst>
                    <a:ext uri="{9D8B030D-6E8A-4147-A177-3AD203B41FA5}">
                      <a16:colId xmlns:a16="http://schemas.microsoft.com/office/drawing/2014/main" val="20009"/>
                    </a:ext>
                  </a:extLst>
                </a:gridCol>
                <a:gridCol w="629372">
                  <a:extLst>
                    <a:ext uri="{9D8B030D-6E8A-4147-A177-3AD203B41FA5}">
                      <a16:colId xmlns:a16="http://schemas.microsoft.com/office/drawing/2014/main" val="20010"/>
                    </a:ext>
                  </a:extLst>
                </a:gridCol>
              </a:tblGrid>
              <a:tr h="304511">
                <a:tc>
                  <a:txBody>
                    <a:bodyPr/>
                    <a:lstStyle/>
                    <a:p>
                      <a:r>
                        <a:rPr lang="en-CA" sz="1400" dirty="0"/>
                        <a:t>A</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B</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C</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D</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E</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F</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G</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chemeClr val="tx1"/>
                          </a:solidFill>
                        </a:rPr>
                        <a:t>H</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chemeClr val="tx1"/>
                          </a:solidFill>
                        </a:rPr>
                        <a:t>I</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chemeClr val="tx1"/>
                          </a:solidFill>
                        </a:rPr>
                        <a:t>J</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K</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65414">
                <a:tc>
                  <a:txBody>
                    <a:bodyPr/>
                    <a:lstStyle/>
                    <a:p>
                      <a:pPr algn="ctr"/>
                      <a:r>
                        <a:rPr lang="en-CA" sz="1800" b="0" dirty="0">
                          <a:solidFill>
                            <a:schemeClr val="tx1"/>
                          </a:solidFill>
                        </a:rPr>
                        <a:t>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1</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2</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3</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4</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5</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6</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5</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4</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3</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10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0" name="椭圆 9">
            <a:extLst>
              <a:ext uri="{FF2B5EF4-FFF2-40B4-BE49-F238E27FC236}">
                <a16:creationId xmlns:a16="http://schemas.microsoft.com/office/drawing/2014/main" id="{9AF7B61B-6693-4321-9A66-BEF6D57935B5}"/>
              </a:ext>
            </a:extLst>
          </p:cNvPr>
          <p:cNvSpPr/>
          <p:nvPr/>
        </p:nvSpPr>
        <p:spPr>
          <a:xfrm>
            <a:off x="5771964" y="4149080"/>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B</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1" name="椭圆 10">
            <a:extLst>
              <a:ext uri="{FF2B5EF4-FFF2-40B4-BE49-F238E27FC236}">
                <a16:creationId xmlns:a16="http://schemas.microsoft.com/office/drawing/2014/main" id="{A3B6BF16-8BE5-42E4-8AF2-413276AC3377}"/>
              </a:ext>
            </a:extLst>
          </p:cNvPr>
          <p:cNvSpPr/>
          <p:nvPr/>
        </p:nvSpPr>
        <p:spPr>
          <a:xfrm>
            <a:off x="4964421" y="4714682"/>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A</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2" name="椭圆 11">
            <a:extLst>
              <a:ext uri="{FF2B5EF4-FFF2-40B4-BE49-F238E27FC236}">
                <a16:creationId xmlns:a16="http://schemas.microsoft.com/office/drawing/2014/main" id="{D370E31B-0515-484A-9032-363D34079FEB}"/>
              </a:ext>
            </a:extLst>
          </p:cNvPr>
          <p:cNvSpPr/>
          <p:nvPr/>
        </p:nvSpPr>
        <p:spPr>
          <a:xfrm>
            <a:off x="5125018" y="5661248"/>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H</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3" name="椭圆 12">
            <a:extLst>
              <a:ext uri="{FF2B5EF4-FFF2-40B4-BE49-F238E27FC236}">
                <a16:creationId xmlns:a16="http://schemas.microsoft.com/office/drawing/2014/main" id="{77891CB8-2CEC-4516-B884-FA7BF5BC5647}"/>
              </a:ext>
            </a:extLst>
          </p:cNvPr>
          <p:cNvSpPr/>
          <p:nvPr/>
        </p:nvSpPr>
        <p:spPr>
          <a:xfrm>
            <a:off x="5663952" y="5553236"/>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I</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4" name="椭圆 13">
            <a:extLst>
              <a:ext uri="{FF2B5EF4-FFF2-40B4-BE49-F238E27FC236}">
                <a16:creationId xmlns:a16="http://schemas.microsoft.com/office/drawing/2014/main" id="{3C47B3F7-B73F-46D2-8489-43770589E5F3}"/>
              </a:ext>
            </a:extLst>
          </p:cNvPr>
          <p:cNvSpPr/>
          <p:nvPr/>
        </p:nvSpPr>
        <p:spPr>
          <a:xfrm>
            <a:off x="6036610" y="5990124"/>
            <a:ext cx="216024" cy="216024"/>
          </a:xfrm>
          <a:prstGeom prst="ellipse">
            <a:avLst/>
          </a:prstGeom>
          <a:solidFill>
            <a:srgbClr val="76C7F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G</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5" name="椭圆 14">
            <a:extLst>
              <a:ext uri="{FF2B5EF4-FFF2-40B4-BE49-F238E27FC236}">
                <a16:creationId xmlns:a16="http://schemas.microsoft.com/office/drawing/2014/main" id="{BC473CFA-9CC9-47E9-B5B1-F65A8BA69159}"/>
              </a:ext>
            </a:extLst>
          </p:cNvPr>
          <p:cNvSpPr/>
          <p:nvPr/>
        </p:nvSpPr>
        <p:spPr>
          <a:xfrm>
            <a:off x="6272155" y="5174777"/>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J</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6" name="椭圆 15">
            <a:extLst>
              <a:ext uri="{FF2B5EF4-FFF2-40B4-BE49-F238E27FC236}">
                <a16:creationId xmlns:a16="http://schemas.microsoft.com/office/drawing/2014/main" id="{607F4D10-5268-4641-AD9A-BFEBEEBE440F}"/>
              </a:ext>
            </a:extLst>
          </p:cNvPr>
          <p:cNvSpPr/>
          <p:nvPr/>
        </p:nvSpPr>
        <p:spPr>
          <a:xfrm>
            <a:off x="6096000" y="4606670"/>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C</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7" name="椭圆 16">
            <a:extLst>
              <a:ext uri="{FF2B5EF4-FFF2-40B4-BE49-F238E27FC236}">
                <a16:creationId xmlns:a16="http://schemas.microsoft.com/office/drawing/2014/main" id="{2D8F579D-70D8-4F1C-ADDC-F440132241CC}"/>
              </a:ext>
            </a:extLst>
          </p:cNvPr>
          <p:cNvSpPr/>
          <p:nvPr/>
        </p:nvSpPr>
        <p:spPr>
          <a:xfrm>
            <a:off x="6672064" y="4971388"/>
            <a:ext cx="216024" cy="216024"/>
          </a:xfrm>
          <a:prstGeom prst="ellipse">
            <a:avLst/>
          </a:prstGeom>
          <a:solidFill>
            <a:srgbClr val="C48DA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K</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8" name="椭圆 17">
            <a:extLst>
              <a:ext uri="{FF2B5EF4-FFF2-40B4-BE49-F238E27FC236}">
                <a16:creationId xmlns:a16="http://schemas.microsoft.com/office/drawing/2014/main" id="{590FA758-0070-41FC-A0D8-E3CF7AD44189}"/>
              </a:ext>
            </a:extLst>
          </p:cNvPr>
          <p:cNvSpPr/>
          <p:nvPr/>
        </p:nvSpPr>
        <p:spPr>
          <a:xfrm>
            <a:off x="7033125" y="4705370"/>
            <a:ext cx="216024" cy="216024"/>
          </a:xfrm>
          <a:prstGeom prst="ellipse">
            <a:avLst/>
          </a:prstGeom>
          <a:solidFill>
            <a:srgbClr val="C48DA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D</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9" name="椭圆 18">
            <a:extLst>
              <a:ext uri="{FF2B5EF4-FFF2-40B4-BE49-F238E27FC236}">
                <a16:creationId xmlns:a16="http://schemas.microsoft.com/office/drawing/2014/main" id="{01717036-7312-4D64-A14C-16CC6493EBCB}"/>
              </a:ext>
            </a:extLst>
          </p:cNvPr>
          <p:cNvSpPr/>
          <p:nvPr/>
        </p:nvSpPr>
        <p:spPr>
          <a:xfrm>
            <a:off x="7213417" y="5582860"/>
            <a:ext cx="216024" cy="216024"/>
          </a:xfrm>
          <a:prstGeom prst="ellipse">
            <a:avLst/>
          </a:prstGeom>
          <a:solidFill>
            <a:srgbClr val="C48DA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E</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20" name="椭圆 19">
            <a:extLst>
              <a:ext uri="{FF2B5EF4-FFF2-40B4-BE49-F238E27FC236}">
                <a16:creationId xmlns:a16="http://schemas.microsoft.com/office/drawing/2014/main" id="{72BA8742-9E75-47B0-BB58-C21D3CFA95BB}"/>
              </a:ext>
            </a:extLst>
          </p:cNvPr>
          <p:cNvSpPr/>
          <p:nvPr/>
        </p:nvSpPr>
        <p:spPr>
          <a:xfrm>
            <a:off x="6674483" y="5661248"/>
            <a:ext cx="216024" cy="216024"/>
          </a:xfrm>
          <a:prstGeom prst="ellipse">
            <a:avLst/>
          </a:prstGeom>
          <a:solidFill>
            <a:srgbClr val="C48DA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F</a:t>
            </a:r>
            <a:endParaRPr lang="zh-CN" altLang="en-US" sz="1400" dirty="0">
              <a:solidFill>
                <a:schemeClr val="tx1"/>
              </a:solidFill>
              <a:latin typeface="Arial" panose="020B0604020202020204" pitchFamily="34" charset="0"/>
              <a:cs typeface="Arial" panose="020B0604020202020204" pitchFamily="34" charset="0"/>
            </a:endParaRPr>
          </a:p>
        </p:txBody>
      </p:sp>
      <p:cxnSp>
        <p:nvCxnSpPr>
          <p:cNvPr id="21" name="直接连接符 20">
            <a:extLst>
              <a:ext uri="{FF2B5EF4-FFF2-40B4-BE49-F238E27FC236}">
                <a16:creationId xmlns:a16="http://schemas.microsoft.com/office/drawing/2014/main" id="{D609A79C-524D-4080-A6A6-00E1140C4018}"/>
              </a:ext>
            </a:extLst>
          </p:cNvPr>
          <p:cNvCxnSpPr>
            <a:cxnSpLocks/>
            <a:endCxn id="10" idx="3"/>
          </p:cNvCxnSpPr>
          <p:nvPr/>
        </p:nvCxnSpPr>
        <p:spPr>
          <a:xfrm flipV="1">
            <a:off x="5180446" y="4333469"/>
            <a:ext cx="623155" cy="430007"/>
          </a:xfrm>
          <a:prstGeom prst="line">
            <a:avLst/>
          </a:prstGeom>
          <a:ln w="19050"/>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9CD80606-16B7-4DFF-A389-6192FA11F57A}"/>
              </a:ext>
            </a:extLst>
          </p:cNvPr>
          <p:cNvCxnSpPr>
            <a:cxnSpLocks/>
            <a:stCxn id="13" idx="0"/>
            <a:endCxn id="10" idx="4"/>
          </p:cNvCxnSpPr>
          <p:nvPr/>
        </p:nvCxnSpPr>
        <p:spPr>
          <a:xfrm flipV="1">
            <a:off x="5771964" y="4365104"/>
            <a:ext cx="108012" cy="1188132"/>
          </a:xfrm>
          <a:prstGeom prst="line">
            <a:avLst/>
          </a:prstGeom>
          <a:ln w="19050"/>
        </p:spPr>
        <p:style>
          <a:lnRef idx="1">
            <a:schemeClr val="dk1"/>
          </a:lnRef>
          <a:fillRef idx="0">
            <a:schemeClr val="dk1"/>
          </a:fillRef>
          <a:effectRef idx="0">
            <a:schemeClr val="dk1"/>
          </a:effectRef>
          <a:fontRef idx="minor">
            <a:schemeClr val="tx1"/>
          </a:fontRef>
        </p:style>
      </p:cxnSp>
      <p:cxnSp>
        <p:nvCxnSpPr>
          <p:cNvPr id="23" name="直接连接符 22">
            <a:extLst>
              <a:ext uri="{FF2B5EF4-FFF2-40B4-BE49-F238E27FC236}">
                <a16:creationId xmlns:a16="http://schemas.microsoft.com/office/drawing/2014/main" id="{2CB6DC63-E9AF-4CD7-887B-A6678BF6A743}"/>
              </a:ext>
            </a:extLst>
          </p:cNvPr>
          <p:cNvCxnSpPr>
            <a:cxnSpLocks/>
            <a:stCxn id="13" idx="1"/>
            <a:endCxn id="11" idx="5"/>
          </p:cNvCxnSpPr>
          <p:nvPr/>
        </p:nvCxnSpPr>
        <p:spPr>
          <a:xfrm flipH="1" flipV="1">
            <a:off x="5148810" y="4899070"/>
            <a:ext cx="546779" cy="685802"/>
          </a:xfrm>
          <a:prstGeom prst="line">
            <a:avLst/>
          </a:prstGeom>
          <a:ln w="19050"/>
        </p:spPr>
        <p:style>
          <a:lnRef idx="1">
            <a:schemeClr val="dk1"/>
          </a:lnRef>
          <a:fillRef idx="0">
            <a:schemeClr val="dk1"/>
          </a:fillRef>
          <a:effectRef idx="0">
            <a:schemeClr val="dk1"/>
          </a:effectRef>
          <a:fontRef idx="minor">
            <a:schemeClr val="tx1"/>
          </a:fontRef>
        </p:style>
      </p:cxnSp>
      <p:cxnSp>
        <p:nvCxnSpPr>
          <p:cNvPr id="24" name="直接连接符 23">
            <a:extLst>
              <a:ext uri="{FF2B5EF4-FFF2-40B4-BE49-F238E27FC236}">
                <a16:creationId xmlns:a16="http://schemas.microsoft.com/office/drawing/2014/main" id="{9E3241C4-BE73-4BCF-8CFF-9021210A18E6}"/>
              </a:ext>
            </a:extLst>
          </p:cNvPr>
          <p:cNvCxnSpPr>
            <a:cxnSpLocks/>
            <a:stCxn id="12" idx="0"/>
            <a:endCxn id="11" idx="4"/>
          </p:cNvCxnSpPr>
          <p:nvPr/>
        </p:nvCxnSpPr>
        <p:spPr>
          <a:xfrm flipH="1" flipV="1">
            <a:off x="5072434" y="4930706"/>
            <a:ext cx="160597" cy="730542"/>
          </a:xfrm>
          <a:prstGeom prst="line">
            <a:avLst/>
          </a:prstGeom>
          <a:ln w="19050"/>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62B3D5C7-09EE-43AD-8778-DB151BA25867}"/>
              </a:ext>
            </a:extLst>
          </p:cNvPr>
          <p:cNvCxnSpPr>
            <a:cxnSpLocks/>
          </p:cNvCxnSpPr>
          <p:nvPr/>
        </p:nvCxnSpPr>
        <p:spPr>
          <a:xfrm flipH="1" flipV="1">
            <a:off x="6252635" y="4822695"/>
            <a:ext cx="80961" cy="352083"/>
          </a:xfrm>
          <a:prstGeom prst="line">
            <a:avLst/>
          </a:prstGeom>
          <a:ln w="19050"/>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9371674C-7E0D-44E2-9401-B87611BC2F33}"/>
              </a:ext>
            </a:extLst>
          </p:cNvPr>
          <p:cNvCxnSpPr>
            <a:cxnSpLocks/>
            <a:stCxn id="17" idx="7"/>
            <a:endCxn id="18" idx="3"/>
          </p:cNvCxnSpPr>
          <p:nvPr/>
        </p:nvCxnSpPr>
        <p:spPr>
          <a:xfrm flipV="1">
            <a:off x="6856453" y="4889758"/>
            <a:ext cx="208309" cy="113266"/>
          </a:xfrm>
          <a:prstGeom prst="line">
            <a:avLst/>
          </a:prstGeom>
          <a:ln w="19050"/>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119A2587-4A4A-4AA5-ADAA-38D6CC81BA1E}"/>
              </a:ext>
            </a:extLst>
          </p:cNvPr>
          <p:cNvCxnSpPr>
            <a:cxnSpLocks/>
            <a:stCxn id="19" idx="0"/>
          </p:cNvCxnSpPr>
          <p:nvPr/>
        </p:nvCxnSpPr>
        <p:spPr>
          <a:xfrm flipH="1" flipV="1">
            <a:off x="7185925" y="4921394"/>
            <a:ext cx="135504" cy="661466"/>
          </a:xfrm>
          <a:prstGeom prst="line">
            <a:avLst/>
          </a:prstGeom>
          <a:ln w="19050"/>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32CF354D-3854-4F46-87FA-AC8C1A753BD9}"/>
              </a:ext>
            </a:extLst>
          </p:cNvPr>
          <p:cNvCxnSpPr>
            <a:cxnSpLocks/>
            <a:stCxn id="19" idx="1"/>
            <a:endCxn id="17" idx="5"/>
          </p:cNvCxnSpPr>
          <p:nvPr/>
        </p:nvCxnSpPr>
        <p:spPr>
          <a:xfrm flipH="1" flipV="1">
            <a:off x="6856453" y="5155776"/>
            <a:ext cx="388601" cy="458720"/>
          </a:xfrm>
          <a:prstGeom prst="line">
            <a:avLst/>
          </a:prstGeom>
          <a:ln w="19050"/>
        </p:spPr>
        <p:style>
          <a:lnRef idx="1">
            <a:schemeClr val="dk1"/>
          </a:lnRef>
          <a:fillRef idx="0">
            <a:schemeClr val="dk1"/>
          </a:fillRef>
          <a:effectRef idx="0">
            <a:schemeClr val="dk1"/>
          </a:effectRef>
          <a:fontRef idx="minor">
            <a:schemeClr val="tx1"/>
          </a:fontRef>
        </p:style>
      </p:cxnSp>
      <p:cxnSp>
        <p:nvCxnSpPr>
          <p:cNvPr id="29" name="直接连接符 28">
            <a:extLst>
              <a:ext uri="{FF2B5EF4-FFF2-40B4-BE49-F238E27FC236}">
                <a16:creationId xmlns:a16="http://schemas.microsoft.com/office/drawing/2014/main" id="{9458BF4F-A342-42A9-8068-616B81237CDD}"/>
              </a:ext>
            </a:extLst>
          </p:cNvPr>
          <p:cNvCxnSpPr>
            <a:cxnSpLocks/>
            <a:stCxn id="20" idx="6"/>
            <a:endCxn id="19" idx="2"/>
          </p:cNvCxnSpPr>
          <p:nvPr/>
        </p:nvCxnSpPr>
        <p:spPr>
          <a:xfrm flipV="1">
            <a:off x="6890507" y="5690872"/>
            <a:ext cx="322910" cy="78388"/>
          </a:xfrm>
          <a:prstGeom prst="line">
            <a:avLst/>
          </a:prstGeom>
          <a:ln w="19050"/>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B6D9ADB5-A5B8-4445-A1E6-F19811974C68}"/>
              </a:ext>
            </a:extLst>
          </p:cNvPr>
          <p:cNvCxnSpPr>
            <a:cxnSpLocks/>
            <a:stCxn id="14" idx="1"/>
            <a:endCxn id="13" idx="5"/>
          </p:cNvCxnSpPr>
          <p:nvPr/>
        </p:nvCxnSpPr>
        <p:spPr>
          <a:xfrm flipH="1" flipV="1">
            <a:off x="5848340" y="5737624"/>
            <a:ext cx="219906" cy="284136"/>
          </a:xfrm>
          <a:prstGeom prst="line">
            <a:avLst/>
          </a:prstGeom>
          <a:ln w="19050"/>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96BA2B94-EEB4-4D2A-9B51-CC7F97AD32F5}"/>
              </a:ext>
            </a:extLst>
          </p:cNvPr>
          <p:cNvCxnSpPr>
            <a:cxnSpLocks/>
            <a:stCxn id="12" idx="6"/>
            <a:endCxn id="13" idx="2"/>
          </p:cNvCxnSpPr>
          <p:nvPr/>
        </p:nvCxnSpPr>
        <p:spPr>
          <a:xfrm flipV="1">
            <a:off x="5341042" y="5661248"/>
            <a:ext cx="322910" cy="108012"/>
          </a:xfrm>
          <a:prstGeom prst="line">
            <a:avLst/>
          </a:prstGeom>
          <a:ln w="19050"/>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8493FA7F-A3E7-4495-9354-2DE5D5DFA71B}"/>
              </a:ext>
            </a:extLst>
          </p:cNvPr>
          <p:cNvCxnSpPr>
            <a:cxnSpLocks/>
            <a:stCxn id="12" idx="5"/>
            <a:endCxn id="14" idx="2"/>
          </p:cNvCxnSpPr>
          <p:nvPr/>
        </p:nvCxnSpPr>
        <p:spPr>
          <a:xfrm>
            <a:off x="5309406" y="5845636"/>
            <a:ext cx="727204" cy="252500"/>
          </a:xfrm>
          <a:prstGeom prst="line">
            <a:avLst/>
          </a:prstGeom>
          <a:ln w="19050"/>
        </p:spPr>
        <p:style>
          <a:lnRef idx="1">
            <a:schemeClr val="dk1"/>
          </a:lnRef>
          <a:fillRef idx="0">
            <a:schemeClr val="dk1"/>
          </a:fillRef>
          <a:effectRef idx="0">
            <a:schemeClr val="dk1"/>
          </a:effectRef>
          <a:fontRef idx="minor">
            <a:schemeClr val="tx1"/>
          </a:fontRef>
        </p:style>
      </p:cxnSp>
      <p:sp>
        <p:nvSpPr>
          <p:cNvPr id="33" name="Rectangle 2">
            <a:extLst>
              <a:ext uri="{FF2B5EF4-FFF2-40B4-BE49-F238E27FC236}">
                <a16:creationId xmlns:a16="http://schemas.microsoft.com/office/drawing/2014/main" id="{410F1D80-2D17-4798-ACAF-4E70AF4C4174}"/>
              </a:ext>
            </a:extLst>
          </p:cNvPr>
          <p:cNvSpPr>
            <a:spLocks noGrp="1" noChangeArrowheads="1"/>
          </p:cNvSpPr>
          <p:nvPr>
            <p:ph type="title"/>
          </p:nvPr>
        </p:nvSpPr>
        <p:spPr/>
        <p:txBody>
          <a:bodyPr>
            <a:normAutofit/>
          </a:bodyPr>
          <a:lstStyle/>
          <a:p>
            <a:r>
              <a:rPr lang="en-US" altLang="en-US" sz="2400" dirty="0">
                <a:latin typeface="Arial" charset="0"/>
                <a:cs typeface="Arial" charset="0"/>
              </a:rPr>
              <a:t>Compute connected components with new data structure</a:t>
            </a:r>
            <a:endParaRPr lang="en-US" altLang="en-US" sz="3600" dirty="0">
              <a:latin typeface="Arial" charset="0"/>
              <a:cs typeface="Arial" charset="0"/>
            </a:endParaRPr>
          </a:p>
        </p:txBody>
      </p:sp>
      <p:sp>
        <p:nvSpPr>
          <p:cNvPr id="3" name="Footer Placeholder 2">
            <a:extLst>
              <a:ext uri="{FF2B5EF4-FFF2-40B4-BE49-F238E27FC236}">
                <a16:creationId xmlns:a16="http://schemas.microsoft.com/office/drawing/2014/main" id="{23276923-EF5F-2A67-A447-FBCCBA7F7CEF}"/>
              </a:ext>
            </a:extLst>
          </p:cNvPr>
          <p:cNvSpPr>
            <a:spLocks noGrp="1"/>
          </p:cNvSpPr>
          <p:nvPr>
            <p:ph type="ftr" sz="quarter" idx="10"/>
          </p:nvPr>
        </p:nvSpPr>
        <p:spPr/>
        <p:txBody>
          <a:bodyPr/>
          <a:lstStyle/>
          <a:p>
            <a:r>
              <a:rPr lang="en-AU"/>
              <a:t>22T2</a:t>
            </a:r>
            <a:endParaRPr lang="en-AU" dirty="0"/>
          </a:p>
        </p:txBody>
      </p:sp>
      <p:sp>
        <p:nvSpPr>
          <p:cNvPr id="4" name="Slide Number Placeholder 3">
            <a:extLst>
              <a:ext uri="{FF2B5EF4-FFF2-40B4-BE49-F238E27FC236}">
                <a16:creationId xmlns:a16="http://schemas.microsoft.com/office/drawing/2014/main" id="{7ABEA08D-5DA5-3078-68FA-AD1A48359A15}"/>
              </a:ext>
            </a:extLst>
          </p:cNvPr>
          <p:cNvSpPr>
            <a:spLocks noGrp="1"/>
          </p:cNvSpPr>
          <p:nvPr>
            <p:ph type="sldNum" sz="quarter" idx="11"/>
          </p:nvPr>
        </p:nvSpPr>
        <p:spPr/>
        <p:txBody>
          <a:bodyPr/>
          <a:lstStyle/>
          <a:p>
            <a:fld id="{009375D7-070A-4959-9224-FB5E66F2B1B3}" type="slidenum">
              <a:rPr lang="en-AU" smtClean="0"/>
              <a:pPr/>
              <a:t>91</a:t>
            </a:fld>
            <a:endParaRPr lang="en-AU" dirty="0"/>
          </a:p>
        </p:txBody>
      </p:sp>
    </p:spTree>
    <p:extLst>
      <p:ext uri="{BB962C8B-B14F-4D97-AF65-F5344CB8AC3E}">
        <p14:creationId xmlns:p14="http://schemas.microsoft.com/office/powerpoint/2010/main" val="360812914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a:extLst>
              <a:ext uri="{FF2B5EF4-FFF2-40B4-BE49-F238E27FC236}">
                <a16:creationId xmlns:a16="http://schemas.microsoft.com/office/drawing/2014/main" id="{1126B3EE-101A-45CF-BD27-ADAF4008B73A}"/>
              </a:ext>
            </a:extLst>
          </p:cNvPr>
          <p:cNvSpPr txBox="1">
            <a:spLocks noChangeArrowheads="1"/>
          </p:cNvSpPr>
          <p:nvPr/>
        </p:nvSpPr>
        <p:spPr bwMode="auto">
          <a:xfrm>
            <a:off x="2186880" y="99127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buFont typeface="Arial" panose="020B0604020202020204" pitchFamily="34" charset="0"/>
              <a:buChar char="–"/>
            </a:pPr>
            <a:endParaRPr lang="en-CA" altLang="en-US" dirty="0"/>
          </a:p>
          <a:p>
            <a:pPr marL="285750" indent="-285750">
              <a:lnSpc>
                <a:spcPts val="2160"/>
              </a:lnSpc>
              <a:buFont typeface="Arial" panose="020B0604020202020204" pitchFamily="34" charset="0"/>
              <a:buChar char="–"/>
            </a:pPr>
            <a:r>
              <a:rPr lang="en-CA" altLang="en-US" dirty="0"/>
              <a:t>Visit </a:t>
            </a:r>
            <a:r>
              <a:rPr lang="en-US" altLang="en-US" dirty="0"/>
              <a:t>H through (G, H)</a:t>
            </a:r>
            <a:endParaRPr lang="en-CA" altLang="en-US" dirty="0"/>
          </a:p>
          <a:p>
            <a:pPr marL="285750" indent="-285750">
              <a:lnSpc>
                <a:spcPts val="2160"/>
              </a:lnSpc>
              <a:buFont typeface="Arial" panose="020B0604020202020204" pitchFamily="34" charset="0"/>
              <a:buChar char="–"/>
            </a:pPr>
            <a:r>
              <a:rPr lang="en-CA" altLang="en-US" dirty="0"/>
              <a:t>Remove H</a:t>
            </a:r>
          </a:p>
        </p:txBody>
      </p:sp>
      <p:graphicFrame>
        <p:nvGraphicFramePr>
          <p:cNvPr id="5" name="Content Placeholder 14">
            <a:extLst>
              <a:ext uri="{FF2B5EF4-FFF2-40B4-BE49-F238E27FC236}">
                <a16:creationId xmlns:a16="http://schemas.microsoft.com/office/drawing/2014/main" id="{7EC1D501-5A44-435F-82FA-01741377AB41}"/>
              </a:ext>
            </a:extLst>
          </p:cNvPr>
          <p:cNvGraphicFramePr>
            <a:graphicFrameLocks/>
          </p:cNvGraphicFramePr>
          <p:nvPr/>
        </p:nvGraphicFramePr>
        <p:xfrm>
          <a:off x="2803559" y="2263304"/>
          <a:ext cx="6923092" cy="670388"/>
        </p:xfrm>
        <a:graphic>
          <a:graphicData uri="http://schemas.openxmlformats.org/drawingml/2006/table">
            <a:tbl>
              <a:tblPr firstRow="1" bandRow="1">
                <a:tableStyleId>{2D5ABB26-0587-4C30-8999-92F81FD0307C}</a:tableStyleId>
              </a:tblPr>
              <a:tblGrid>
                <a:gridCol w="629372">
                  <a:extLst>
                    <a:ext uri="{9D8B030D-6E8A-4147-A177-3AD203B41FA5}">
                      <a16:colId xmlns:a16="http://schemas.microsoft.com/office/drawing/2014/main" val="20000"/>
                    </a:ext>
                  </a:extLst>
                </a:gridCol>
                <a:gridCol w="629372">
                  <a:extLst>
                    <a:ext uri="{9D8B030D-6E8A-4147-A177-3AD203B41FA5}">
                      <a16:colId xmlns:a16="http://schemas.microsoft.com/office/drawing/2014/main" val="20001"/>
                    </a:ext>
                  </a:extLst>
                </a:gridCol>
                <a:gridCol w="629372">
                  <a:extLst>
                    <a:ext uri="{9D8B030D-6E8A-4147-A177-3AD203B41FA5}">
                      <a16:colId xmlns:a16="http://schemas.microsoft.com/office/drawing/2014/main" val="20002"/>
                    </a:ext>
                  </a:extLst>
                </a:gridCol>
                <a:gridCol w="629372">
                  <a:extLst>
                    <a:ext uri="{9D8B030D-6E8A-4147-A177-3AD203B41FA5}">
                      <a16:colId xmlns:a16="http://schemas.microsoft.com/office/drawing/2014/main" val="20003"/>
                    </a:ext>
                  </a:extLst>
                </a:gridCol>
                <a:gridCol w="629372">
                  <a:extLst>
                    <a:ext uri="{9D8B030D-6E8A-4147-A177-3AD203B41FA5}">
                      <a16:colId xmlns:a16="http://schemas.microsoft.com/office/drawing/2014/main" val="20004"/>
                    </a:ext>
                  </a:extLst>
                </a:gridCol>
                <a:gridCol w="629372">
                  <a:extLst>
                    <a:ext uri="{9D8B030D-6E8A-4147-A177-3AD203B41FA5}">
                      <a16:colId xmlns:a16="http://schemas.microsoft.com/office/drawing/2014/main" val="20005"/>
                    </a:ext>
                  </a:extLst>
                </a:gridCol>
                <a:gridCol w="629372">
                  <a:extLst>
                    <a:ext uri="{9D8B030D-6E8A-4147-A177-3AD203B41FA5}">
                      <a16:colId xmlns:a16="http://schemas.microsoft.com/office/drawing/2014/main" val="20006"/>
                    </a:ext>
                  </a:extLst>
                </a:gridCol>
                <a:gridCol w="629372">
                  <a:extLst>
                    <a:ext uri="{9D8B030D-6E8A-4147-A177-3AD203B41FA5}">
                      <a16:colId xmlns:a16="http://schemas.microsoft.com/office/drawing/2014/main" val="20007"/>
                    </a:ext>
                  </a:extLst>
                </a:gridCol>
                <a:gridCol w="629372">
                  <a:extLst>
                    <a:ext uri="{9D8B030D-6E8A-4147-A177-3AD203B41FA5}">
                      <a16:colId xmlns:a16="http://schemas.microsoft.com/office/drawing/2014/main" val="20008"/>
                    </a:ext>
                  </a:extLst>
                </a:gridCol>
                <a:gridCol w="629372">
                  <a:extLst>
                    <a:ext uri="{9D8B030D-6E8A-4147-A177-3AD203B41FA5}">
                      <a16:colId xmlns:a16="http://schemas.microsoft.com/office/drawing/2014/main" val="20009"/>
                    </a:ext>
                  </a:extLst>
                </a:gridCol>
                <a:gridCol w="629372">
                  <a:extLst>
                    <a:ext uri="{9D8B030D-6E8A-4147-A177-3AD203B41FA5}">
                      <a16:colId xmlns:a16="http://schemas.microsoft.com/office/drawing/2014/main" val="20010"/>
                    </a:ext>
                  </a:extLst>
                </a:gridCol>
              </a:tblGrid>
              <a:tr h="229389">
                <a:tc>
                  <a:txBody>
                    <a:bodyPr/>
                    <a:lstStyle/>
                    <a:p>
                      <a:r>
                        <a:rPr lang="en-CA" sz="1400" dirty="0"/>
                        <a:t>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1</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2</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chemeClr val="tx1"/>
                          </a:solidFill>
                        </a:rPr>
                        <a:t>3</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chemeClr val="tx1"/>
                          </a:solidFill>
                        </a:rPr>
                        <a:t>4</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chemeClr val="tx1"/>
                          </a:solidFill>
                        </a:rPr>
                        <a:t>5</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t>6</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t>7</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t>8</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t>9</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t>10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65414">
                <a:tc>
                  <a:txBody>
                    <a:bodyPr/>
                    <a:lstStyle/>
                    <a:p>
                      <a:pPr algn="ctr"/>
                      <a:r>
                        <a:rPr lang="en-CA" sz="1800" b="0" dirty="0">
                          <a:solidFill>
                            <a:schemeClr val="tx1"/>
                          </a:solidFill>
                        </a:rPr>
                        <a:t>A</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B</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C</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J</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800" b="0" dirty="0">
                          <a:solidFill>
                            <a:schemeClr val="tx1"/>
                          </a:solidFill>
                        </a:rPr>
                        <a:t>I</a:t>
                      </a: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50000"/>
                            </a:schemeClr>
                          </a:solidFill>
                        </a:rPr>
                        <a:t>H</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bl>
          </a:graphicData>
        </a:graphic>
      </p:graphicFrame>
      <p:graphicFrame>
        <p:nvGraphicFramePr>
          <p:cNvPr id="6" name="Content Placeholder 14">
            <a:extLst>
              <a:ext uri="{FF2B5EF4-FFF2-40B4-BE49-F238E27FC236}">
                <a16:creationId xmlns:a16="http://schemas.microsoft.com/office/drawing/2014/main" id="{B10790D3-2D4B-4A88-8079-4F448C250323}"/>
              </a:ext>
            </a:extLst>
          </p:cNvPr>
          <p:cNvGraphicFramePr>
            <a:graphicFrameLocks/>
          </p:cNvGraphicFramePr>
          <p:nvPr/>
        </p:nvGraphicFramePr>
        <p:xfrm>
          <a:off x="2803559" y="3176117"/>
          <a:ext cx="6923092" cy="670388"/>
        </p:xfrm>
        <a:graphic>
          <a:graphicData uri="http://schemas.openxmlformats.org/drawingml/2006/table">
            <a:tbl>
              <a:tblPr firstRow="1" bandRow="1">
                <a:tableStyleId>{2D5ABB26-0587-4C30-8999-92F81FD0307C}</a:tableStyleId>
              </a:tblPr>
              <a:tblGrid>
                <a:gridCol w="629372">
                  <a:extLst>
                    <a:ext uri="{9D8B030D-6E8A-4147-A177-3AD203B41FA5}">
                      <a16:colId xmlns:a16="http://schemas.microsoft.com/office/drawing/2014/main" val="20000"/>
                    </a:ext>
                  </a:extLst>
                </a:gridCol>
                <a:gridCol w="629372">
                  <a:extLst>
                    <a:ext uri="{9D8B030D-6E8A-4147-A177-3AD203B41FA5}">
                      <a16:colId xmlns:a16="http://schemas.microsoft.com/office/drawing/2014/main" val="20001"/>
                    </a:ext>
                  </a:extLst>
                </a:gridCol>
                <a:gridCol w="629372">
                  <a:extLst>
                    <a:ext uri="{9D8B030D-6E8A-4147-A177-3AD203B41FA5}">
                      <a16:colId xmlns:a16="http://schemas.microsoft.com/office/drawing/2014/main" val="20002"/>
                    </a:ext>
                  </a:extLst>
                </a:gridCol>
                <a:gridCol w="629372">
                  <a:extLst>
                    <a:ext uri="{9D8B030D-6E8A-4147-A177-3AD203B41FA5}">
                      <a16:colId xmlns:a16="http://schemas.microsoft.com/office/drawing/2014/main" val="20003"/>
                    </a:ext>
                  </a:extLst>
                </a:gridCol>
                <a:gridCol w="629372">
                  <a:extLst>
                    <a:ext uri="{9D8B030D-6E8A-4147-A177-3AD203B41FA5}">
                      <a16:colId xmlns:a16="http://schemas.microsoft.com/office/drawing/2014/main" val="20004"/>
                    </a:ext>
                  </a:extLst>
                </a:gridCol>
                <a:gridCol w="629372">
                  <a:extLst>
                    <a:ext uri="{9D8B030D-6E8A-4147-A177-3AD203B41FA5}">
                      <a16:colId xmlns:a16="http://schemas.microsoft.com/office/drawing/2014/main" val="20005"/>
                    </a:ext>
                  </a:extLst>
                </a:gridCol>
                <a:gridCol w="629372">
                  <a:extLst>
                    <a:ext uri="{9D8B030D-6E8A-4147-A177-3AD203B41FA5}">
                      <a16:colId xmlns:a16="http://schemas.microsoft.com/office/drawing/2014/main" val="20006"/>
                    </a:ext>
                  </a:extLst>
                </a:gridCol>
                <a:gridCol w="629372">
                  <a:extLst>
                    <a:ext uri="{9D8B030D-6E8A-4147-A177-3AD203B41FA5}">
                      <a16:colId xmlns:a16="http://schemas.microsoft.com/office/drawing/2014/main" val="20007"/>
                    </a:ext>
                  </a:extLst>
                </a:gridCol>
                <a:gridCol w="629372">
                  <a:extLst>
                    <a:ext uri="{9D8B030D-6E8A-4147-A177-3AD203B41FA5}">
                      <a16:colId xmlns:a16="http://schemas.microsoft.com/office/drawing/2014/main" val="20008"/>
                    </a:ext>
                  </a:extLst>
                </a:gridCol>
                <a:gridCol w="629372">
                  <a:extLst>
                    <a:ext uri="{9D8B030D-6E8A-4147-A177-3AD203B41FA5}">
                      <a16:colId xmlns:a16="http://schemas.microsoft.com/office/drawing/2014/main" val="20009"/>
                    </a:ext>
                  </a:extLst>
                </a:gridCol>
                <a:gridCol w="629372">
                  <a:extLst>
                    <a:ext uri="{9D8B030D-6E8A-4147-A177-3AD203B41FA5}">
                      <a16:colId xmlns:a16="http://schemas.microsoft.com/office/drawing/2014/main" val="20010"/>
                    </a:ext>
                  </a:extLst>
                </a:gridCol>
              </a:tblGrid>
              <a:tr h="304511">
                <a:tc>
                  <a:txBody>
                    <a:bodyPr/>
                    <a:lstStyle/>
                    <a:p>
                      <a:r>
                        <a:rPr lang="en-CA" sz="1400" dirty="0"/>
                        <a:t>A</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B</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C</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D</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E</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F</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G</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chemeClr val="tx1"/>
                          </a:solidFill>
                        </a:rPr>
                        <a:t>H</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chemeClr val="tx1"/>
                          </a:solidFill>
                        </a:rPr>
                        <a:t>I</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chemeClr val="tx1"/>
                          </a:solidFill>
                        </a:rPr>
                        <a:t>J</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K</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65414">
                <a:tc>
                  <a:txBody>
                    <a:bodyPr/>
                    <a:lstStyle/>
                    <a:p>
                      <a:pPr algn="ctr"/>
                      <a:r>
                        <a:rPr lang="en-CA" sz="1800" b="0" dirty="0">
                          <a:solidFill>
                            <a:schemeClr val="tx1"/>
                          </a:solidFill>
                        </a:rPr>
                        <a:t>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1</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2</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3</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4</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5</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6</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5</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4</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3</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10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0" name="椭圆 9">
            <a:extLst>
              <a:ext uri="{FF2B5EF4-FFF2-40B4-BE49-F238E27FC236}">
                <a16:creationId xmlns:a16="http://schemas.microsoft.com/office/drawing/2014/main" id="{9AF7B61B-6693-4321-9A66-BEF6D57935B5}"/>
              </a:ext>
            </a:extLst>
          </p:cNvPr>
          <p:cNvSpPr/>
          <p:nvPr/>
        </p:nvSpPr>
        <p:spPr>
          <a:xfrm>
            <a:off x="5771964" y="4149080"/>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B</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1" name="椭圆 10">
            <a:extLst>
              <a:ext uri="{FF2B5EF4-FFF2-40B4-BE49-F238E27FC236}">
                <a16:creationId xmlns:a16="http://schemas.microsoft.com/office/drawing/2014/main" id="{A3B6BF16-8BE5-42E4-8AF2-413276AC3377}"/>
              </a:ext>
            </a:extLst>
          </p:cNvPr>
          <p:cNvSpPr/>
          <p:nvPr/>
        </p:nvSpPr>
        <p:spPr>
          <a:xfrm>
            <a:off x="4964421" y="4714682"/>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A</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2" name="椭圆 11">
            <a:extLst>
              <a:ext uri="{FF2B5EF4-FFF2-40B4-BE49-F238E27FC236}">
                <a16:creationId xmlns:a16="http://schemas.microsoft.com/office/drawing/2014/main" id="{D370E31B-0515-484A-9032-363D34079FEB}"/>
              </a:ext>
            </a:extLst>
          </p:cNvPr>
          <p:cNvSpPr/>
          <p:nvPr/>
        </p:nvSpPr>
        <p:spPr>
          <a:xfrm>
            <a:off x="5125018" y="5661248"/>
            <a:ext cx="216024" cy="216024"/>
          </a:xfrm>
          <a:prstGeom prst="ellipse">
            <a:avLst/>
          </a:prstGeom>
          <a:solidFill>
            <a:srgbClr val="76C7F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H</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3" name="椭圆 12">
            <a:extLst>
              <a:ext uri="{FF2B5EF4-FFF2-40B4-BE49-F238E27FC236}">
                <a16:creationId xmlns:a16="http://schemas.microsoft.com/office/drawing/2014/main" id="{77891CB8-2CEC-4516-B884-FA7BF5BC5647}"/>
              </a:ext>
            </a:extLst>
          </p:cNvPr>
          <p:cNvSpPr/>
          <p:nvPr/>
        </p:nvSpPr>
        <p:spPr>
          <a:xfrm>
            <a:off x="5663952" y="5553236"/>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I</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4" name="椭圆 13">
            <a:extLst>
              <a:ext uri="{FF2B5EF4-FFF2-40B4-BE49-F238E27FC236}">
                <a16:creationId xmlns:a16="http://schemas.microsoft.com/office/drawing/2014/main" id="{3C47B3F7-B73F-46D2-8489-43770589E5F3}"/>
              </a:ext>
            </a:extLst>
          </p:cNvPr>
          <p:cNvSpPr/>
          <p:nvPr/>
        </p:nvSpPr>
        <p:spPr>
          <a:xfrm>
            <a:off x="6036610" y="5990124"/>
            <a:ext cx="216024" cy="216024"/>
          </a:xfrm>
          <a:prstGeom prst="ellipse">
            <a:avLst/>
          </a:prstGeom>
          <a:solidFill>
            <a:srgbClr val="76C7F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G</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5" name="椭圆 14">
            <a:extLst>
              <a:ext uri="{FF2B5EF4-FFF2-40B4-BE49-F238E27FC236}">
                <a16:creationId xmlns:a16="http://schemas.microsoft.com/office/drawing/2014/main" id="{BC473CFA-9CC9-47E9-B5B1-F65A8BA69159}"/>
              </a:ext>
            </a:extLst>
          </p:cNvPr>
          <p:cNvSpPr/>
          <p:nvPr/>
        </p:nvSpPr>
        <p:spPr>
          <a:xfrm>
            <a:off x="6272155" y="5174777"/>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J</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6" name="椭圆 15">
            <a:extLst>
              <a:ext uri="{FF2B5EF4-FFF2-40B4-BE49-F238E27FC236}">
                <a16:creationId xmlns:a16="http://schemas.microsoft.com/office/drawing/2014/main" id="{607F4D10-5268-4641-AD9A-BFEBEEBE440F}"/>
              </a:ext>
            </a:extLst>
          </p:cNvPr>
          <p:cNvSpPr/>
          <p:nvPr/>
        </p:nvSpPr>
        <p:spPr>
          <a:xfrm>
            <a:off x="6096000" y="4606670"/>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C</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7" name="椭圆 16">
            <a:extLst>
              <a:ext uri="{FF2B5EF4-FFF2-40B4-BE49-F238E27FC236}">
                <a16:creationId xmlns:a16="http://schemas.microsoft.com/office/drawing/2014/main" id="{2D8F579D-70D8-4F1C-ADDC-F440132241CC}"/>
              </a:ext>
            </a:extLst>
          </p:cNvPr>
          <p:cNvSpPr/>
          <p:nvPr/>
        </p:nvSpPr>
        <p:spPr>
          <a:xfrm>
            <a:off x="6672064" y="4971388"/>
            <a:ext cx="216024" cy="216024"/>
          </a:xfrm>
          <a:prstGeom prst="ellipse">
            <a:avLst/>
          </a:prstGeom>
          <a:solidFill>
            <a:srgbClr val="C48DA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K</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8" name="椭圆 17">
            <a:extLst>
              <a:ext uri="{FF2B5EF4-FFF2-40B4-BE49-F238E27FC236}">
                <a16:creationId xmlns:a16="http://schemas.microsoft.com/office/drawing/2014/main" id="{590FA758-0070-41FC-A0D8-E3CF7AD44189}"/>
              </a:ext>
            </a:extLst>
          </p:cNvPr>
          <p:cNvSpPr/>
          <p:nvPr/>
        </p:nvSpPr>
        <p:spPr>
          <a:xfrm>
            <a:off x="7033125" y="4705370"/>
            <a:ext cx="216024" cy="216024"/>
          </a:xfrm>
          <a:prstGeom prst="ellipse">
            <a:avLst/>
          </a:prstGeom>
          <a:solidFill>
            <a:srgbClr val="C48DA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D</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9" name="椭圆 18">
            <a:extLst>
              <a:ext uri="{FF2B5EF4-FFF2-40B4-BE49-F238E27FC236}">
                <a16:creationId xmlns:a16="http://schemas.microsoft.com/office/drawing/2014/main" id="{01717036-7312-4D64-A14C-16CC6493EBCB}"/>
              </a:ext>
            </a:extLst>
          </p:cNvPr>
          <p:cNvSpPr/>
          <p:nvPr/>
        </p:nvSpPr>
        <p:spPr>
          <a:xfrm>
            <a:off x="7213417" y="5582860"/>
            <a:ext cx="216024" cy="216024"/>
          </a:xfrm>
          <a:prstGeom prst="ellipse">
            <a:avLst/>
          </a:prstGeom>
          <a:solidFill>
            <a:srgbClr val="C48DA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E</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20" name="椭圆 19">
            <a:extLst>
              <a:ext uri="{FF2B5EF4-FFF2-40B4-BE49-F238E27FC236}">
                <a16:creationId xmlns:a16="http://schemas.microsoft.com/office/drawing/2014/main" id="{72BA8742-9E75-47B0-BB58-C21D3CFA95BB}"/>
              </a:ext>
            </a:extLst>
          </p:cNvPr>
          <p:cNvSpPr/>
          <p:nvPr/>
        </p:nvSpPr>
        <p:spPr>
          <a:xfrm>
            <a:off x="6674483" y="5661248"/>
            <a:ext cx="216024" cy="216024"/>
          </a:xfrm>
          <a:prstGeom prst="ellipse">
            <a:avLst/>
          </a:prstGeom>
          <a:solidFill>
            <a:srgbClr val="C48DA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F</a:t>
            </a:r>
            <a:endParaRPr lang="zh-CN" altLang="en-US" sz="1400" dirty="0">
              <a:solidFill>
                <a:schemeClr val="tx1"/>
              </a:solidFill>
              <a:latin typeface="Arial" panose="020B0604020202020204" pitchFamily="34" charset="0"/>
              <a:cs typeface="Arial" panose="020B0604020202020204" pitchFamily="34" charset="0"/>
            </a:endParaRPr>
          </a:p>
        </p:txBody>
      </p:sp>
      <p:cxnSp>
        <p:nvCxnSpPr>
          <p:cNvPr id="21" name="直接连接符 20">
            <a:extLst>
              <a:ext uri="{FF2B5EF4-FFF2-40B4-BE49-F238E27FC236}">
                <a16:creationId xmlns:a16="http://schemas.microsoft.com/office/drawing/2014/main" id="{D609A79C-524D-4080-A6A6-00E1140C4018}"/>
              </a:ext>
            </a:extLst>
          </p:cNvPr>
          <p:cNvCxnSpPr>
            <a:cxnSpLocks/>
            <a:endCxn id="10" idx="3"/>
          </p:cNvCxnSpPr>
          <p:nvPr/>
        </p:nvCxnSpPr>
        <p:spPr>
          <a:xfrm flipV="1">
            <a:off x="5180446" y="4333469"/>
            <a:ext cx="623155" cy="430007"/>
          </a:xfrm>
          <a:prstGeom prst="line">
            <a:avLst/>
          </a:prstGeom>
          <a:ln w="19050"/>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9CD80606-16B7-4DFF-A389-6192FA11F57A}"/>
              </a:ext>
            </a:extLst>
          </p:cNvPr>
          <p:cNvCxnSpPr>
            <a:cxnSpLocks/>
            <a:stCxn id="13" idx="0"/>
            <a:endCxn id="10" idx="4"/>
          </p:cNvCxnSpPr>
          <p:nvPr/>
        </p:nvCxnSpPr>
        <p:spPr>
          <a:xfrm flipV="1">
            <a:off x="5771964" y="4365104"/>
            <a:ext cx="108012" cy="1188132"/>
          </a:xfrm>
          <a:prstGeom prst="line">
            <a:avLst/>
          </a:prstGeom>
          <a:ln w="19050"/>
        </p:spPr>
        <p:style>
          <a:lnRef idx="1">
            <a:schemeClr val="dk1"/>
          </a:lnRef>
          <a:fillRef idx="0">
            <a:schemeClr val="dk1"/>
          </a:fillRef>
          <a:effectRef idx="0">
            <a:schemeClr val="dk1"/>
          </a:effectRef>
          <a:fontRef idx="minor">
            <a:schemeClr val="tx1"/>
          </a:fontRef>
        </p:style>
      </p:cxnSp>
      <p:cxnSp>
        <p:nvCxnSpPr>
          <p:cNvPr id="23" name="直接连接符 22">
            <a:extLst>
              <a:ext uri="{FF2B5EF4-FFF2-40B4-BE49-F238E27FC236}">
                <a16:creationId xmlns:a16="http://schemas.microsoft.com/office/drawing/2014/main" id="{2CB6DC63-E9AF-4CD7-887B-A6678BF6A743}"/>
              </a:ext>
            </a:extLst>
          </p:cNvPr>
          <p:cNvCxnSpPr>
            <a:cxnSpLocks/>
            <a:stCxn id="13" idx="1"/>
            <a:endCxn id="11" idx="5"/>
          </p:cNvCxnSpPr>
          <p:nvPr/>
        </p:nvCxnSpPr>
        <p:spPr>
          <a:xfrm flipH="1" flipV="1">
            <a:off x="5148810" y="4899070"/>
            <a:ext cx="546779" cy="685802"/>
          </a:xfrm>
          <a:prstGeom prst="line">
            <a:avLst/>
          </a:prstGeom>
          <a:ln w="19050"/>
        </p:spPr>
        <p:style>
          <a:lnRef idx="1">
            <a:schemeClr val="dk1"/>
          </a:lnRef>
          <a:fillRef idx="0">
            <a:schemeClr val="dk1"/>
          </a:fillRef>
          <a:effectRef idx="0">
            <a:schemeClr val="dk1"/>
          </a:effectRef>
          <a:fontRef idx="minor">
            <a:schemeClr val="tx1"/>
          </a:fontRef>
        </p:style>
      </p:cxnSp>
      <p:cxnSp>
        <p:nvCxnSpPr>
          <p:cNvPr id="24" name="直接连接符 23">
            <a:extLst>
              <a:ext uri="{FF2B5EF4-FFF2-40B4-BE49-F238E27FC236}">
                <a16:creationId xmlns:a16="http://schemas.microsoft.com/office/drawing/2014/main" id="{9E3241C4-BE73-4BCF-8CFF-9021210A18E6}"/>
              </a:ext>
            </a:extLst>
          </p:cNvPr>
          <p:cNvCxnSpPr>
            <a:cxnSpLocks/>
            <a:stCxn id="12" idx="0"/>
            <a:endCxn id="11" idx="4"/>
          </p:cNvCxnSpPr>
          <p:nvPr/>
        </p:nvCxnSpPr>
        <p:spPr>
          <a:xfrm flipH="1" flipV="1">
            <a:off x="5072434" y="4930706"/>
            <a:ext cx="160597" cy="730542"/>
          </a:xfrm>
          <a:prstGeom prst="line">
            <a:avLst/>
          </a:prstGeom>
          <a:ln w="19050"/>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62B3D5C7-09EE-43AD-8778-DB151BA25867}"/>
              </a:ext>
            </a:extLst>
          </p:cNvPr>
          <p:cNvCxnSpPr>
            <a:cxnSpLocks/>
          </p:cNvCxnSpPr>
          <p:nvPr/>
        </p:nvCxnSpPr>
        <p:spPr>
          <a:xfrm flipH="1" flipV="1">
            <a:off x="6252635" y="4822695"/>
            <a:ext cx="80961" cy="352083"/>
          </a:xfrm>
          <a:prstGeom prst="line">
            <a:avLst/>
          </a:prstGeom>
          <a:ln w="19050"/>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9371674C-7E0D-44E2-9401-B87611BC2F33}"/>
              </a:ext>
            </a:extLst>
          </p:cNvPr>
          <p:cNvCxnSpPr>
            <a:cxnSpLocks/>
            <a:stCxn id="17" idx="7"/>
            <a:endCxn id="18" idx="3"/>
          </p:cNvCxnSpPr>
          <p:nvPr/>
        </p:nvCxnSpPr>
        <p:spPr>
          <a:xfrm flipV="1">
            <a:off x="6856453" y="4889758"/>
            <a:ext cx="208309" cy="113266"/>
          </a:xfrm>
          <a:prstGeom prst="line">
            <a:avLst/>
          </a:prstGeom>
          <a:ln w="19050"/>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119A2587-4A4A-4AA5-ADAA-38D6CC81BA1E}"/>
              </a:ext>
            </a:extLst>
          </p:cNvPr>
          <p:cNvCxnSpPr>
            <a:cxnSpLocks/>
            <a:stCxn id="19" idx="0"/>
          </p:cNvCxnSpPr>
          <p:nvPr/>
        </p:nvCxnSpPr>
        <p:spPr>
          <a:xfrm flipH="1" flipV="1">
            <a:off x="7185925" y="4921394"/>
            <a:ext cx="135504" cy="661466"/>
          </a:xfrm>
          <a:prstGeom prst="line">
            <a:avLst/>
          </a:prstGeom>
          <a:ln w="19050"/>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32CF354D-3854-4F46-87FA-AC8C1A753BD9}"/>
              </a:ext>
            </a:extLst>
          </p:cNvPr>
          <p:cNvCxnSpPr>
            <a:cxnSpLocks/>
            <a:stCxn id="19" idx="1"/>
            <a:endCxn id="17" idx="5"/>
          </p:cNvCxnSpPr>
          <p:nvPr/>
        </p:nvCxnSpPr>
        <p:spPr>
          <a:xfrm flipH="1" flipV="1">
            <a:off x="6856453" y="5155776"/>
            <a:ext cx="388601" cy="458720"/>
          </a:xfrm>
          <a:prstGeom prst="line">
            <a:avLst/>
          </a:prstGeom>
          <a:ln w="19050"/>
        </p:spPr>
        <p:style>
          <a:lnRef idx="1">
            <a:schemeClr val="dk1"/>
          </a:lnRef>
          <a:fillRef idx="0">
            <a:schemeClr val="dk1"/>
          </a:fillRef>
          <a:effectRef idx="0">
            <a:schemeClr val="dk1"/>
          </a:effectRef>
          <a:fontRef idx="minor">
            <a:schemeClr val="tx1"/>
          </a:fontRef>
        </p:style>
      </p:cxnSp>
      <p:cxnSp>
        <p:nvCxnSpPr>
          <p:cNvPr id="29" name="直接连接符 28">
            <a:extLst>
              <a:ext uri="{FF2B5EF4-FFF2-40B4-BE49-F238E27FC236}">
                <a16:creationId xmlns:a16="http://schemas.microsoft.com/office/drawing/2014/main" id="{9458BF4F-A342-42A9-8068-616B81237CDD}"/>
              </a:ext>
            </a:extLst>
          </p:cNvPr>
          <p:cNvCxnSpPr>
            <a:cxnSpLocks/>
            <a:stCxn id="20" idx="6"/>
            <a:endCxn id="19" idx="2"/>
          </p:cNvCxnSpPr>
          <p:nvPr/>
        </p:nvCxnSpPr>
        <p:spPr>
          <a:xfrm flipV="1">
            <a:off x="6890507" y="5690872"/>
            <a:ext cx="322910" cy="78388"/>
          </a:xfrm>
          <a:prstGeom prst="line">
            <a:avLst/>
          </a:prstGeom>
          <a:ln w="19050"/>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B6D9ADB5-A5B8-4445-A1E6-F19811974C68}"/>
              </a:ext>
            </a:extLst>
          </p:cNvPr>
          <p:cNvCxnSpPr>
            <a:cxnSpLocks/>
            <a:stCxn id="14" idx="1"/>
            <a:endCxn id="13" idx="5"/>
          </p:cNvCxnSpPr>
          <p:nvPr/>
        </p:nvCxnSpPr>
        <p:spPr>
          <a:xfrm flipH="1" flipV="1">
            <a:off x="5848340" y="5737624"/>
            <a:ext cx="219906" cy="284136"/>
          </a:xfrm>
          <a:prstGeom prst="line">
            <a:avLst/>
          </a:prstGeom>
          <a:ln w="19050"/>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96BA2B94-EEB4-4D2A-9B51-CC7F97AD32F5}"/>
              </a:ext>
            </a:extLst>
          </p:cNvPr>
          <p:cNvCxnSpPr>
            <a:cxnSpLocks/>
            <a:stCxn id="12" idx="6"/>
            <a:endCxn id="13" idx="2"/>
          </p:cNvCxnSpPr>
          <p:nvPr/>
        </p:nvCxnSpPr>
        <p:spPr>
          <a:xfrm flipV="1">
            <a:off x="5341042" y="5661248"/>
            <a:ext cx="322910" cy="108012"/>
          </a:xfrm>
          <a:prstGeom prst="line">
            <a:avLst/>
          </a:prstGeom>
          <a:ln w="19050"/>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8493FA7F-A3E7-4495-9354-2DE5D5DFA71B}"/>
              </a:ext>
            </a:extLst>
          </p:cNvPr>
          <p:cNvCxnSpPr>
            <a:cxnSpLocks/>
            <a:stCxn id="12" idx="5"/>
            <a:endCxn id="14" idx="2"/>
          </p:cNvCxnSpPr>
          <p:nvPr/>
        </p:nvCxnSpPr>
        <p:spPr>
          <a:xfrm>
            <a:off x="5309406" y="5845636"/>
            <a:ext cx="727204" cy="252500"/>
          </a:xfrm>
          <a:prstGeom prst="line">
            <a:avLst/>
          </a:prstGeom>
          <a:ln w="19050"/>
        </p:spPr>
        <p:style>
          <a:lnRef idx="1">
            <a:schemeClr val="dk1"/>
          </a:lnRef>
          <a:fillRef idx="0">
            <a:schemeClr val="dk1"/>
          </a:fillRef>
          <a:effectRef idx="0">
            <a:schemeClr val="dk1"/>
          </a:effectRef>
          <a:fontRef idx="minor">
            <a:schemeClr val="tx1"/>
          </a:fontRef>
        </p:style>
      </p:cxnSp>
      <p:sp>
        <p:nvSpPr>
          <p:cNvPr id="33" name="Rectangle 2">
            <a:extLst>
              <a:ext uri="{FF2B5EF4-FFF2-40B4-BE49-F238E27FC236}">
                <a16:creationId xmlns:a16="http://schemas.microsoft.com/office/drawing/2014/main" id="{5D1546ED-D931-4C37-BCFA-4FA69408EEA3}"/>
              </a:ext>
            </a:extLst>
          </p:cNvPr>
          <p:cNvSpPr>
            <a:spLocks noGrp="1" noChangeArrowheads="1"/>
          </p:cNvSpPr>
          <p:nvPr>
            <p:ph type="title"/>
          </p:nvPr>
        </p:nvSpPr>
        <p:spPr/>
        <p:txBody>
          <a:bodyPr>
            <a:normAutofit/>
          </a:bodyPr>
          <a:lstStyle/>
          <a:p>
            <a:r>
              <a:rPr lang="en-US" altLang="en-US" sz="2400" dirty="0">
                <a:latin typeface="Arial" charset="0"/>
                <a:cs typeface="Arial" charset="0"/>
              </a:rPr>
              <a:t>Compute connected components with new data structure</a:t>
            </a:r>
            <a:endParaRPr lang="en-US" altLang="en-US" sz="3600" dirty="0">
              <a:latin typeface="Arial" charset="0"/>
              <a:cs typeface="Arial" charset="0"/>
            </a:endParaRPr>
          </a:p>
        </p:txBody>
      </p:sp>
      <p:sp>
        <p:nvSpPr>
          <p:cNvPr id="3" name="Footer Placeholder 2">
            <a:extLst>
              <a:ext uri="{FF2B5EF4-FFF2-40B4-BE49-F238E27FC236}">
                <a16:creationId xmlns:a16="http://schemas.microsoft.com/office/drawing/2014/main" id="{F8995C4E-A2C8-6A15-7CE7-82376AC5A590}"/>
              </a:ext>
            </a:extLst>
          </p:cNvPr>
          <p:cNvSpPr>
            <a:spLocks noGrp="1"/>
          </p:cNvSpPr>
          <p:nvPr>
            <p:ph type="ftr" sz="quarter" idx="10"/>
          </p:nvPr>
        </p:nvSpPr>
        <p:spPr/>
        <p:txBody>
          <a:bodyPr/>
          <a:lstStyle/>
          <a:p>
            <a:r>
              <a:rPr lang="en-AU"/>
              <a:t>22T2</a:t>
            </a:r>
            <a:endParaRPr lang="en-AU" dirty="0"/>
          </a:p>
        </p:txBody>
      </p:sp>
      <p:sp>
        <p:nvSpPr>
          <p:cNvPr id="4" name="Slide Number Placeholder 3">
            <a:extLst>
              <a:ext uri="{FF2B5EF4-FFF2-40B4-BE49-F238E27FC236}">
                <a16:creationId xmlns:a16="http://schemas.microsoft.com/office/drawing/2014/main" id="{00C80D81-76A1-E87D-6044-1CE10CAF959C}"/>
              </a:ext>
            </a:extLst>
          </p:cNvPr>
          <p:cNvSpPr>
            <a:spLocks noGrp="1"/>
          </p:cNvSpPr>
          <p:nvPr>
            <p:ph type="sldNum" sz="quarter" idx="11"/>
          </p:nvPr>
        </p:nvSpPr>
        <p:spPr/>
        <p:txBody>
          <a:bodyPr/>
          <a:lstStyle/>
          <a:p>
            <a:fld id="{009375D7-070A-4959-9224-FB5E66F2B1B3}" type="slidenum">
              <a:rPr lang="en-AU" smtClean="0"/>
              <a:pPr/>
              <a:t>92</a:t>
            </a:fld>
            <a:endParaRPr lang="en-AU" dirty="0"/>
          </a:p>
        </p:txBody>
      </p:sp>
    </p:spTree>
    <p:extLst>
      <p:ext uri="{BB962C8B-B14F-4D97-AF65-F5344CB8AC3E}">
        <p14:creationId xmlns:p14="http://schemas.microsoft.com/office/powerpoint/2010/main" val="40614763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a:extLst>
              <a:ext uri="{FF2B5EF4-FFF2-40B4-BE49-F238E27FC236}">
                <a16:creationId xmlns:a16="http://schemas.microsoft.com/office/drawing/2014/main" id="{1126B3EE-101A-45CF-BD27-ADAF4008B73A}"/>
              </a:ext>
            </a:extLst>
          </p:cNvPr>
          <p:cNvSpPr txBox="1">
            <a:spLocks noChangeArrowheads="1"/>
          </p:cNvSpPr>
          <p:nvPr/>
        </p:nvSpPr>
        <p:spPr bwMode="auto">
          <a:xfrm>
            <a:off x="2186880" y="99127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buFont typeface="Arial" panose="020B0604020202020204" pitchFamily="34" charset="0"/>
              <a:buChar char="–"/>
            </a:pPr>
            <a:endParaRPr lang="en-CA" altLang="en-US" dirty="0"/>
          </a:p>
          <a:p>
            <a:pPr marL="285750" indent="-285750">
              <a:lnSpc>
                <a:spcPts val="2160"/>
              </a:lnSpc>
              <a:buFont typeface="Arial" panose="020B0604020202020204" pitchFamily="34" charset="0"/>
              <a:buChar char="–"/>
            </a:pPr>
            <a:r>
              <a:rPr lang="en-CA" altLang="en-US" dirty="0"/>
              <a:t>Visit I</a:t>
            </a:r>
          </a:p>
          <a:p>
            <a:pPr marL="285750" indent="-285750">
              <a:lnSpc>
                <a:spcPts val="2160"/>
              </a:lnSpc>
              <a:buFont typeface="Arial" panose="020B0604020202020204" pitchFamily="34" charset="0"/>
              <a:buChar char="–"/>
            </a:pPr>
            <a:r>
              <a:rPr lang="en-CA" altLang="en-US" dirty="0"/>
              <a:t>Remove I</a:t>
            </a:r>
          </a:p>
        </p:txBody>
      </p:sp>
      <p:graphicFrame>
        <p:nvGraphicFramePr>
          <p:cNvPr id="5" name="Content Placeholder 14">
            <a:extLst>
              <a:ext uri="{FF2B5EF4-FFF2-40B4-BE49-F238E27FC236}">
                <a16:creationId xmlns:a16="http://schemas.microsoft.com/office/drawing/2014/main" id="{7EC1D501-5A44-435F-82FA-01741377AB41}"/>
              </a:ext>
            </a:extLst>
          </p:cNvPr>
          <p:cNvGraphicFramePr>
            <a:graphicFrameLocks/>
          </p:cNvGraphicFramePr>
          <p:nvPr/>
        </p:nvGraphicFramePr>
        <p:xfrm>
          <a:off x="2803559" y="2263304"/>
          <a:ext cx="6923092" cy="670388"/>
        </p:xfrm>
        <a:graphic>
          <a:graphicData uri="http://schemas.openxmlformats.org/drawingml/2006/table">
            <a:tbl>
              <a:tblPr firstRow="1" bandRow="1">
                <a:tableStyleId>{2D5ABB26-0587-4C30-8999-92F81FD0307C}</a:tableStyleId>
              </a:tblPr>
              <a:tblGrid>
                <a:gridCol w="629372">
                  <a:extLst>
                    <a:ext uri="{9D8B030D-6E8A-4147-A177-3AD203B41FA5}">
                      <a16:colId xmlns:a16="http://schemas.microsoft.com/office/drawing/2014/main" val="20000"/>
                    </a:ext>
                  </a:extLst>
                </a:gridCol>
                <a:gridCol w="629372">
                  <a:extLst>
                    <a:ext uri="{9D8B030D-6E8A-4147-A177-3AD203B41FA5}">
                      <a16:colId xmlns:a16="http://schemas.microsoft.com/office/drawing/2014/main" val="20001"/>
                    </a:ext>
                  </a:extLst>
                </a:gridCol>
                <a:gridCol w="629372">
                  <a:extLst>
                    <a:ext uri="{9D8B030D-6E8A-4147-A177-3AD203B41FA5}">
                      <a16:colId xmlns:a16="http://schemas.microsoft.com/office/drawing/2014/main" val="20002"/>
                    </a:ext>
                  </a:extLst>
                </a:gridCol>
                <a:gridCol w="629372">
                  <a:extLst>
                    <a:ext uri="{9D8B030D-6E8A-4147-A177-3AD203B41FA5}">
                      <a16:colId xmlns:a16="http://schemas.microsoft.com/office/drawing/2014/main" val="20003"/>
                    </a:ext>
                  </a:extLst>
                </a:gridCol>
                <a:gridCol w="629372">
                  <a:extLst>
                    <a:ext uri="{9D8B030D-6E8A-4147-A177-3AD203B41FA5}">
                      <a16:colId xmlns:a16="http://schemas.microsoft.com/office/drawing/2014/main" val="20004"/>
                    </a:ext>
                  </a:extLst>
                </a:gridCol>
                <a:gridCol w="629372">
                  <a:extLst>
                    <a:ext uri="{9D8B030D-6E8A-4147-A177-3AD203B41FA5}">
                      <a16:colId xmlns:a16="http://schemas.microsoft.com/office/drawing/2014/main" val="20005"/>
                    </a:ext>
                  </a:extLst>
                </a:gridCol>
                <a:gridCol w="629372">
                  <a:extLst>
                    <a:ext uri="{9D8B030D-6E8A-4147-A177-3AD203B41FA5}">
                      <a16:colId xmlns:a16="http://schemas.microsoft.com/office/drawing/2014/main" val="20006"/>
                    </a:ext>
                  </a:extLst>
                </a:gridCol>
                <a:gridCol w="629372">
                  <a:extLst>
                    <a:ext uri="{9D8B030D-6E8A-4147-A177-3AD203B41FA5}">
                      <a16:colId xmlns:a16="http://schemas.microsoft.com/office/drawing/2014/main" val="20007"/>
                    </a:ext>
                  </a:extLst>
                </a:gridCol>
                <a:gridCol w="629372">
                  <a:extLst>
                    <a:ext uri="{9D8B030D-6E8A-4147-A177-3AD203B41FA5}">
                      <a16:colId xmlns:a16="http://schemas.microsoft.com/office/drawing/2014/main" val="20008"/>
                    </a:ext>
                  </a:extLst>
                </a:gridCol>
                <a:gridCol w="629372">
                  <a:extLst>
                    <a:ext uri="{9D8B030D-6E8A-4147-A177-3AD203B41FA5}">
                      <a16:colId xmlns:a16="http://schemas.microsoft.com/office/drawing/2014/main" val="20009"/>
                    </a:ext>
                  </a:extLst>
                </a:gridCol>
                <a:gridCol w="629372">
                  <a:extLst>
                    <a:ext uri="{9D8B030D-6E8A-4147-A177-3AD203B41FA5}">
                      <a16:colId xmlns:a16="http://schemas.microsoft.com/office/drawing/2014/main" val="20010"/>
                    </a:ext>
                  </a:extLst>
                </a:gridCol>
              </a:tblGrid>
              <a:tr h="229389">
                <a:tc>
                  <a:txBody>
                    <a:bodyPr/>
                    <a:lstStyle/>
                    <a:p>
                      <a:r>
                        <a:rPr lang="en-CA" sz="1400" dirty="0"/>
                        <a:t>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1</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2</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chemeClr val="tx1"/>
                          </a:solidFill>
                        </a:rPr>
                        <a:t>3</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chemeClr val="tx1"/>
                          </a:solidFill>
                        </a:rPr>
                        <a:t>4</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solidFill>
                            <a:schemeClr val="tx1"/>
                          </a:solidFill>
                        </a:rPr>
                        <a:t>5</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t>6</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t>7</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t>8</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t>9</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t>10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65414">
                <a:tc>
                  <a:txBody>
                    <a:bodyPr/>
                    <a:lstStyle/>
                    <a:p>
                      <a:pPr algn="ctr"/>
                      <a:r>
                        <a:rPr lang="en-CA" sz="1800" b="0" dirty="0">
                          <a:solidFill>
                            <a:schemeClr val="tx1"/>
                          </a:solidFill>
                        </a:rPr>
                        <a:t>A</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B</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C</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J</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50000"/>
                            </a:schemeClr>
                          </a:solidFill>
                        </a:rPr>
                        <a:t>I</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bl>
          </a:graphicData>
        </a:graphic>
      </p:graphicFrame>
      <p:graphicFrame>
        <p:nvGraphicFramePr>
          <p:cNvPr id="6" name="Content Placeholder 14">
            <a:extLst>
              <a:ext uri="{FF2B5EF4-FFF2-40B4-BE49-F238E27FC236}">
                <a16:creationId xmlns:a16="http://schemas.microsoft.com/office/drawing/2014/main" id="{B10790D3-2D4B-4A88-8079-4F448C250323}"/>
              </a:ext>
            </a:extLst>
          </p:cNvPr>
          <p:cNvGraphicFramePr>
            <a:graphicFrameLocks/>
          </p:cNvGraphicFramePr>
          <p:nvPr/>
        </p:nvGraphicFramePr>
        <p:xfrm>
          <a:off x="2803559" y="3176117"/>
          <a:ext cx="6923092" cy="670388"/>
        </p:xfrm>
        <a:graphic>
          <a:graphicData uri="http://schemas.openxmlformats.org/drawingml/2006/table">
            <a:tbl>
              <a:tblPr firstRow="1" bandRow="1">
                <a:tableStyleId>{2D5ABB26-0587-4C30-8999-92F81FD0307C}</a:tableStyleId>
              </a:tblPr>
              <a:tblGrid>
                <a:gridCol w="629372">
                  <a:extLst>
                    <a:ext uri="{9D8B030D-6E8A-4147-A177-3AD203B41FA5}">
                      <a16:colId xmlns:a16="http://schemas.microsoft.com/office/drawing/2014/main" val="20000"/>
                    </a:ext>
                  </a:extLst>
                </a:gridCol>
                <a:gridCol w="629372">
                  <a:extLst>
                    <a:ext uri="{9D8B030D-6E8A-4147-A177-3AD203B41FA5}">
                      <a16:colId xmlns:a16="http://schemas.microsoft.com/office/drawing/2014/main" val="20001"/>
                    </a:ext>
                  </a:extLst>
                </a:gridCol>
                <a:gridCol w="629372">
                  <a:extLst>
                    <a:ext uri="{9D8B030D-6E8A-4147-A177-3AD203B41FA5}">
                      <a16:colId xmlns:a16="http://schemas.microsoft.com/office/drawing/2014/main" val="20002"/>
                    </a:ext>
                  </a:extLst>
                </a:gridCol>
                <a:gridCol w="629372">
                  <a:extLst>
                    <a:ext uri="{9D8B030D-6E8A-4147-A177-3AD203B41FA5}">
                      <a16:colId xmlns:a16="http://schemas.microsoft.com/office/drawing/2014/main" val="20003"/>
                    </a:ext>
                  </a:extLst>
                </a:gridCol>
                <a:gridCol w="629372">
                  <a:extLst>
                    <a:ext uri="{9D8B030D-6E8A-4147-A177-3AD203B41FA5}">
                      <a16:colId xmlns:a16="http://schemas.microsoft.com/office/drawing/2014/main" val="20004"/>
                    </a:ext>
                  </a:extLst>
                </a:gridCol>
                <a:gridCol w="629372">
                  <a:extLst>
                    <a:ext uri="{9D8B030D-6E8A-4147-A177-3AD203B41FA5}">
                      <a16:colId xmlns:a16="http://schemas.microsoft.com/office/drawing/2014/main" val="20005"/>
                    </a:ext>
                  </a:extLst>
                </a:gridCol>
                <a:gridCol w="629372">
                  <a:extLst>
                    <a:ext uri="{9D8B030D-6E8A-4147-A177-3AD203B41FA5}">
                      <a16:colId xmlns:a16="http://schemas.microsoft.com/office/drawing/2014/main" val="20006"/>
                    </a:ext>
                  </a:extLst>
                </a:gridCol>
                <a:gridCol w="629372">
                  <a:extLst>
                    <a:ext uri="{9D8B030D-6E8A-4147-A177-3AD203B41FA5}">
                      <a16:colId xmlns:a16="http://schemas.microsoft.com/office/drawing/2014/main" val="20007"/>
                    </a:ext>
                  </a:extLst>
                </a:gridCol>
                <a:gridCol w="629372">
                  <a:extLst>
                    <a:ext uri="{9D8B030D-6E8A-4147-A177-3AD203B41FA5}">
                      <a16:colId xmlns:a16="http://schemas.microsoft.com/office/drawing/2014/main" val="20008"/>
                    </a:ext>
                  </a:extLst>
                </a:gridCol>
                <a:gridCol w="629372">
                  <a:extLst>
                    <a:ext uri="{9D8B030D-6E8A-4147-A177-3AD203B41FA5}">
                      <a16:colId xmlns:a16="http://schemas.microsoft.com/office/drawing/2014/main" val="20009"/>
                    </a:ext>
                  </a:extLst>
                </a:gridCol>
                <a:gridCol w="629372">
                  <a:extLst>
                    <a:ext uri="{9D8B030D-6E8A-4147-A177-3AD203B41FA5}">
                      <a16:colId xmlns:a16="http://schemas.microsoft.com/office/drawing/2014/main" val="20010"/>
                    </a:ext>
                  </a:extLst>
                </a:gridCol>
              </a:tblGrid>
              <a:tr h="304511">
                <a:tc>
                  <a:txBody>
                    <a:bodyPr/>
                    <a:lstStyle/>
                    <a:p>
                      <a:r>
                        <a:rPr lang="en-CA" sz="1400" dirty="0"/>
                        <a:t>A</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B</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C</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D</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E</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F</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G</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chemeClr val="tx1"/>
                          </a:solidFill>
                        </a:rPr>
                        <a:t>H</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chemeClr val="tx1"/>
                          </a:solidFill>
                        </a:rPr>
                        <a:t>I</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chemeClr val="tx1"/>
                          </a:solidFill>
                        </a:rPr>
                        <a:t>J</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K</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65414">
                <a:tc>
                  <a:txBody>
                    <a:bodyPr/>
                    <a:lstStyle/>
                    <a:p>
                      <a:pPr algn="ctr"/>
                      <a:r>
                        <a:rPr lang="en-CA" sz="1800" b="0" dirty="0">
                          <a:solidFill>
                            <a:schemeClr val="tx1"/>
                          </a:solidFill>
                        </a:rPr>
                        <a:t>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1</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2</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3</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4</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5</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6</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5</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4</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3</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10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0" name="椭圆 9">
            <a:extLst>
              <a:ext uri="{FF2B5EF4-FFF2-40B4-BE49-F238E27FC236}">
                <a16:creationId xmlns:a16="http://schemas.microsoft.com/office/drawing/2014/main" id="{9AF7B61B-6693-4321-9A66-BEF6D57935B5}"/>
              </a:ext>
            </a:extLst>
          </p:cNvPr>
          <p:cNvSpPr/>
          <p:nvPr/>
        </p:nvSpPr>
        <p:spPr>
          <a:xfrm>
            <a:off x="5771964" y="4149080"/>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B</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1" name="椭圆 10">
            <a:extLst>
              <a:ext uri="{FF2B5EF4-FFF2-40B4-BE49-F238E27FC236}">
                <a16:creationId xmlns:a16="http://schemas.microsoft.com/office/drawing/2014/main" id="{A3B6BF16-8BE5-42E4-8AF2-413276AC3377}"/>
              </a:ext>
            </a:extLst>
          </p:cNvPr>
          <p:cNvSpPr/>
          <p:nvPr/>
        </p:nvSpPr>
        <p:spPr>
          <a:xfrm>
            <a:off x="4964421" y="4714682"/>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A</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2" name="椭圆 11">
            <a:extLst>
              <a:ext uri="{FF2B5EF4-FFF2-40B4-BE49-F238E27FC236}">
                <a16:creationId xmlns:a16="http://schemas.microsoft.com/office/drawing/2014/main" id="{D370E31B-0515-484A-9032-363D34079FEB}"/>
              </a:ext>
            </a:extLst>
          </p:cNvPr>
          <p:cNvSpPr/>
          <p:nvPr/>
        </p:nvSpPr>
        <p:spPr>
          <a:xfrm>
            <a:off x="5125018" y="5661248"/>
            <a:ext cx="216024" cy="216024"/>
          </a:xfrm>
          <a:prstGeom prst="ellipse">
            <a:avLst/>
          </a:prstGeom>
          <a:solidFill>
            <a:srgbClr val="76C7F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H</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3" name="椭圆 12">
            <a:extLst>
              <a:ext uri="{FF2B5EF4-FFF2-40B4-BE49-F238E27FC236}">
                <a16:creationId xmlns:a16="http://schemas.microsoft.com/office/drawing/2014/main" id="{77891CB8-2CEC-4516-B884-FA7BF5BC5647}"/>
              </a:ext>
            </a:extLst>
          </p:cNvPr>
          <p:cNvSpPr/>
          <p:nvPr/>
        </p:nvSpPr>
        <p:spPr>
          <a:xfrm>
            <a:off x="5663952" y="5553236"/>
            <a:ext cx="216024" cy="216024"/>
          </a:xfrm>
          <a:prstGeom prst="ellipse">
            <a:avLst/>
          </a:prstGeom>
          <a:solidFill>
            <a:srgbClr val="76C7F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I</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4" name="椭圆 13">
            <a:extLst>
              <a:ext uri="{FF2B5EF4-FFF2-40B4-BE49-F238E27FC236}">
                <a16:creationId xmlns:a16="http://schemas.microsoft.com/office/drawing/2014/main" id="{3C47B3F7-B73F-46D2-8489-43770589E5F3}"/>
              </a:ext>
            </a:extLst>
          </p:cNvPr>
          <p:cNvSpPr/>
          <p:nvPr/>
        </p:nvSpPr>
        <p:spPr>
          <a:xfrm>
            <a:off x="6036610" y="5990124"/>
            <a:ext cx="216024" cy="216024"/>
          </a:xfrm>
          <a:prstGeom prst="ellipse">
            <a:avLst/>
          </a:prstGeom>
          <a:solidFill>
            <a:srgbClr val="76C7F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G</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5" name="椭圆 14">
            <a:extLst>
              <a:ext uri="{FF2B5EF4-FFF2-40B4-BE49-F238E27FC236}">
                <a16:creationId xmlns:a16="http://schemas.microsoft.com/office/drawing/2014/main" id="{BC473CFA-9CC9-47E9-B5B1-F65A8BA69159}"/>
              </a:ext>
            </a:extLst>
          </p:cNvPr>
          <p:cNvSpPr/>
          <p:nvPr/>
        </p:nvSpPr>
        <p:spPr>
          <a:xfrm>
            <a:off x="6272155" y="5174777"/>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J</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6" name="椭圆 15">
            <a:extLst>
              <a:ext uri="{FF2B5EF4-FFF2-40B4-BE49-F238E27FC236}">
                <a16:creationId xmlns:a16="http://schemas.microsoft.com/office/drawing/2014/main" id="{607F4D10-5268-4641-AD9A-BFEBEEBE440F}"/>
              </a:ext>
            </a:extLst>
          </p:cNvPr>
          <p:cNvSpPr/>
          <p:nvPr/>
        </p:nvSpPr>
        <p:spPr>
          <a:xfrm>
            <a:off x="6096000" y="4606670"/>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C</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7" name="椭圆 16">
            <a:extLst>
              <a:ext uri="{FF2B5EF4-FFF2-40B4-BE49-F238E27FC236}">
                <a16:creationId xmlns:a16="http://schemas.microsoft.com/office/drawing/2014/main" id="{2D8F579D-70D8-4F1C-ADDC-F440132241CC}"/>
              </a:ext>
            </a:extLst>
          </p:cNvPr>
          <p:cNvSpPr/>
          <p:nvPr/>
        </p:nvSpPr>
        <p:spPr>
          <a:xfrm>
            <a:off x="6672064" y="4971388"/>
            <a:ext cx="216024" cy="216024"/>
          </a:xfrm>
          <a:prstGeom prst="ellipse">
            <a:avLst/>
          </a:prstGeom>
          <a:solidFill>
            <a:srgbClr val="C48DA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K</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8" name="椭圆 17">
            <a:extLst>
              <a:ext uri="{FF2B5EF4-FFF2-40B4-BE49-F238E27FC236}">
                <a16:creationId xmlns:a16="http://schemas.microsoft.com/office/drawing/2014/main" id="{590FA758-0070-41FC-A0D8-E3CF7AD44189}"/>
              </a:ext>
            </a:extLst>
          </p:cNvPr>
          <p:cNvSpPr/>
          <p:nvPr/>
        </p:nvSpPr>
        <p:spPr>
          <a:xfrm>
            <a:off x="7033125" y="4705370"/>
            <a:ext cx="216024" cy="216024"/>
          </a:xfrm>
          <a:prstGeom prst="ellipse">
            <a:avLst/>
          </a:prstGeom>
          <a:solidFill>
            <a:srgbClr val="C48DA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D</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9" name="椭圆 18">
            <a:extLst>
              <a:ext uri="{FF2B5EF4-FFF2-40B4-BE49-F238E27FC236}">
                <a16:creationId xmlns:a16="http://schemas.microsoft.com/office/drawing/2014/main" id="{01717036-7312-4D64-A14C-16CC6493EBCB}"/>
              </a:ext>
            </a:extLst>
          </p:cNvPr>
          <p:cNvSpPr/>
          <p:nvPr/>
        </p:nvSpPr>
        <p:spPr>
          <a:xfrm>
            <a:off x="7213417" y="5582860"/>
            <a:ext cx="216024" cy="216024"/>
          </a:xfrm>
          <a:prstGeom prst="ellipse">
            <a:avLst/>
          </a:prstGeom>
          <a:solidFill>
            <a:srgbClr val="C48DA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E</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20" name="椭圆 19">
            <a:extLst>
              <a:ext uri="{FF2B5EF4-FFF2-40B4-BE49-F238E27FC236}">
                <a16:creationId xmlns:a16="http://schemas.microsoft.com/office/drawing/2014/main" id="{72BA8742-9E75-47B0-BB58-C21D3CFA95BB}"/>
              </a:ext>
            </a:extLst>
          </p:cNvPr>
          <p:cNvSpPr/>
          <p:nvPr/>
        </p:nvSpPr>
        <p:spPr>
          <a:xfrm>
            <a:off x="6674483" y="5661248"/>
            <a:ext cx="216024" cy="216024"/>
          </a:xfrm>
          <a:prstGeom prst="ellipse">
            <a:avLst/>
          </a:prstGeom>
          <a:solidFill>
            <a:srgbClr val="C48DA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F</a:t>
            </a:r>
            <a:endParaRPr lang="zh-CN" altLang="en-US" sz="1400" dirty="0">
              <a:solidFill>
                <a:schemeClr val="tx1"/>
              </a:solidFill>
              <a:latin typeface="Arial" panose="020B0604020202020204" pitchFamily="34" charset="0"/>
              <a:cs typeface="Arial" panose="020B0604020202020204" pitchFamily="34" charset="0"/>
            </a:endParaRPr>
          </a:p>
        </p:txBody>
      </p:sp>
      <p:cxnSp>
        <p:nvCxnSpPr>
          <p:cNvPr id="21" name="直接连接符 20">
            <a:extLst>
              <a:ext uri="{FF2B5EF4-FFF2-40B4-BE49-F238E27FC236}">
                <a16:creationId xmlns:a16="http://schemas.microsoft.com/office/drawing/2014/main" id="{D609A79C-524D-4080-A6A6-00E1140C4018}"/>
              </a:ext>
            </a:extLst>
          </p:cNvPr>
          <p:cNvCxnSpPr>
            <a:cxnSpLocks/>
            <a:endCxn id="10" idx="3"/>
          </p:cNvCxnSpPr>
          <p:nvPr/>
        </p:nvCxnSpPr>
        <p:spPr>
          <a:xfrm flipV="1">
            <a:off x="5180446" y="4333469"/>
            <a:ext cx="623155" cy="430007"/>
          </a:xfrm>
          <a:prstGeom prst="line">
            <a:avLst/>
          </a:prstGeom>
          <a:ln w="19050"/>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9CD80606-16B7-4DFF-A389-6192FA11F57A}"/>
              </a:ext>
            </a:extLst>
          </p:cNvPr>
          <p:cNvCxnSpPr>
            <a:cxnSpLocks/>
            <a:stCxn id="13" idx="0"/>
            <a:endCxn id="10" idx="4"/>
          </p:cNvCxnSpPr>
          <p:nvPr/>
        </p:nvCxnSpPr>
        <p:spPr>
          <a:xfrm flipV="1">
            <a:off x="5771964" y="4365104"/>
            <a:ext cx="108012" cy="1188132"/>
          </a:xfrm>
          <a:prstGeom prst="line">
            <a:avLst/>
          </a:prstGeom>
          <a:ln w="19050"/>
        </p:spPr>
        <p:style>
          <a:lnRef idx="1">
            <a:schemeClr val="dk1"/>
          </a:lnRef>
          <a:fillRef idx="0">
            <a:schemeClr val="dk1"/>
          </a:fillRef>
          <a:effectRef idx="0">
            <a:schemeClr val="dk1"/>
          </a:effectRef>
          <a:fontRef idx="minor">
            <a:schemeClr val="tx1"/>
          </a:fontRef>
        </p:style>
      </p:cxnSp>
      <p:cxnSp>
        <p:nvCxnSpPr>
          <p:cNvPr id="23" name="直接连接符 22">
            <a:extLst>
              <a:ext uri="{FF2B5EF4-FFF2-40B4-BE49-F238E27FC236}">
                <a16:creationId xmlns:a16="http://schemas.microsoft.com/office/drawing/2014/main" id="{2CB6DC63-E9AF-4CD7-887B-A6678BF6A743}"/>
              </a:ext>
            </a:extLst>
          </p:cNvPr>
          <p:cNvCxnSpPr>
            <a:cxnSpLocks/>
            <a:stCxn id="13" idx="1"/>
            <a:endCxn id="11" idx="5"/>
          </p:cNvCxnSpPr>
          <p:nvPr/>
        </p:nvCxnSpPr>
        <p:spPr>
          <a:xfrm flipH="1" flipV="1">
            <a:off x="5148810" y="4899070"/>
            <a:ext cx="546779" cy="685802"/>
          </a:xfrm>
          <a:prstGeom prst="line">
            <a:avLst/>
          </a:prstGeom>
          <a:ln w="19050"/>
        </p:spPr>
        <p:style>
          <a:lnRef idx="1">
            <a:schemeClr val="dk1"/>
          </a:lnRef>
          <a:fillRef idx="0">
            <a:schemeClr val="dk1"/>
          </a:fillRef>
          <a:effectRef idx="0">
            <a:schemeClr val="dk1"/>
          </a:effectRef>
          <a:fontRef idx="minor">
            <a:schemeClr val="tx1"/>
          </a:fontRef>
        </p:style>
      </p:cxnSp>
      <p:cxnSp>
        <p:nvCxnSpPr>
          <p:cNvPr id="24" name="直接连接符 23">
            <a:extLst>
              <a:ext uri="{FF2B5EF4-FFF2-40B4-BE49-F238E27FC236}">
                <a16:creationId xmlns:a16="http://schemas.microsoft.com/office/drawing/2014/main" id="{9E3241C4-BE73-4BCF-8CFF-9021210A18E6}"/>
              </a:ext>
            </a:extLst>
          </p:cNvPr>
          <p:cNvCxnSpPr>
            <a:cxnSpLocks/>
            <a:stCxn id="12" idx="0"/>
            <a:endCxn id="11" idx="4"/>
          </p:cNvCxnSpPr>
          <p:nvPr/>
        </p:nvCxnSpPr>
        <p:spPr>
          <a:xfrm flipH="1" flipV="1">
            <a:off x="5072434" y="4930706"/>
            <a:ext cx="160597" cy="730542"/>
          </a:xfrm>
          <a:prstGeom prst="line">
            <a:avLst/>
          </a:prstGeom>
          <a:ln w="19050"/>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62B3D5C7-09EE-43AD-8778-DB151BA25867}"/>
              </a:ext>
            </a:extLst>
          </p:cNvPr>
          <p:cNvCxnSpPr>
            <a:cxnSpLocks/>
          </p:cNvCxnSpPr>
          <p:nvPr/>
        </p:nvCxnSpPr>
        <p:spPr>
          <a:xfrm flipH="1" flipV="1">
            <a:off x="6252635" y="4822695"/>
            <a:ext cx="80961" cy="352083"/>
          </a:xfrm>
          <a:prstGeom prst="line">
            <a:avLst/>
          </a:prstGeom>
          <a:ln w="19050"/>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9371674C-7E0D-44E2-9401-B87611BC2F33}"/>
              </a:ext>
            </a:extLst>
          </p:cNvPr>
          <p:cNvCxnSpPr>
            <a:cxnSpLocks/>
            <a:stCxn id="17" idx="7"/>
            <a:endCxn id="18" idx="3"/>
          </p:cNvCxnSpPr>
          <p:nvPr/>
        </p:nvCxnSpPr>
        <p:spPr>
          <a:xfrm flipV="1">
            <a:off x="6856453" y="4889758"/>
            <a:ext cx="208309" cy="113266"/>
          </a:xfrm>
          <a:prstGeom prst="line">
            <a:avLst/>
          </a:prstGeom>
          <a:ln w="19050"/>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119A2587-4A4A-4AA5-ADAA-38D6CC81BA1E}"/>
              </a:ext>
            </a:extLst>
          </p:cNvPr>
          <p:cNvCxnSpPr>
            <a:cxnSpLocks/>
            <a:stCxn id="19" idx="0"/>
          </p:cNvCxnSpPr>
          <p:nvPr/>
        </p:nvCxnSpPr>
        <p:spPr>
          <a:xfrm flipH="1" flipV="1">
            <a:off x="7185925" y="4921394"/>
            <a:ext cx="135504" cy="661466"/>
          </a:xfrm>
          <a:prstGeom prst="line">
            <a:avLst/>
          </a:prstGeom>
          <a:ln w="19050"/>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32CF354D-3854-4F46-87FA-AC8C1A753BD9}"/>
              </a:ext>
            </a:extLst>
          </p:cNvPr>
          <p:cNvCxnSpPr>
            <a:cxnSpLocks/>
            <a:stCxn id="19" idx="1"/>
            <a:endCxn id="17" idx="5"/>
          </p:cNvCxnSpPr>
          <p:nvPr/>
        </p:nvCxnSpPr>
        <p:spPr>
          <a:xfrm flipH="1" flipV="1">
            <a:off x="6856453" y="5155776"/>
            <a:ext cx="388601" cy="458720"/>
          </a:xfrm>
          <a:prstGeom prst="line">
            <a:avLst/>
          </a:prstGeom>
          <a:ln w="19050"/>
        </p:spPr>
        <p:style>
          <a:lnRef idx="1">
            <a:schemeClr val="dk1"/>
          </a:lnRef>
          <a:fillRef idx="0">
            <a:schemeClr val="dk1"/>
          </a:fillRef>
          <a:effectRef idx="0">
            <a:schemeClr val="dk1"/>
          </a:effectRef>
          <a:fontRef idx="minor">
            <a:schemeClr val="tx1"/>
          </a:fontRef>
        </p:style>
      </p:cxnSp>
      <p:cxnSp>
        <p:nvCxnSpPr>
          <p:cNvPr id="29" name="直接连接符 28">
            <a:extLst>
              <a:ext uri="{FF2B5EF4-FFF2-40B4-BE49-F238E27FC236}">
                <a16:creationId xmlns:a16="http://schemas.microsoft.com/office/drawing/2014/main" id="{9458BF4F-A342-42A9-8068-616B81237CDD}"/>
              </a:ext>
            </a:extLst>
          </p:cNvPr>
          <p:cNvCxnSpPr>
            <a:cxnSpLocks/>
            <a:stCxn id="20" idx="6"/>
            <a:endCxn id="19" idx="2"/>
          </p:cNvCxnSpPr>
          <p:nvPr/>
        </p:nvCxnSpPr>
        <p:spPr>
          <a:xfrm flipV="1">
            <a:off x="6890507" y="5690872"/>
            <a:ext cx="322910" cy="78388"/>
          </a:xfrm>
          <a:prstGeom prst="line">
            <a:avLst/>
          </a:prstGeom>
          <a:ln w="19050"/>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B6D9ADB5-A5B8-4445-A1E6-F19811974C68}"/>
              </a:ext>
            </a:extLst>
          </p:cNvPr>
          <p:cNvCxnSpPr>
            <a:cxnSpLocks/>
            <a:stCxn id="14" idx="1"/>
            <a:endCxn id="13" idx="5"/>
          </p:cNvCxnSpPr>
          <p:nvPr/>
        </p:nvCxnSpPr>
        <p:spPr>
          <a:xfrm flipH="1" flipV="1">
            <a:off x="5848340" y="5737624"/>
            <a:ext cx="219906" cy="284136"/>
          </a:xfrm>
          <a:prstGeom prst="line">
            <a:avLst/>
          </a:prstGeom>
          <a:ln w="19050"/>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96BA2B94-EEB4-4D2A-9B51-CC7F97AD32F5}"/>
              </a:ext>
            </a:extLst>
          </p:cNvPr>
          <p:cNvCxnSpPr>
            <a:cxnSpLocks/>
            <a:stCxn id="12" idx="6"/>
            <a:endCxn id="13" idx="2"/>
          </p:cNvCxnSpPr>
          <p:nvPr/>
        </p:nvCxnSpPr>
        <p:spPr>
          <a:xfrm flipV="1">
            <a:off x="5341042" y="5661248"/>
            <a:ext cx="322910" cy="108012"/>
          </a:xfrm>
          <a:prstGeom prst="line">
            <a:avLst/>
          </a:prstGeom>
          <a:ln w="19050"/>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8493FA7F-A3E7-4495-9354-2DE5D5DFA71B}"/>
              </a:ext>
            </a:extLst>
          </p:cNvPr>
          <p:cNvCxnSpPr>
            <a:cxnSpLocks/>
            <a:stCxn id="12" idx="5"/>
            <a:endCxn id="14" idx="2"/>
          </p:cNvCxnSpPr>
          <p:nvPr/>
        </p:nvCxnSpPr>
        <p:spPr>
          <a:xfrm>
            <a:off x="5309406" y="5845636"/>
            <a:ext cx="727204" cy="252500"/>
          </a:xfrm>
          <a:prstGeom prst="line">
            <a:avLst/>
          </a:prstGeom>
          <a:ln w="19050"/>
        </p:spPr>
        <p:style>
          <a:lnRef idx="1">
            <a:schemeClr val="dk1"/>
          </a:lnRef>
          <a:fillRef idx="0">
            <a:schemeClr val="dk1"/>
          </a:fillRef>
          <a:effectRef idx="0">
            <a:schemeClr val="dk1"/>
          </a:effectRef>
          <a:fontRef idx="minor">
            <a:schemeClr val="tx1"/>
          </a:fontRef>
        </p:style>
      </p:cxnSp>
      <p:sp>
        <p:nvSpPr>
          <p:cNvPr id="33" name="Rectangle 2">
            <a:extLst>
              <a:ext uri="{FF2B5EF4-FFF2-40B4-BE49-F238E27FC236}">
                <a16:creationId xmlns:a16="http://schemas.microsoft.com/office/drawing/2014/main" id="{DD657799-EF84-4093-9D5F-F8E6838926AB}"/>
              </a:ext>
            </a:extLst>
          </p:cNvPr>
          <p:cNvSpPr>
            <a:spLocks noGrp="1" noChangeArrowheads="1"/>
          </p:cNvSpPr>
          <p:nvPr>
            <p:ph type="title"/>
          </p:nvPr>
        </p:nvSpPr>
        <p:spPr/>
        <p:txBody>
          <a:bodyPr>
            <a:normAutofit/>
          </a:bodyPr>
          <a:lstStyle/>
          <a:p>
            <a:r>
              <a:rPr lang="en-US" altLang="en-US" sz="2400" dirty="0">
                <a:latin typeface="Arial" charset="0"/>
                <a:cs typeface="Arial" charset="0"/>
              </a:rPr>
              <a:t>Compute connected components with new data structure</a:t>
            </a:r>
            <a:endParaRPr lang="en-US" altLang="en-US" sz="3600" dirty="0">
              <a:latin typeface="Arial" charset="0"/>
              <a:cs typeface="Arial" charset="0"/>
            </a:endParaRPr>
          </a:p>
        </p:txBody>
      </p:sp>
      <p:sp>
        <p:nvSpPr>
          <p:cNvPr id="3" name="Footer Placeholder 2">
            <a:extLst>
              <a:ext uri="{FF2B5EF4-FFF2-40B4-BE49-F238E27FC236}">
                <a16:creationId xmlns:a16="http://schemas.microsoft.com/office/drawing/2014/main" id="{F056E473-94C6-0353-052F-1BBDE05C5864}"/>
              </a:ext>
            </a:extLst>
          </p:cNvPr>
          <p:cNvSpPr>
            <a:spLocks noGrp="1"/>
          </p:cNvSpPr>
          <p:nvPr>
            <p:ph type="ftr" sz="quarter" idx="10"/>
          </p:nvPr>
        </p:nvSpPr>
        <p:spPr/>
        <p:txBody>
          <a:bodyPr/>
          <a:lstStyle/>
          <a:p>
            <a:r>
              <a:rPr lang="en-AU"/>
              <a:t>22T2</a:t>
            </a:r>
            <a:endParaRPr lang="en-AU" dirty="0"/>
          </a:p>
        </p:txBody>
      </p:sp>
      <p:sp>
        <p:nvSpPr>
          <p:cNvPr id="4" name="Slide Number Placeholder 3">
            <a:extLst>
              <a:ext uri="{FF2B5EF4-FFF2-40B4-BE49-F238E27FC236}">
                <a16:creationId xmlns:a16="http://schemas.microsoft.com/office/drawing/2014/main" id="{B014A5DF-78D5-5632-B210-F3F93D431A8E}"/>
              </a:ext>
            </a:extLst>
          </p:cNvPr>
          <p:cNvSpPr>
            <a:spLocks noGrp="1"/>
          </p:cNvSpPr>
          <p:nvPr>
            <p:ph type="sldNum" sz="quarter" idx="11"/>
          </p:nvPr>
        </p:nvSpPr>
        <p:spPr/>
        <p:txBody>
          <a:bodyPr/>
          <a:lstStyle/>
          <a:p>
            <a:fld id="{009375D7-070A-4959-9224-FB5E66F2B1B3}" type="slidenum">
              <a:rPr lang="en-AU" smtClean="0"/>
              <a:pPr/>
              <a:t>93</a:t>
            </a:fld>
            <a:endParaRPr lang="en-AU" dirty="0"/>
          </a:p>
        </p:txBody>
      </p:sp>
    </p:spTree>
    <p:extLst>
      <p:ext uri="{BB962C8B-B14F-4D97-AF65-F5344CB8AC3E}">
        <p14:creationId xmlns:p14="http://schemas.microsoft.com/office/powerpoint/2010/main" val="30327835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a:extLst>
              <a:ext uri="{FF2B5EF4-FFF2-40B4-BE49-F238E27FC236}">
                <a16:creationId xmlns:a16="http://schemas.microsoft.com/office/drawing/2014/main" id="{1126B3EE-101A-45CF-BD27-ADAF4008B73A}"/>
              </a:ext>
            </a:extLst>
          </p:cNvPr>
          <p:cNvSpPr txBox="1">
            <a:spLocks noChangeArrowheads="1"/>
          </p:cNvSpPr>
          <p:nvPr/>
        </p:nvSpPr>
        <p:spPr bwMode="auto">
          <a:xfrm>
            <a:off x="2186880" y="99127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buFont typeface="Arial" panose="020B0604020202020204" pitchFamily="34" charset="0"/>
              <a:buChar char="–"/>
            </a:pPr>
            <a:endParaRPr lang="en-CA" altLang="en-US" dirty="0"/>
          </a:p>
          <a:p>
            <a:pPr marL="285750" indent="-285750">
              <a:lnSpc>
                <a:spcPts val="2160"/>
              </a:lnSpc>
              <a:buFont typeface="Arial" panose="020B0604020202020204" pitchFamily="34" charset="0"/>
              <a:buChar char="–"/>
            </a:pPr>
            <a:r>
              <a:rPr lang="en-CA" altLang="en-US" dirty="0"/>
              <a:t>Visit </a:t>
            </a:r>
            <a:r>
              <a:rPr lang="en-US" altLang="zh-CN" dirty="0"/>
              <a:t>A</a:t>
            </a:r>
            <a:endParaRPr lang="en-CA" altLang="en-US" dirty="0"/>
          </a:p>
          <a:p>
            <a:pPr marL="285750" indent="-285750">
              <a:lnSpc>
                <a:spcPts val="2160"/>
              </a:lnSpc>
              <a:buFont typeface="Arial" panose="020B0604020202020204" pitchFamily="34" charset="0"/>
              <a:buChar char="–"/>
            </a:pPr>
            <a:r>
              <a:rPr lang="en-CA" altLang="en-US" dirty="0"/>
              <a:t>Copy J into location 0 and update the location array</a:t>
            </a:r>
          </a:p>
          <a:p>
            <a:pPr marL="285750" indent="-285750">
              <a:lnSpc>
                <a:spcPts val="2160"/>
              </a:lnSpc>
              <a:buFont typeface="Arial" panose="020B0604020202020204" pitchFamily="34" charset="0"/>
              <a:buChar char="–"/>
            </a:pPr>
            <a:endParaRPr lang="en-CA" altLang="en-US" dirty="0"/>
          </a:p>
        </p:txBody>
      </p:sp>
      <p:graphicFrame>
        <p:nvGraphicFramePr>
          <p:cNvPr id="5" name="Content Placeholder 14">
            <a:extLst>
              <a:ext uri="{FF2B5EF4-FFF2-40B4-BE49-F238E27FC236}">
                <a16:creationId xmlns:a16="http://schemas.microsoft.com/office/drawing/2014/main" id="{7EC1D501-5A44-435F-82FA-01741377AB41}"/>
              </a:ext>
            </a:extLst>
          </p:cNvPr>
          <p:cNvGraphicFramePr>
            <a:graphicFrameLocks/>
          </p:cNvGraphicFramePr>
          <p:nvPr/>
        </p:nvGraphicFramePr>
        <p:xfrm>
          <a:off x="2803559" y="2263304"/>
          <a:ext cx="6923092" cy="670388"/>
        </p:xfrm>
        <a:graphic>
          <a:graphicData uri="http://schemas.openxmlformats.org/drawingml/2006/table">
            <a:tbl>
              <a:tblPr firstRow="1" bandRow="1">
                <a:tableStyleId>{2D5ABB26-0587-4C30-8999-92F81FD0307C}</a:tableStyleId>
              </a:tblPr>
              <a:tblGrid>
                <a:gridCol w="629372">
                  <a:extLst>
                    <a:ext uri="{9D8B030D-6E8A-4147-A177-3AD203B41FA5}">
                      <a16:colId xmlns:a16="http://schemas.microsoft.com/office/drawing/2014/main" val="20000"/>
                    </a:ext>
                  </a:extLst>
                </a:gridCol>
                <a:gridCol w="629372">
                  <a:extLst>
                    <a:ext uri="{9D8B030D-6E8A-4147-A177-3AD203B41FA5}">
                      <a16:colId xmlns:a16="http://schemas.microsoft.com/office/drawing/2014/main" val="20001"/>
                    </a:ext>
                  </a:extLst>
                </a:gridCol>
                <a:gridCol w="629372">
                  <a:extLst>
                    <a:ext uri="{9D8B030D-6E8A-4147-A177-3AD203B41FA5}">
                      <a16:colId xmlns:a16="http://schemas.microsoft.com/office/drawing/2014/main" val="20002"/>
                    </a:ext>
                  </a:extLst>
                </a:gridCol>
                <a:gridCol w="629372">
                  <a:extLst>
                    <a:ext uri="{9D8B030D-6E8A-4147-A177-3AD203B41FA5}">
                      <a16:colId xmlns:a16="http://schemas.microsoft.com/office/drawing/2014/main" val="20003"/>
                    </a:ext>
                  </a:extLst>
                </a:gridCol>
                <a:gridCol w="629372">
                  <a:extLst>
                    <a:ext uri="{9D8B030D-6E8A-4147-A177-3AD203B41FA5}">
                      <a16:colId xmlns:a16="http://schemas.microsoft.com/office/drawing/2014/main" val="20004"/>
                    </a:ext>
                  </a:extLst>
                </a:gridCol>
                <a:gridCol w="629372">
                  <a:extLst>
                    <a:ext uri="{9D8B030D-6E8A-4147-A177-3AD203B41FA5}">
                      <a16:colId xmlns:a16="http://schemas.microsoft.com/office/drawing/2014/main" val="20005"/>
                    </a:ext>
                  </a:extLst>
                </a:gridCol>
                <a:gridCol w="629372">
                  <a:extLst>
                    <a:ext uri="{9D8B030D-6E8A-4147-A177-3AD203B41FA5}">
                      <a16:colId xmlns:a16="http://schemas.microsoft.com/office/drawing/2014/main" val="20006"/>
                    </a:ext>
                  </a:extLst>
                </a:gridCol>
                <a:gridCol w="629372">
                  <a:extLst>
                    <a:ext uri="{9D8B030D-6E8A-4147-A177-3AD203B41FA5}">
                      <a16:colId xmlns:a16="http://schemas.microsoft.com/office/drawing/2014/main" val="20007"/>
                    </a:ext>
                  </a:extLst>
                </a:gridCol>
                <a:gridCol w="629372">
                  <a:extLst>
                    <a:ext uri="{9D8B030D-6E8A-4147-A177-3AD203B41FA5}">
                      <a16:colId xmlns:a16="http://schemas.microsoft.com/office/drawing/2014/main" val="20008"/>
                    </a:ext>
                  </a:extLst>
                </a:gridCol>
                <a:gridCol w="629372">
                  <a:extLst>
                    <a:ext uri="{9D8B030D-6E8A-4147-A177-3AD203B41FA5}">
                      <a16:colId xmlns:a16="http://schemas.microsoft.com/office/drawing/2014/main" val="20009"/>
                    </a:ext>
                  </a:extLst>
                </a:gridCol>
                <a:gridCol w="629372">
                  <a:extLst>
                    <a:ext uri="{9D8B030D-6E8A-4147-A177-3AD203B41FA5}">
                      <a16:colId xmlns:a16="http://schemas.microsoft.com/office/drawing/2014/main" val="20010"/>
                    </a:ext>
                  </a:extLst>
                </a:gridCol>
              </a:tblGrid>
              <a:tr h="229389">
                <a:tc>
                  <a:txBody>
                    <a:bodyPr/>
                    <a:lstStyle/>
                    <a:p>
                      <a:r>
                        <a:rPr lang="en-CA" sz="1400" dirty="0">
                          <a:solidFill>
                            <a:srgbClr val="00B0F0"/>
                          </a:solidFill>
                        </a:rPr>
                        <a:t>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1</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2</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chemeClr val="tx1"/>
                          </a:solidFill>
                        </a:rPr>
                        <a:t>3</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solidFill>
                            <a:schemeClr val="tx1"/>
                          </a:solidFill>
                        </a:rPr>
                        <a:t>4</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solidFill>
                            <a:schemeClr val="tx1"/>
                          </a:solidFill>
                        </a:rPr>
                        <a:t>5</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t>6</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t>7</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t>8</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t>9</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t>10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65414">
                <a:tc>
                  <a:txBody>
                    <a:bodyPr/>
                    <a:lstStyle/>
                    <a:p>
                      <a:pPr algn="ctr"/>
                      <a:r>
                        <a:rPr lang="en-CA" sz="1800" b="0" dirty="0">
                          <a:solidFill>
                            <a:srgbClr val="FF0000"/>
                          </a:solidFill>
                        </a:rPr>
                        <a:t>J</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B</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C</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50000"/>
                            </a:schemeClr>
                          </a:solidFill>
                        </a:rPr>
                        <a:t>J</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bl>
          </a:graphicData>
        </a:graphic>
      </p:graphicFrame>
      <p:graphicFrame>
        <p:nvGraphicFramePr>
          <p:cNvPr id="6" name="Content Placeholder 14">
            <a:extLst>
              <a:ext uri="{FF2B5EF4-FFF2-40B4-BE49-F238E27FC236}">
                <a16:creationId xmlns:a16="http://schemas.microsoft.com/office/drawing/2014/main" id="{B10790D3-2D4B-4A88-8079-4F448C250323}"/>
              </a:ext>
            </a:extLst>
          </p:cNvPr>
          <p:cNvGraphicFramePr>
            <a:graphicFrameLocks/>
          </p:cNvGraphicFramePr>
          <p:nvPr/>
        </p:nvGraphicFramePr>
        <p:xfrm>
          <a:off x="2803559" y="3176117"/>
          <a:ext cx="6923092" cy="670388"/>
        </p:xfrm>
        <a:graphic>
          <a:graphicData uri="http://schemas.openxmlformats.org/drawingml/2006/table">
            <a:tbl>
              <a:tblPr firstRow="1" bandRow="1">
                <a:tableStyleId>{2D5ABB26-0587-4C30-8999-92F81FD0307C}</a:tableStyleId>
              </a:tblPr>
              <a:tblGrid>
                <a:gridCol w="629372">
                  <a:extLst>
                    <a:ext uri="{9D8B030D-6E8A-4147-A177-3AD203B41FA5}">
                      <a16:colId xmlns:a16="http://schemas.microsoft.com/office/drawing/2014/main" val="20000"/>
                    </a:ext>
                  </a:extLst>
                </a:gridCol>
                <a:gridCol w="629372">
                  <a:extLst>
                    <a:ext uri="{9D8B030D-6E8A-4147-A177-3AD203B41FA5}">
                      <a16:colId xmlns:a16="http://schemas.microsoft.com/office/drawing/2014/main" val="20001"/>
                    </a:ext>
                  </a:extLst>
                </a:gridCol>
                <a:gridCol w="629372">
                  <a:extLst>
                    <a:ext uri="{9D8B030D-6E8A-4147-A177-3AD203B41FA5}">
                      <a16:colId xmlns:a16="http://schemas.microsoft.com/office/drawing/2014/main" val="20002"/>
                    </a:ext>
                  </a:extLst>
                </a:gridCol>
                <a:gridCol w="629372">
                  <a:extLst>
                    <a:ext uri="{9D8B030D-6E8A-4147-A177-3AD203B41FA5}">
                      <a16:colId xmlns:a16="http://schemas.microsoft.com/office/drawing/2014/main" val="20003"/>
                    </a:ext>
                  </a:extLst>
                </a:gridCol>
                <a:gridCol w="629372">
                  <a:extLst>
                    <a:ext uri="{9D8B030D-6E8A-4147-A177-3AD203B41FA5}">
                      <a16:colId xmlns:a16="http://schemas.microsoft.com/office/drawing/2014/main" val="20004"/>
                    </a:ext>
                  </a:extLst>
                </a:gridCol>
                <a:gridCol w="629372">
                  <a:extLst>
                    <a:ext uri="{9D8B030D-6E8A-4147-A177-3AD203B41FA5}">
                      <a16:colId xmlns:a16="http://schemas.microsoft.com/office/drawing/2014/main" val="20005"/>
                    </a:ext>
                  </a:extLst>
                </a:gridCol>
                <a:gridCol w="629372">
                  <a:extLst>
                    <a:ext uri="{9D8B030D-6E8A-4147-A177-3AD203B41FA5}">
                      <a16:colId xmlns:a16="http://schemas.microsoft.com/office/drawing/2014/main" val="20006"/>
                    </a:ext>
                  </a:extLst>
                </a:gridCol>
                <a:gridCol w="629372">
                  <a:extLst>
                    <a:ext uri="{9D8B030D-6E8A-4147-A177-3AD203B41FA5}">
                      <a16:colId xmlns:a16="http://schemas.microsoft.com/office/drawing/2014/main" val="20007"/>
                    </a:ext>
                  </a:extLst>
                </a:gridCol>
                <a:gridCol w="629372">
                  <a:extLst>
                    <a:ext uri="{9D8B030D-6E8A-4147-A177-3AD203B41FA5}">
                      <a16:colId xmlns:a16="http://schemas.microsoft.com/office/drawing/2014/main" val="20008"/>
                    </a:ext>
                  </a:extLst>
                </a:gridCol>
                <a:gridCol w="629372">
                  <a:extLst>
                    <a:ext uri="{9D8B030D-6E8A-4147-A177-3AD203B41FA5}">
                      <a16:colId xmlns:a16="http://schemas.microsoft.com/office/drawing/2014/main" val="20009"/>
                    </a:ext>
                  </a:extLst>
                </a:gridCol>
                <a:gridCol w="629372">
                  <a:extLst>
                    <a:ext uri="{9D8B030D-6E8A-4147-A177-3AD203B41FA5}">
                      <a16:colId xmlns:a16="http://schemas.microsoft.com/office/drawing/2014/main" val="20010"/>
                    </a:ext>
                  </a:extLst>
                </a:gridCol>
              </a:tblGrid>
              <a:tr h="304511">
                <a:tc>
                  <a:txBody>
                    <a:bodyPr/>
                    <a:lstStyle/>
                    <a:p>
                      <a:r>
                        <a:rPr lang="en-CA" sz="1400" dirty="0"/>
                        <a:t>A</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B</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C</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D</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E</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F</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G</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chemeClr val="tx1"/>
                          </a:solidFill>
                        </a:rPr>
                        <a:t>H</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chemeClr val="tx1"/>
                          </a:solidFill>
                        </a:rPr>
                        <a:t>I</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rgbClr val="FF0000"/>
                          </a:solidFill>
                        </a:rPr>
                        <a:t>J</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K</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65414">
                <a:tc>
                  <a:txBody>
                    <a:bodyPr/>
                    <a:lstStyle/>
                    <a:p>
                      <a:pPr algn="ctr"/>
                      <a:r>
                        <a:rPr lang="en-CA" sz="1800" b="0" dirty="0">
                          <a:solidFill>
                            <a:schemeClr val="bg1">
                              <a:lumMod val="85000"/>
                            </a:schemeClr>
                          </a:solidFill>
                        </a:rPr>
                        <a:t>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1</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2</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3</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4</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5</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6</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5</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4</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rgbClr val="00B0F0"/>
                          </a:solidFill>
                        </a:rPr>
                        <a:t>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10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0" name="椭圆 9">
            <a:extLst>
              <a:ext uri="{FF2B5EF4-FFF2-40B4-BE49-F238E27FC236}">
                <a16:creationId xmlns:a16="http://schemas.microsoft.com/office/drawing/2014/main" id="{9AF7B61B-6693-4321-9A66-BEF6D57935B5}"/>
              </a:ext>
            </a:extLst>
          </p:cNvPr>
          <p:cNvSpPr/>
          <p:nvPr/>
        </p:nvSpPr>
        <p:spPr>
          <a:xfrm>
            <a:off x="5771964" y="4149080"/>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B</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1" name="椭圆 10">
            <a:extLst>
              <a:ext uri="{FF2B5EF4-FFF2-40B4-BE49-F238E27FC236}">
                <a16:creationId xmlns:a16="http://schemas.microsoft.com/office/drawing/2014/main" id="{A3B6BF16-8BE5-42E4-8AF2-413276AC3377}"/>
              </a:ext>
            </a:extLst>
          </p:cNvPr>
          <p:cNvSpPr/>
          <p:nvPr/>
        </p:nvSpPr>
        <p:spPr>
          <a:xfrm>
            <a:off x="4964421" y="4714682"/>
            <a:ext cx="216024" cy="216024"/>
          </a:xfrm>
          <a:prstGeom prst="ellipse">
            <a:avLst/>
          </a:prstGeom>
          <a:solidFill>
            <a:srgbClr val="76C7F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A</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2" name="椭圆 11">
            <a:extLst>
              <a:ext uri="{FF2B5EF4-FFF2-40B4-BE49-F238E27FC236}">
                <a16:creationId xmlns:a16="http://schemas.microsoft.com/office/drawing/2014/main" id="{D370E31B-0515-484A-9032-363D34079FEB}"/>
              </a:ext>
            </a:extLst>
          </p:cNvPr>
          <p:cNvSpPr/>
          <p:nvPr/>
        </p:nvSpPr>
        <p:spPr>
          <a:xfrm>
            <a:off x="5125018" y="5661248"/>
            <a:ext cx="216024" cy="216024"/>
          </a:xfrm>
          <a:prstGeom prst="ellipse">
            <a:avLst/>
          </a:prstGeom>
          <a:solidFill>
            <a:srgbClr val="76C7F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H</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3" name="椭圆 12">
            <a:extLst>
              <a:ext uri="{FF2B5EF4-FFF2-40B4-BE49-F238E27FC236}">
                <a16:creationId xmlns:a16="http://schemas.microsoft.com/office/drawing/2014/main" id="{77891CB8-2CEC-4516-B884-FA7BF5BC5647}"/>
              </a:ext>
            </a:extLst>
          </p:cNvPr>
          <p:cNvSpPr/>
          <p:nvPr/>
        </p:nvSpPr>
        <p:spPr>
          <a:xfrm>
            <a:off x="5663952" y="5553236"/>
            <a:ext cx="216024" cy="216024"/>
          </a:xfrm>
          <a:prstGeom prst="ellipse">
            <a:avLst/>
          </a:prstGeom>
          <a:solidFill>
            <a:srgbClr val="76C7F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I</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4" name="椭圆 13">
            <a:extLst>
              <a:ext uri="{FF2B5EF4-FFF2-40B4-BE49-F238E27FC236}">
                <a16:creationId xmlns:a16="http://schemas.microsoft.com/office/drawing/2014/main" id="{3C47B3F7-B73F-46D2-8489-43770589E5F3}"/>
              </a:ext>
            </a:extLst>
          </p:cNvPr>
          <p:cNvSpPr/>
          <p:nvPr/>
        </p:nvSpPr>
        <p:spPr>
          <a:xfrm>
            <a:off x="6036610" y="5990124"/>
            <a:ext cx="216024" cy="216024"/>
          </a:xfrm>
          <a:prstGeom prst="ellipse">
            <a:avLst/>
          </a:prstGeom>
          <a:solidFill>
            <a:srgbClr val="76C7F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G</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5" name="椭圆 14">
            <a:extLst>
              <a:ext uri="{FF2B5EF4-FFF2-40B4-BE49-F238E27FC236}">
                <a16:creationId xmlns:a16="http://schemas.microsoft.com/office/drawing/2014/main" id="{BC473CFA-9CC9-47E9-B5B1-F65A8BA69159}"/>
              </a:ext>
            </a:extLst>
          </p:cNvPr>
          <p:cNvSpPr/>
          <p:nvPr/>
        </p:nvSpPr>
        <p:spPr>
          <a:xfrm>
            <a:off x="6272155" y="5174777"/>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J</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6" name="椭圆 15">
            <a:extLst>
              <a:ext uri="{FF2B5EF4-FFF2-40B4-BE49-F238E27FC236}">
                <a16:creationId xmlns:a16="http://schemas.microsoft.com/office/drawing/2014/main" id="{607F4D10-5268-4641-AD9A-BFEBEEBE440F}"/>
              </a:ext>
            </a:extLst>
          </p:cNvPr>
          <p:cNvSpPr/>
          <p:nvPr/>
        </p:nvSpPr>
        <p:spPr>
          <a:xfrm>
            <a:off x="6096000" y="4606670"/>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C</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7" name="椭圆 16">
            <a:extLst>
              <a:ext uri="{FF2B5EF4-FFF2-40B4-BE49-F238E27FC236}">
                <a16:creationId xmlns:a16="http://schemas.microsoft.com/office/drawing/2014/main" id="{2D8F579D-70D8-4F1C-ADDC-F440132241CC}"/>
              </a:ext>
            </a:extLst>
          </p:cNvPr>
          <p:cNvSpPr/>
          <p:nvPr/>
        </p:nvSpPr>
        <p:spPr>
          <a:xfrm>
            <a:off x="6672064" y="4971388"/>
            <a:ext cx="216024" cy="216024"/>
          </a:xfrm>
          <a:prstGeom prst="ellipse">
            <a:avLst/>
          </a:prstGeom>
          <a:solidFill>
            <a:srgbClr val="C48DA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K</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8" name="椭圆 17">
            <a:extLst>
              <a:ext uri="{FF2B5EF4-FFF2-40B4-BE49-F238E27FC236}">
                <a16:creationId xmlns:a16="http://schemas.microsoft.com/office/drawing/2014/main" id="{590FA758-0070-41FC-A0D8-E3CF7AD44189}"/>
              </a:ext>
            </a:extLst>
          </p:cNvPr>
          <p:cNvSpPr/>
          <p:nvPr/>
        </p:nvSpPr>
        <p:spPr>
          <a:xfrm>
            <a:off x="7033125" y="4705370"/>
            <a:ext cx="216024" cy="216024"/>
          </a:xfrm>
          <a:prstGeom prst="ellipse">
            <a:avLst/>
          </a:prstGeom>
          <a:solidFill>
            <a:srgbClr val="C48DA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D</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9" name="椭圆 18">
            <a:extLst>
              <a:ext uri="{FF2B5EF4-FFF2-40B4-BE49-F238E27FC236}">
                <a16:creationId xmlns:a16="http://schemas.microsoft.com/office/drawing/2014/main" id="{01717036-7312-4D64-A14C-16CC6493EBCB}"/>
              </a:ext>
            </a:extLst>
          </p:cNvPr>
          <p:cNvSpPr/>
          <p:nvPr/>
        </p:nvSpPr>
        <p:spPr>
          <a:xfrm>
            <a:off x="7213417" y="5582860"/>
            <a:ext cx="216024" cy="216024"/>
          </a:xfrm>
          <a:prstGeom prst="ellipse">
            <a:avLst/>
          </a:prstGeom>
          <a:solidFill>
            <a:srgbClr val="C48DA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E</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20" name="椭圆 19">
            <a:extLst>
              <a:ext uri="{FF2B5EF4-FFF2-40B4-BE49-F238E27FC236}">
                <a16:creationId xmlns:a16="http://schemas.microsoft.com/office/drawing/2014/main" id="{72BA8742-9E75-47B0-BB58-C21D3CFA95BB}"/>
              </a:ext>
            </a:extLst>
          </p:cNvPr>
          <p:cNvSpPr/>
          <p:nvPr/>
        </p:nvSpPr>
        <p:spPr>
          <a:xfrm>
            <a:off x="6674483" y="5661248"/>
            <a:ext cx="216024" cy="216024"/>
          </a:xfrm>
          <a:prstGeom prst="ellipse">
            <a:avLst/>
          </a:prstGeom>
          <a:solidFill>
            <a:srgbClr val="C48DA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F</a:t>
            </a:r>
            <a:endParaRPr lang="zh-CN" altLang="en-US" sz="1400" dirty="0">
              <a:solidFill>
                <a:schemeClr val="tx1"/>
              </a:solidFill>
              <a:latin typeface="Arial" panose="020B0604020202020204" pitchFamily="34" charset="0"/>
              <a:cs typeface="Arial" panose="020B0604020202020204" pitchFamily="34" charset="0"/>
            </a:endParaRPr>
          </a:p>
        </p:txBody>
      </p:sp>
      <p:cxnSp>
        <p:nvCxnSpPr>
          <p:cNvPr id="21" name="直接连接符 20">
            <a:extLst>
              <a:ext uri="{FF2B5EF4-FFF2-40B4-BE49-F238E27FC236}">
                <a16:creationId xmlns:a16="http://schemas.microsoft.com/office/drawing/2014/main" id="{D609A79C-524D-4080-A6A6-00E1140C4018}"/>
              </a:ext>
            </a:extLst>
          </p:cNvPr>
          <p:cNvCxnSpPr>
            <a:cxnSpLocks/>
            <a:endCxn id="10" idx="3"/>
          </p:cNvCxnSpPr>
          <p:nvPr/>
        </p:nvCxnSpPr>
        <p:spPr>
          <a:xfrm flipV="1">
            <a:off x="5180446" y="4333469"/>
            <a:ext cx="623155" cy="430007"/>
          </a:xfrm>
          <a:prstGeom prst="line">
            <a:avLst/>
          </a:prstGeom>
          <a:ln w="19050"/>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9CD80606-16B7-4DFF-A389-6192FA11F57A}"/>
              </a:ext>
            </a:extLst>
          </p:cNvPr>
          <p:cNvCxnSpPr>
            <a:cxnSpLocks/>
            <a:stCxn id="13" idx="0"/>
            <a:endCxn id="10" idx="4"/>
          </p:cNvCxnSpPr>
          <p:nvPr/>
        </p:nvCxnSpPr>
        <p:spPr>
          <a:xfrm flipV="1">
            <a:off x="5771964" y="4365104"/>
            <a:ext cx="108012" cy="1188132"/>
          </a:xfrm>
          <a:prstGeom prst="line">
            <a:avLst/>
          </a:prstGeom>
          <a:ln w="19050"/>
        </p:spPr>
        <p:style>
          <a:lnRef idx="1">
            <a:schemeClr val="dk1"/>
          </a:lnRef>
          <a:fillRef idx="0">
            <a:schemeClr val="dk1"/>
          </a:fillRef>
          <a:effectRef idx="0">
            <a:schemeClr val="dk1"/>
          </a:effectRef>
          <a:fontRef idx="minor">
            <a:schemeClr val="tx1"/>
          </a:fontRef>
        </p:style>
      </p:cxnSp>
      <p:cxnSp>
        <p:nvCxnSpPr>
          <p:cNvPr id="23" name="直接连接符 22">
            <a:extLst>
              <a:ext uri="{FF2B5EF4-FFF2-40B4-BE49-F238E27FC236}">
                <a16:creationId xmlns:a16="http://schemas.microsoft.com/office/drawing/2014/main" id="{2CB6DC63-E9AF-4CD7-887B-A6678BF6A743}"/>
              </a:ext>
            </a:extLst>
          </p:cNvPr>
          <p:cNvCxnSpPr>
            <a:cxnSpLocks/>
            <a:stCxn id="13" idx="1"/>
            <a:endCxn id="11" idx="5"/>
          </p:cNvCxnSpPr>
          <p:nvPr/>
        </p:nvCxnSpPr>
        <p:spPr>
          <a:xfrm flipH="1" flipV="1">
            <a:off x="5148810" y="4899070"/>
            <a:ext cx="546779" cy="685802"/>
          </a:xfrm>
          <a:prstGeom prst="line">
            <a:avLst/>
          </a:prstGeom>
          <a:ln w="19050"/>
        </p:spPr>
        <p:style>
          <a:lnRef idx="1">
            <a:schemeClr val="dk1"/>
          </a:lnRef>
          <a:fillRef idx="0">
            <a:schemeClr val="dk1"/>
          </a:fillRef>
          <a:effectRef idx="0">
            <a:schemeClr val="dk1"/>
          </a:effectRef>
          <a:fontRef idx="minor">
            <a:schemeClr val="tx1"/>
          </a:fontRef>
        </p:style>
      </p:cxnSp>
      <p:cxnSp>
        <p:nvCxnSpPr>
          <p:cNvPr id="24" name="直接连接符 23">
            <a:extLst>
              <a:ext uri="{FF2B5EF4-FFF2-40B4-BE49-F238E27FC236}">
                <a16:creationId xmlns:a16="http://schemas.microsoft.com/office/drawing/2014/main" id="{9E3241C4-BE73-4BCF-8CFF-9021210A18E6}"/>
              </a:ext>
            </a:extLst>
          </p:cNvPr>
          <p:cNvCxnSpPr>
            <a:cxnSpLocks/>
            <a:stCxn id="12" idx="0"/>
            <a:endCxn id="11" idx="4"/>
          </p:cNvCxnSpPr>
          <p:nvPr/>
        </p:nvCxnSpPr>
        <p:spPr>
          <a:xfrm flipH="1" flipV="1">
            <a:off x="5072434" y="4930706"/>
            <a:ext cx="160597" cy="730542"/>
          </a:xfrm>
          <a:prstGeom prst="line">
            <a:avLst/>
          </a:prstGeom>
          <a:ln w="19050"/>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62B3D5C7-09EE-43AD-8778-DB151BA25867}"/>
              </a:ext>
            </a:extLst>
          </p:cNvPr>
          <p:cNvCxnSpPr>
            <a:cxnSpLocks/>
          </p:cNvCxnSpPr>
          <p:nvPr/>
        </p:nvCxnSpPr>
        <p:spPr>
          <a:xfrm flipH="1" flipV="1">
            <a:off x="6252635" y="4822695"/>
            <a:ext cx="80961" cy="352083"/>
          </a:xfrm>
          <a:prstGeom prst="line">
            <a:avLst/>
          </a:prstGeom>
          <a:ln w="19050"/>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9371674C-7E0D-44E2-9401-B87611BC2F33}"/>
              </a:ext>
            </a:extLst>
          </p:cNvPr>
          <p:cNvCxnSpPr>
            <a:cxnSpLocks/>
            <a:stCxn id="17" idx="7"/>
            <a:endCxn id="18" idx="3"/>
          </p:cNvCxnSpPr>
          <p:nvPr/>
        </p:nvCxnSpPr>
        <p:spPr>
          <a:xfrm flipV="1">
            <a:off x="6856453" y="4889758"/>
            <a:ext cx="208309" cy="113266"/>
          </a:xfrm>
          <a:prstGeom prst="line">
            <a:avLst/>
          </a:prstGeom>
          <a:ln w="19050"/>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119A2587-4A4A-4AA5-ADAA-38D6CC81BA1E}"/>
              </a:ext>
            </a:extLst>
          </p:cNvPr>
          <p:cNvCxnSpPr>
            <a:cxnSpLocks/>
            <a:stCxn id="19" idx="0"/>
          </p:cNvCxnSpPr>
          <p:nvPr/>
        </p:nvCxnSpPr>
        <p:spPr>
          <a:xfrm flipH="1" flipV="1">
            <a:off x="7185925" y="4921394"/>
            <a:ext cx="135504" cy="661466"/>
          </a:xfrm>
          <a:prstGeom prst="line">
            <a:avLst/>
          </a:prstGeom>
          <a:ln w="19050"/>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32CF354D-3854-4F46-87FA-AC8C1A753BD9}"/>
              </a:ext>
            </a:extLst>
          </p:cNvPr>
          <p:cNvCxnSpPr>
            <a:cxnSpLocks/>
            <a:stCxn id="19" idx="1"/>
            <a:endCxn id="17" idx="5"/>
          </p:cNvCxnSpPr>
          <p:nvPr/>
        </p:nvCxnSpPr>
        <p:spPr>
          <a:xfrm flipH="1" flipV="1">
            <a:off x="6856453" y="5155776"/>
            <a:ext cx="388601" cy="458720"/>
          </a:xfrm>
          <a:prstGeom prst="line">
            <a:avLst/>
          </a:prstGeom>
          <a:ln w="19050"/>
        </p:spPr>
        <p:style>
          <a:lnRef idx="1">
            <a:schemeClr val="dk1"/>
          </a:lnRef>
          <a:fillRef idx="0">
            <a:schemeClr val="dk1"/>
          </a:fillRef>
          <a:effectRef idx="0">
            <a:schemeClr val="dk1"/>
          </a:effectRef>
          <a:fontRef idx="minor">
            <a:schemeClr val="tx1"/>
          </a:fontRef>
        </p:style>
      </p:cxnSp>
      <p:cxnSp>
        <p:nvCxnSpPr>
          <p:cNvPr id="29" name="直接连接符 28">
            <a:extLst>
              <a:ext uri="{FF2B5EF4-FFF2-40B4-BE49-F238E27FC236}">
                <a16:creationId xmlns:a16="http://schemas.microsoft.com/office/drawing/2014/main" id="{9458BF4F-A342-42A9-8068-616B81237CDD}"/>
              </a:ext>
            </a:extLst>
          </p:cNvPr>
          <p:cNvCxnSpPr>
            <a:cxnSpLocks/>
            <a:stCxn id="20" idx="6"/>
            <a:endCxn id="19" idx="2"/>
          </p:cNvCxnSpPr>
          <p:nvPr/>
        </p:nvCxnSpPr>
        <p:spPr>
          <a:xfrm flipV="1">
            <a:off x="6890507" y="5690872"/>
            <a:ext cx="322910" cy="78388"/>
          </a:xfrm>
          <a:prstGeom prst="line">
            <a:avLst/>
          </a:prstGeom>
          <a:ln w="19050"/>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B6D9ADB5-A5B8-4445-A1E6-F19811974C68}"/>
              </a:ext>
            </a:extLst>
          </p:cNvPr>
          <p:cNvCxnSpPr>
            <a:cxnSpLocks/>
            <a:stCxn id="14" idx="1"/>
            <a:endCxn id="13" idx="5"/>
          </p:cNvCxnSpPr>
          <p:nvPr/>
        </p:nvCxnSpPr>
        <p:spPr>
          <a:xfrm flipH="1" flipV="1">
            <a:off x="5848340" y="5737624"/>
            <a:ext cx="219906" cy="284136"/>
          </a:xfrm>
          <a:prstGeom prst="line">
            <a:avLst/>
          </a:prstGeom>
          <a:ln w="19050"/>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96BA2B94-EEB4-4D2A-9B51-CC7F97AD32F5}"/>
              </a:ext>
            </a:extLst>
          </p:cNvPr>
          <p:cNvCxnSpPr>
            <a:cxnSpLocks/>
            <a:stCxn id="12" idx="6"/>
            <a:endCxn id="13" idx="2"/>
          </p:cNvCxnSpPr>
          <p:nvPr/>
        </p:nvCxnSpPr>
        <p:spPr>
          <a:xfrm flipV="1">
            <a:off x="5341042" y="5661248"/>
            <a:ext cx="322910" cy="108012"/>
          </a:xfrm>
          <a:prstGeom prst="line">
            <a:avLst/>
          </a:prstGeom>
          <a:ln w="19050"/>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8493FA7F-A3E7-4495-9354-2DE5D5DFA71B}"/>
              </a:ext>
            </a:extLst>
          </p:cNvPr>
          <p:cNvCxnSpPr>
            <a:cxnSpLocks/>
            <a:stCxn id="12" idx="5"/>
            <a:endCxn id="14" idx="2"/>
          </p:cNvCxnSpPr>
          <p:nvPr/>
        </p:nvCxnSpPr>
        <p:spPr>
          <a:xfrm>
            <a:off x="5309406" y="5845636"/>
            <a:ext cx="727204" cy="252500"/>
          </a:xfrm>
          <a:prstGeom prst="line">
            <a:avLst/>
          </a:prstGeom>
          <a:ln w="19050"/>
        </p:spPr>
        <p:style>
          <a:lnRef idx="1">
            <a:schemeClr val="dk1"/>
          </a:lnRef>
          <a:fillRef idx="0">
            <a:schemeClr val="dk1"/>
          </a:fillRef>
          <a:effectRef idx="0">
            <a:schemeClr val="dk1"/>
          </a:effectRef>
          <a:fontRef idx="minor">
            <a:schemeClr val="tx1"/>
          </a:fontRef>
        </p:style>
      </p:cxnSp>
      <p:sp>
        <p:nvSpPr>
          <p:cNvPr id="33" name="Arc 5">
            <a:extLst>
              <a:ext uri="{FF2B5EF4-FFF2-40B4-BE49-F238E27FC236}">
                <a16:creationId xmlns:a16="http://schemas.microsoft.com/office/drawing/2014/main" id="{E59BEADB-FC67-443C-BA5B-3A89F947F7B0}"/>
              </a:ext>
            </a:extLst>
          </p:cNvPr>
          <p:cNvSpPr/>
          <p:nvPr/>
        </p:nvSpPr>
        <p:spPr>
          <a:xfrm>
            <a:off x="3215680" y="2527922"/>
            <a:ext cx="1656184" cy="253006"/>
          </a:xfrm>
          <a:prstGeom prst="arc">
            <a:avLst>
              <a:gd name="adj1" fmla="val 10886923"/>
              <a:gd name="adj2" fmla="val 21517643"/>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CA"/>
          </a:p>
        </p:txBody>
      </p:sp>
      <p:sp>
        <p:nvSpPr>
          <p:cNvPr id="34" name="Rectangle 2">
            <a:extLst>
              <a:ext uri="{FF2B5EF4-FFF2-40B4-BE49-F238E27FC236}">
                <a16:creationId xmlns:a16="http://schemas.microsoft.com/office/drawing/2014/main" id="{746BCAD8-4CAA-4663-A3AA-74361E256229}"/>
              </a:ext>
            </a:extLst>
          </p:cNvPr>
          <p:cNvSpPr>
            <a:spLocks noGrp="1" noChangeArrowheads="1"/>
          </p:cNvSpPr>
          <p:nvPr>
            <p:ph type="title"/>
          </p:nvPr>
        </p:nvSpPr>
        <p:spPr/>
        <p:txBody>
          <a:bodyPr>
            <a:normAutofit/>
          </a:bodyPr>
          <a:lstStyle/>
          <a:p>
            <a:r>
              <a:rPr lang="en-US" altLang="en-US" sz="2400" dirty="0">
                <a:latin typeface="Arial" charset="0"/>
                <a:cs typeface="Arial" charset="0"/>
              </a:rPr>
              <a:t>Compute connected components with new data structure</a:t>
            </a:r>
            <a:endParaRPr lang="en-US" altLang="en-US" sz="3600" dirty="0">
              <a:latin typeface="Arial" charset="0"/>
              <a:cs typeface="Arial" charset="0"/>
            </a:endParaRPr>
          </a:p>
        </p:txBody>
      </p:sp>
      <p:sp>
        <p:nvSpPr>
          <p:cNvPr id="3" name="Footer Placeholder 2">
            <a:extLst>
              <a:ext uri="{FF2B5EF4-FFF2-40B4-BE49-F238E27FC236}">
                <a16:creationId xmlns:a16="http://schemas.microsoft.com/office/drawing/2014/main" id="{B493C109-C233-9DF9-D96D-ABD8FBCFC1F9}"/>
              </a:ext>
            </a:extLst>
          </p:cNvPr>
          <p:cNvSpPr>
            <a:spLocks noGrp="1"/>
          </p:cNvSpPr>
          <p:nvPr>
            <p:ph type="ftr" sz="quarter" idx="10"/>
          </p:nvPr>
        </p:nvSpPr>
        <p:spPr/>
        <p:txBody>
          <a:bodyPr/>
          <a:lstStyle/>
          <a:p>
            <a:r>
              <a:rPr lang="en-AU"/>
              <a:t>22T2</a:t>
            </a:r>
            <a:endParaRPr lang="en-AU" dirty="0"/>
          </a:p>
        </p:txBody>
      </p:sp>
      <p:sp>
        <p:nvSpPr>
          <p:cNvPr id="4" name="Slide Number Placeholder 3">
            <a:extLst>
              <a:ext uri="{FF2B5EF4-FFF2-40B4-BE49-F238E27FC236}">
                <a16:creationId xmlns:a16="http://schemas.microsoft.com/office/drawing/2014/main" id="{4E06C1DA-75C1-E111-6157-1B3799C0983C}"/>
              </a:ext>
            </a:extLst>
          </p:cNvPr>
          <p:cNvSpPr>
            <a:spLocks noGrp="1"/>
          </p:cNvSpPr>
          <p:nvPr>
            <p:ph type="sldNum" sz="quarter" idx="11"/>
          </p:nvPr>
        </p:nvSpPr>
        <p:spPr/>
        <p:txBody>
          <a:bodyPr/>
          <a:lstStyle/>
          <a:p>
            <a:fld id="{009375D7-070A-4959-9224-FB5E66F2B1B3}" type="slidenum">
              <a:rPr lang="en-AU" smtClean="0"/>
              <a:pPr/>
              <a:t>94</a:t>
            </a:fld>
            <a:endParaRPr lang="en-AU" dirty="0"/>
          </a:p>
        </p:txBody>
      </p:sp>
    </p:spTree>
    <p:extLst>
      <p:ext uri="{BB962C8B-B14F-4D97-AF65-F5344CB8AC3E}">
        <p14:creationId xmlns:p14="http://schemas.microsoft.com/office/powerpoint/2010/main" val="5470472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a:extLst>
              <a:ext uri="{FF2B5EF4-FFF2-40B4-BE49-F238E27FC236}">
                <a16:creationId xmlns:a16="http://schemas.microsoft.com/office/drawing/2014/main" id="{1126B3EE-101A-45CF-BD27-ADAF4008B73A}"/>
              </a:ext>
            </a:extLst>
          </p:cNvPr>
          <p:cNvSpPr txBox="1">
            <a:spLocks noChangeArrowheads="1"/>
          </p:cNvSpPr>
          <p:nvPr/>
        </p:nvSpPr>
        <p:spPr bwMode="auto">
          <a:xfrm>
            <a:off x="2186880" y="99127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buFont typeface="Arial" panose="020B0604020202020204" pitchFamily="34" charset="0"/>
              <a:buChar char="–"/>
            </a:pPr>
            <a:endParaRPr lang="en-CA" altLang="en-US" dirty="0"/>
          </a:p>
          <a:p>
            <a:pPr marL="285750" indent="-285750">
              <a:lnSpc>
                <a:spcPts val="2160"/>
              </a:lnSpc>
              <a:buFont typeface="Arial" panose="020B0604020202020204" pitchFamily="34" charset="0"/>
              <a:buChar char="–"/>
            </a:pPr>
            <a:r>
              <a:rPr lang="en-CA" altLang="en-US" dirty="0"/>
              <a:t>Visit </a:t>
            </a:r>
            <a:r>
              <a:rPr lang="en-US" altLang="en-US" dirty="0"/>
              <a:t>B</a:t>
            </a:r>
            <a:endParaRPr lang="en-CA" altLang="en-US" dirty="0"/>
          </a:p>
          <a:p>
            <a:pPr marL="285750" indent="-285750">
              <a:lnSpc>
                <a:spcPts val="2160"/>
              </a:lnSpc>
              <a:buFont typeface="Arial" panose="020B0604020202020204" pitchFamily="34" charset="0"/>
              <a:buChar char="–"/>
            </a:pPr>
            <a:r>
              <a:rPr lang="en-CA" altLang="en-US" dirty="0"/>
              <a:t>Copy C into location 1 and update the location array</a:t>
            </a:r>
          </a:p>
          <a:p>
            <a:pPr marL="285750" indent="-285750">
              <a:lnSpc>
                <a:spcPts val="2160"/>
              </a:lnSpc>
              <a:buFont typeface="Arial" panose="020B0604020202020204" pitchFamily="34" charset="0"/>
              <a:buChar char="–"/>
            </a:pPr>
            <a:endParaRPr lang="en-CA" altLang="en-US" dirty="0"/>
          </a:p>
        </p:txBody>
      </p:sp>
      <p:graphicFrame>
        <p:nvGraphicFramePr>
          <p:cNvPr id="5" name="Content Placeholder 14">
            <a:extLst>
              <a:ext uri="{FF2B5EF4-FFF2-40B4-BE49-F238E27FC236}">
                <a16:creationId xmlns:a16="http://schemas.microsoft.com/office/drawing/2014/main" id="{7EC1D501-5A44-435F-82FA-01741377AB41}"/>
              </a:ext>
            </a:extLst>
          </p:cNvPr>
          <p:cNvGraphicFramePr>
            <a:graphicFrameLocks/>
          </p:cNvGraphicFramePr>
          <p:nvPr/>
        </p:nvGraphicFramePr>
        <p:xfrm>
          <a:off x="2803559" y="2263304"/>
          <a:ext cx="6923092" cy="670388"/>
        </p:xfrm>
        <a:graphic>
          <a:graphicData uri="http://schemas.openxmlformats.org/drawingml/2006/table">
            <a:tbl>
              <a:tblPr firstRow="1" bandRow="1">
                <a:tableStyleId>{2D5ABB26-0587-4C30-8999-92F81FD0307C}</a:tableStyleId>
              </a:tblPr>
              <a:tblGrid>
                <a:gridCol w="629372">
                  <a:extLst>
                    <a:ext uri="{9D8B030D-6E8A-4147-A177-3AD203B41FA5}">
                      <a16:colId xmlns:a16="http://schemas.microsoft.com/office/drawing/2014/main" val="20000"/>
                    </a:ext>
                  </a:extLst>
                </a:gridCol>
                <a:gridCol w="629372">
                  <a:extLst>
                    <a:ext uri="{9D8B030D-6E8A-4147-A177-3AD203B41FA5}">
                      <a16:colId xmlns:a16="http://schemas.microsoft.com/office/drawing/2014/main" val="20001"/>
                    </a:ext>
                  </a:extLst>
                </a:gridCol>
                <a:gridCol w="629372">
                  <a:extLst>
                    <a:ext uri="{9D8B030D-6E8A-4147-A177-3AD203B41FA5}">
                      <a16:colId xmlns:a16="http://schemas.microsoft.com/office/drawing/2014/main" val="20002"/>
                    </a:ext>
                  </a:extLst>
                </a:gridCol>
                <a:gridCol w="629372">
                  <a:extLst>
                    <a:ext uri="{9D8B030D-6E8A-4147-A177-3AD203B41FA5}">
                      <a16:colId xmlns:a16="http://schemas.microsoft.com/office/drawing/2014/main" val="20003"/>
                    </a:ext>
                  </a:extLst>
                </a:gridCol>
                <a:gridCol w="629372">
                  <a:extLst>
                    <a:ext uri="{9D8B030D-6E8A-4147-A177-3AD203B41FA5}">
                      <a16:colId xmlns:a16="http://schemas.microsoft.com/office/drawing/2014/main" val="20004"/>
                    </a:ext>
                  </a:extLst>
                </a:gridCol>
                <a:gridCol w="629372">
                  <a:extLst>
                    <a:ext uri="{9D8B030D-6E8A-4147-A177-3AD203B41FA5}">
                      <a16:colId xmlns:a16="http://schemas.microsoft.com/office/drawing/2014/main" val="20005"/>
                    </a:ext>
                  </a:extLst>
                </a:gridCol>
                <a:gridCol w="629372">
                  <a:extLst>
                    <a:ext uri="{9D8B030D-6E8A-4147-A177-3AD203B41FA5}">
                      <a16:colId xmlns:a16="http://schemas.microsoft.com/office/drawing/2014/main" val="20006"/>
                    </a:ext>
                  </a:extLst>
                </a:gridCol>
                <a:gridCol w="629372">
                  <a:extLst>
                    <a:ext uri="{9D8B030D-6E8A-4147-A177-3AD203B41FA5}">
                      <a16:colId xmlns:a16="http://schemas.microsoft.com/office/drawing/2014/main" val="20007"/>
                    </a:ext>
                  </a:extLst>
                </a:gridCol>
                <a:gridCol w="629372">
                  <a:extLst>
                    <a:ext uri="{9D8B030D-6E8A-4147-A177-3AD203B41FA5}">
                      <a16:colId xmlns:a16="http://schemas.microsoft.com/office/drawing/2014/main" val="20008"/>
                    </a:ext>
                  </a:extLst>
                </a:gridCol>
                <a:gridCol w="629372">
                  <a:extLst>
                    <a:ext uri="{9D8B030D-6E8A-4147-A177-3AD203B41FA5}">
                      <a16:colId xmlns:a16="http://schemas.microsoft.com/office/drawing/2014/main" val="20009"/>
                    </a:ext>
                  </a:extLst>
                </a:gridCol>
                <a:gridCol w="629372">
                  <a:extLst>
                    <a:ext uri="{9D8B030D-6E8A-4147-A177-3AD203B41FA5}">
                      <a16:colId xmlns:a16="http://schemas.microsoft.com/office/drawing/2014/main" val="20010"/>
                    </a:ext>
                  </a:extLst>
                </a:gridCol>
              </a:tblGrid>
              <a:tr h="229389">
                <a:tc>
                  <a:txBody>
                    <a:bodyPr/>
                    <a:lstStyle/>
                    <a:p>
                      <a:r>
                        <a:rPr lang="en-CA" sz="1400" dirty="0">
                          <a:solidFill>
                            <a:schemeClr val="tx1"/>
                          </a:solidFill>
                        </a:rPr>
                        <a:t>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rgbClr val="00B0F0"/>
                          </a:solidFill>
                        </a:rPr>
                        <a:t>1</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2</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solidFill>
                            <a:schemeClr val="tx1"/>
                          </a:solidFill>
                        </a:rPr>
                        <a:t>3</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solidFill>
                            <a:schemeClr val="tx1"/>
                          </a:solidFill>
                        </a:rPr>
                        <a:t>4</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solidFill>
                            <a:schemeClr val="tx1"/>
                          </a:solidFill>
                        </a:rPr>
                        <a:t>5</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t>6</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t>7</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t>8</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t>9</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t>10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65414">
                <a:tc>
                  <a:txBody>
                    <a:bodyPr/>
                    <a:lstStyle/>
                    <a:p>
                      <a:pPr algn="ctr"/>
                      <a:r>
                        <a:rPr lang="en-CA" sz="1800" b="0" dirty="0">
                          <a:solidFill>
                            <a:schemeClr val="tx1"/>
                          </a:solidFill>
                        </a:rPr>
                        <a:t>J</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rgbClr val="FF0000"/>
                          </a:solidFill>
                        </a:rPr>
                        <a:t>C</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50000"/>
                            </a:schemeClr>
                          </a:solidFill>
                        </a:rPr>
                        <a:t>C</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bl>
          </a:graphicData>
        </a:graphic>
      </p:graphicFrame>
      <p:graphicFrame>
        <p:nvGraphicFramePr>
          <p:cNvPr id="6" name="Content Placeholder 14">
            <a:extLst>
              <a:ext uri="{FF2B5EF4-FFF2-40B4-BE49-F238E27FC236}">
                <a16:creationId xmlns:a16="http://schemas.microsoft.com/office/drawing/2014/main" id="{B10790D3-2D4B-4A88-8079-4F448C250323}"/>
              </a:ext>
            </a:extLst>
          </p:cNvPr>
          <p:cNvGraphicFramePr>
            <a:graphicFrameLocks/>
          </p:cNvGraphicFramePr>
          <p:nvPr/>
        </p:nvGraphicFramePr>
        <p:xfrm>
          <a:off x="2803559" y="3176117"/>
          <a:ext cx="6923092" cy="670388"/>
        </p:xfrm>
        <a:graphic>
          <a:graphicData uri="http://schemas.openxmlformats.org/drawingml/2006/table">
            <a:tbl>
              <a:tblPr firstRow="1" bandRow="1">
                <a:tableStyleId>{2D5ABB26-0587-4C30-8999-92F81FD0307C}</a:tableStyleId>
              </a:tblPr>
              <a:tblGrid>
                <a:gridCol w="629372">
                  <a:extLst>
                    <a:ext uri="{9D8B030D-6E8A-4147-A177-3AD203B41FA5}">
                      <a16:colId xmlns:a16="http://schemas.microsoft.com/office/drawing/2014/main" val="20000"/>
                    </a:ext>
                  </a:extLst>
                </a:gridCol>
                <a:gridCol w="629372">
                  <a:extLst>
                    <a:ext uri="{9D8B030D-6E8A-4147-A177-3AD203B41FA5}">
                      <a16:colId xmlns:a16="http://schemas.microsoft.com/office/drawing/2014/main" val="20001"/>
                    </a:ext>
                  </a:extLst>
                </a:gridCol>
                <a:gridCol w="629372">
                  <a:extLst>
                    <a:ext uri="{9D8B030D-6E8A-4147-A177-3AD203B41FA5}">
                      <a16:colId xmlns:a16="http://schemas.microsoft.com/office/drawing/2014/main" val="20002"/>
                    </a:ext>
                  </a:extLst>
                </a:gridCol>
                <a:gridCol w="629372">
                  <a:extLst>
                    <a:ext uri="{9D8B030D-6E8A-4147-A177-3AD203B41FA5}">
                      <a16:colId xmlns:a16="http://schemas.microsoft.com/office/drawing/2014/main" val="20003"/>
                    </a:ext>
                  </a:extLst>
                </a:gridCol>
                <a:gridCol w="629372">
                  <a:extLst>
                    <a:ext uri="{9D8B030D-6E8A-4147-A177-3AD203B41FA5}">
                      <a16:colId xmlns:a16="http://schemas.microsoft.com/office/drawing/2014/main" val="20004"/>
                    </a:ext>
                  </a:extLst>
                </a:gridCol>
                <a:gridCol w="629372">
                  <a:extLst>
                    <a:ext uri="{9D8B030D-6E8A-4147-A177-3AD203B41FA5}">
                      <a16:colId xmlns:a16="http://schemas.microsoft.com/office/drawing/2014/main" val="20005"/>
                    </a:ext>
                  </a:extLst>
                </a:gridCol>
                <a:gridCol w="629372">
                  <a:extLst>
                    <a:ext uri="{9D8B030D-6E8A-4147-A177-3AD203B41FA5}">
                      <a16:colId xmlns:a16="http://schemas.microsoft.com/office/drawing/2014/main" val="20006"/>
                    </a:ext>
                  </a:extLst>
                </a:gridCol>
                <a:gridCol w="629372">
                  <a:extLst>
                    <a:ext uri="{9D8B030D-6E8A-4147-A177-3AD203B41FA5}">
                      <a16:colId xmlns:a16="http://schemas.microsoft.com/office/drawing/2014/main" val="20007"/>
                    </a:ext>
                  </a:extLst>
                </a:gridCol>
                <a:gridCol w="629372">
                  <a:extLst>
                    <a:ext uri="{9D8B030D-6E8A-4147-A177-3AD203B41FA5}">
                      <a16:colId xmlns:a16="http://schemas.microsoft.com/office/drawing/2014/main" val="20008"/>
                    </a:ext>
                  </a:extLst>
                </a:gridCol>
                <a:gridCol w="629372">
                  <a:extLst>
                    <a:ext uri="{9D8B030D-6E8A-4147-A177-3AD203B41FA5}">
                      <a16:colId xmlns:a16="http://schemas.microsoft.com/office/drawing/2014/main" val="20009"/>
                    </a:ext>
                  </a:extLst>
                </a:gridCol>
                <a:gridCol w="629372">
                  <a:extLst>
                    <a:ext uri="{9D8B030D-6E8A-4147-A177-3AD203B41FA5}">
                      <a16:colId xmlns:a16="http://schemas.microsoft.com/office/drawing/2014/main" val="20010"/>
                    </a:ext>
                  </a:extLst>
                </a:gridCol>
              </a:tblGrid>
              <a:tr h="304511">
                <a:tc>
                  <a:txBody>
                    <a:bodyPr/>
                    <a:lstStyle/>
                    <a:p>
                      <a:r>
                        <a:rPr lang="en-CA" sz="1400" dirty="0"/>
                        <a:t>A</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B</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rgbClr val="FF0000"/>
                          </a:solidFill>
                        </a:rPr>
                        <a:t>C</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D</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E</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F</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G</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chemeClr val="tx1"/>
                          </a:solidFill>
                        </a:rPr>
                        <a:t>H</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chemeClr val="tx1"/>
                          </a:solidFill>
                        </a:rPr>
                        <a:t>I</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chemeClr val="tx1"/>
                          </a:solidFill>
                        </a:rPr>
                        <a:t>J</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K</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65414">
                <a:tc>
                  <a:txBody>
                    <a:bodyPr/>
                    <a:lstStyle/>
                    <a:p>
                      <a:pPr algn="ctr"/>
                      <a:r>
                        <a:rPr lang="en-CA" sz="1800" b="0" dirty="0">
                          <a:solidFill>
                            <a:schemeClr val="bg1">
                              <a:lumMod val="85000"/>
                            </a:schemeClr>
                          </a:solidFill>
                        </a:rPr>
                        <a:t>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1</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rgbClr val="00B0F0"/>
                          </a:solidFill>
                        </a:rPr>
                        <a:t>1</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3</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4</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5</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6</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5</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4</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10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0" name="椭圆 9">
            <a:extLst>
              <a:ext uri="{FF2B5EF4-FFF2-40B4-BE49-F238E27FC236}">
                <a16:creationId xmlns:a16="http://schemas.microsoft.com/office/drawing/2014/main" id="{9AF7B61B-6693-4321-9A66-BEF6D57935B5}"/>
              </a:ext>
            </a:extLst>
          </p:cNvPr>
          <p:cNvSpPr/>
          <p:nvPr/>
        </p:nvSpPr>
        <p:spPr>
          <a:xfrm>
            <a:off x="5771964" y="4149080"/>
            <a:ext cx="216024" cy="216024"/>
          </a:xfrm>
          <a:prstGeom prst="ellipse">
            <a:avLst/>
          </a:prstGeom>
          <a:solidFill>
            <a:srgbClr val="76C7F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B</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1" name="椭圆 10">
            <a:extLst>
              <a:ext uri="{FF2B5EF4-FFF2-40B4-BE49-F238E27FC236}">
                <a16:creationId xmlns:a16="http://schemas.microsoft.com/office/drawing/2014/main" id="{A3B6BF16-8BE5-42E4-8AF2-413276AC3377}"/>
              </a:ext>
            </a:extLst>
          </p:cNvPr>
          <p:cNvSpPr/>
          <p:nvPr/>
        </p:nvSpPr>
        <p:spPr>
          <a:xfrm>
            <a:off x="4964421" y="4714682"/>
            <a:ext cx="216024" cy="216024"/>
          </a:xfrm>
          <a:prstGeom prst="ellipse">
            <a:avLst/>
          </a:prstGeom>
          <a:solidFill>
            <a:srgbClr val="76C7F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A</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2" name="椭圆 11">
            <a:extLst>
              <a:ext uri="{FF2B5EF4-FFF2-40B4-BE49-F238E27FC236}">
                <a16:creationId xmlns:a16="http://schemas.microsoft.com/office/drawing/2014/main" id="{D370E31B-0515-484A-9032-363D34079FEB}"/>
              </a:ext>
            </a:extLst>
          </p:cNvPr>
          <p:cNvSpPr/>
          <p:nvPr/>
        </p:nvSpPr>
        <p:spPr>
          <a:xfrm>
            <a:off x="5125018" y="5661248"/>
            <a:ext cx="216024" cy="216024"/>
          </a:xfrm>
          <a:prstGeom prst="ellipse">
            <a:avLst/>
          </a:prstGeom>
          <a:solidFill>
            <a:srgbClr val="76C7F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H</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3" name="椭圆 12">
            <a:extLst>
              <a:ext uri="{FF2B5EF4-FFF2-40B4-BE49-F238E27FC236}">
                <a16:creationId xmlns:a16="http://schemas.microsoft.com/office/drawing/2014/main" id="{77891CB8-2CEC-4516-B884-FA7BF5BC5647}"/>
              </a:ext>
            </a:extLst>
          </p:cNvPr>
          <p:cNvSpPr/>
          <p:nvPr/>
        </p:nvSpPr>
        <p:spPr>
          <a:xfrm>
            <a:off x="5663952" y="5553236"/>
            <a:ext cx="216024" cy="216024"/>
          </a:xfrm>
          <a:prstGeom prst="ellipse">
            <a:avLst/>
          </a:prstGeom>
          <a:solidFill>
            <a:srgbClr val="76C7F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I</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4" name="椭圆 13">
            <a:extLst>
              <a:ext uri="{FF2B5EF4-FFF2-40B4-BE49-F238E27FC236}">
                <a16:creationId xmlns:a16="http://schemas.microsoft.com/office/drawing/2014/main" id="{3C47B3F7-B73F-46D2-8489-43770589E5F3}"/>
              </a:ext>
            </a:extLst>
          </p:cNvPr>
          <p:cNvSpPr/>
          <p:nvPr/>
        </p:nvSpPr>
        <p:spPr>
          <a:xfrm>
            <a:off x="6036610" y="5990124"/>
            <a:ext cx="216024" cy="216024"/>
          </a:xfrm>
          <a:prstGeom prst="ellipse">
            <a:avLst/>
          </a:prstGeom>
          <a:solidFill>
            <a:srgbClr val="76C7F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G</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5" name="椭圆 14">
            <a:extLst>
              <a:ext uri="{FF2B5EF4-FFF2-40B4-BE49-F238E27FC236}">
                <a16:creationId xmlns:a16="http://schemas.microsoft.com/office/drawing/2014/main" id="{BC473CFA-9CC9-47E9-B5B1-F65A8BA69159}"/>
              </a:ext>
            </a:extLst>
          </p:cNvPr>
          <p:cNvSpPr/>
          <p:nvPr/>
        </p:nvSpPr>
        <p:spPr>
          <a:xfrm>
            <a:off x="6272155" y="5174777"/>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J</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6" name="椭圆 15">
            <a:extLst>
              <a:ext uri="{FF2B5EF4-FFF2-40B4-BE49-F238E27FC236}">
                <a16:creationId xmlns:a16="http://schemas.microsoft.com/office/drawing/2014/main" id="{607F4D10-5268-4641-AD9A-BFEBEEBE440F}"/>
              </a:ext>
            </a:extLst>
          </p:cNvPr>
          <p:cNvSpPr/>
          <p:nvPr/>
        </p:nvSpPr>
        <p:spPr>
          <a:xfrm>
            <a:off x="6096000" y="4606670"/>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C</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7" name="椭圆 16">
            <a:extLst>
              <a:ext uri="{FF2B5EF4-FFF2-40B4-BE49-F238E27FC236}">
                <a16:creationId xmlns:a16="http://schemas.microsoft.com/office/drawing/2014/main" id="{2D8F579D-70D8-4F1C-ADDC-F440132241CC}"/>
              </a:ext>
            </a:extLst>
          </p:cNvPr>
          <p:cNvSpPr/>
          <p:nvPr/>
        </p:nvSpPr>
        <p:spPr>
          <a:xfrm>
            <a:off x="6672064" y="4971388"/>
            <a:ext cx="216024" cy="216024"/>
          </a:xfrm>
          <a:prstGeom prst="ellipse">
            <a:avLst/>
          </a:prstGeom>
          <a:solidFill>
            <a:srgbClr val="C48DA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K</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8" name="椭圆 17">
            <a:extLst>
              <a:ext uri="{FF2B5EF4-FFF2-40B4-BE49-F238E27FC236}">
                <a16:creationId xmlns:a16="http://schemas.microsoft.com/office/drawing/2014/main" id="{590FA758-0070-41FC-A0D8-E3CF7AD44189}"/>
              </a:ext>
            </a:extLst>
          </p:cNvPr>
          <p:cNvSpPr/>
          <p:nvPr/>
        </p:nvSpPr>
        <p:spPr>
          <a:xfrm>
            <a:off x="7033125" y="4705370"/>
            <a:ext cx="216024" cy="216024"/>
          </a:xfrm>
          <a:prstGeom prst="ellipse">
            <a:avLst/>
          </a:prstGeom>
          <a:solidFill>
            <a:srgbClr val="C48DA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D</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9" name="椭圆 18">
            <a:extLst>
              <a:ext uri="{FF2B5EF4-FFF2-40B4-BE49-F238E27FC236}">
                <a16:creationId xmlns:a16="http://schemas.microsoft.com/office/drawing/2014/main" id="{01717036-7312-4D64-A14C-16CC6493EBCB}"/>
              </a:ext>
            </a:extLst>
          </p:cNvPr>
          <p:cNvSpPr/>
          <p:nvPr/>
        </p:nvSpPr>
        <p:spPr>
          <a:xfrm>
            <a:off x="7213417" y="5582860"/>
            <a:ext cx="216024" cy="216024"/>
          </a:xfrm>
          <a:prstGeom prst="ellipse">
            <a:avLst/>
          </a:prstGeom>
          <a:solidFill>
            <a:srgbClr val="C48DA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E</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20" name="椭圆 19">
            <a:extLst>
              <a:ext uri="{FF2B5EF4-FFF2-40B4-BE49-F238E27FC236}">
                <a16:creationId xmlns:a16="http://schemas.microsoft.com/office/drawing/2014/main" id="{72BA8742-9E75-47B0-BB58-C21D3CFA95BB}"/>
              </a:ext>
            </a:extLst>
          </p:cNvPr>
          <p:cNvSpPr/>
          <p:nvPr/>
        </p:nvSpPr>
        <p:spPr>
          <a:xfrm>
            <a:off x="6674483" y="5661248"/>
            <a:ext cx="216024" cy="216024"/>
          </a:xfrm>
          <a:prstGeom prst="ellipse">
            <a:avLst/>
          </a:prstGeom>
          <a:solidFill>
            <a:srgbClr val="C48DA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F</a:t>
            </a:r>
            <a:endParaRPr lang="zh-CN" altLang="en-US" sz="1400" dirty="0">
              <a:solidFill>
                <a:schemeClr val="tx1"/>
              </a:solidFill>
              <a:latin typeface="Arial" panose="020B0604020202020204" pitchFamily="34" charset="0"/>
              <a:cs typeface="Arial" panose="020B0604020202020204" pitchFamily="34" charset="0"/>
            </a:endParaRPr>
          </a:p>
        </p:txBody>
      </p:sp>
      <p:cxnSp>
        <p:nvCxnSpPr>
          <p:cNvPr id="21" name="直接连接符 20">
            <a:extLst>
              <a:ext uri="{FF2B5EF4-FFF2-40B4-BE49-F238E27FC236}">
                <a16:creationId xmlns:a16="http://schemas.microsoft.com/office/drawing/2014/main" id="{D609A79C-524D-4080-A6A6-00E1140C4018}"/>
              </a:ext>
            </a:extLst>
          </p:cNvPr>
          <p:cNvCxnSpPr>
            <a:cxnSpLocks/>
            <a:endCxn id="10" idx="3"/>
          </p:cNvCxnSpPr>
          <p:nvPr/>
        </p:nvCxnSpPr>
        <p:spPr>
          <a:xfrm flipV="1">
            <a:off x="5180446" y="4333469"/>
            <a:ext cx="623155" cy="430007"/>
          </a:xfrm>
          <a:prstGeom prst="line">
            <a:avLst/>
          </a:prstGeom>
          <a:ln w="19050"/>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9CD80606-16B7-4DFF-A389-6192FA11F57A}"/>
              </a:ext>
            </a:extLst>
          </p:cNvPr>
          <p:cNvCxnSpPr>
            <a:cxnSpLocks/>
            <a:stCxn id="13" idx="0"/>
            <a:endCxn id="10" idx="4"/>
          </p:cNvCxnSpPr>
          <p:nvPr/>
        </p:nvCxnSpPr>
        <p:spPr>
          <a:xfrm flipV="1">
            <a:off x="5771964" y="4365104"/>
            <a:ext cx="108012" cy="1188132"/>
          </a:xfrm>
          <a:prstGeom prst="line">
            <a:avLst/>
          </a:prstGeom>
          <a:ln w="19050"/>
        </p:spPr>
        <p:style>
          <a:lnRef idx="1">
            <a:schemeClr val="dk1"/>
          </a:lnRef>
          <a:fillRef idx="0">
            <a:schemeClr val="dk1"/>
          </a:fillRef>
          <a:effectRef idx="0">
            <a:schemeClr val="dk1"/>
          </a:effectRef>
          <a:fontRef idx="minor">
            <a:schemeClr val="tx1"/>
          </a:fontRef>
        </p:style>
      </p:cxnSp>
      <p:cxnSp>
        <p:nvCxnSpPr>
          <p:cNvPr id="23" name="直接连接符 22">
            <a:extLst>
              <a:ext uri="{FF2B5EF4-FFF2-40B4-BE49-F238E27FC236}">
                <a16:creationId xmlns:a16="http://schemas.microsoft.com/office/drawing/2014/main" id="{2CB6DC63-E9AF-4CD7-887B-A6678BF6A743}"/>
              </a:ext>
            </a:extLst>
          </p:cNvPr>
          <p:cNvCxnSpPr>
            <a:cxnSpLocks/>
            <a:stCxn id="13" idx="1"/>
            <a:endCxn id="11" idx="5"/>
          </p:cNvCxnSpPr>
          <p:nvPr/>
        </p:nvCxnSpPr>
        <p:spPr>
          <a:xfrm flipH="1" flipV="1">
            <a:off x="5148810" y="4899070"/>
            <a:ext cx="546779" cy="685802"/>
          </a:xfrm>
          <a:prstGeom prst="line">
            <a:avLst/>
          </a:prstGeom>
          <a:ln w="19050"/>
        </p:spPr>
        <p:style>
          <a:lnRef idx="1">
            <a:schemeClr val="dk1"/>
          </a:lnRef>
          <a:fillRef idx="0">
            <a:schemeClr val="dk1"/>
          </a:fillRef>
          <a:effectRef idx="0">
            <a:schemeClr val="dk1"/>
          </a:effectRef>
          <a:fontRef idx="minor">
            <a:schemeClr val="tx1"/>
          </a:fontRef>
        </p:style>
      </p:cxnSp>
      <p:cxnSp>
        <p:nvCxnSpPr>
          <p:cNvPr id="24" name="直接连接符 23">
            <a:extLst>
              <a:ext uri="{FF2B5EF4-FFF2-40B4-BE49-F238E27FC236}">
                <a16:creationId xmlns:a16="http://schemas.microsoft.com/office/drawing/2014/main" id="{9E3241C4-BE73-4BCF-8CFF-9021210A18E6}"/>
              </a:ext>
            </a:extLst>
          </p:cNvPr>
          <p:cNvCxnSpPr>
            <a:cxnSpLocks/>
            <a:stCxn id="12" idx="0"/>
            <a:endCxn id="11" idx="4"/>
          </p:cNvCxnSpPr>
          <p:nvPr/>
        </p:nvCxnSpPr>
        <p:spPr>
          <a:xfrm flipH="1" flipV="1">
            <a:off x="5072434" y="4930706"/>
            <a:ext cx="160597" cy="730542"/>
          </a:xfrm>
          <a:prstGeom prst="line">
            <a:avLst/>
          </a:prstGeom>
          <a:ln w="19050"/>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62B3D5C7-09EE-43AD-8778-DB151BA25867}"/>
              </a:ext>
            </a:extLst>
          </p:cNvPr>
          <p:cNvCxnSpPr>
            <a:cxnSpLocks/>
          </p:cNvCxnSpPr>
          <p:nvPr/>
        </p:nvCxnSpPr>
        <p:spPr>
          <a:xfrm flipH="1" flipV="1">
            <a:off x="6252635" y="4822695"/>
            <a:ext cx="80961" cy="352083"/>
          </a:xfrm>
          <a:prstGeom prst="line">
            <a:avLst/>
          </a:prstGeom>
          <a:ln w="19050"/>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9371674C-7E0D-44E2-9401-B87611BC2F33}"/>
              </a:ext>
            </a:extLst>
          </p:cNvPr>
          <p:cNvCxnSpPr>
            <a:cxnSpLocks/>
            <a:stCxn id="17" idx="7"/>
            <a:endCxn id="18" idx="3"/>
          </p:cNvCxnSpPr>
          <p:nvPr/>
        </p:nvCxnSpPr>
        <p:spPr>
          <a:xfrm flipV="1">
            <a:off x="6856453" y="4889758"/>
            <a:ext cx="208309" cy="113266"/>
          </a:xfrm>
          <a:prstGeom prst="line">
            <a:avLst/>
          </a:prstGeom>
          <a:ln w="19050"/>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119A2587-4A4A-4AA5-ADAA-38D6CC81BA1E}"/>
              </a:ext>
            </a:extLst>
          </p:cNvPr>
          <p:cNvCxnSpPr>
            <a:cxnSpLocks/>
            <a:stCxn id="19" idx="0"/>
          </p:cNvCxnSpPr>
          <p:nvPr/>
        </p:nvCxnSpPr>
        <p:spPr>
          <a:xfrm flipH="1" flipV="1">
            <a:off x="7185925" y="4921394"/>
            <a:ext cx="135504" cy="661466"/>
          </a:xfrm>
          <a:prstGeom prst="line">
            <a:avLst/>
          </a:prstGeom>
          <a:ln w="19050"/>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32CF354D-3854-4F46-87FA-AC8C1A753BD9}"/>
              </a:ext>
            </a:extLst>
          </p:cNvPr>
          <p:cNvCxnSpPr>
            <a:cxnSpLocks/>
            <a:stCxn id="19" idx="1"/>
            <a:endCxn id="17" idx="5"/>
          </p:cNvCxnSpPr>
          <p:nvPr/>
        </p:nvCxnSpPr>
        <p:spPr>
          <a:xfrm flipH="1" flipV="1">
            <a:off x="6856453" y="5155776"/>
            <a:ext cx="388601" cy="458720"/>
          </a:xfrm>
          <a:prstGeom prst="line">
            <a:avLst/>
          </a:prstGeom>
          <a:ln w="19050"/>
        </p:spPr>
        <p:style>
          <a:lnRef idx="1">
            <a:schemeClr val="dk1"/>
          </a:lnRef>
          <a:fillRef idx="0">
            <a:schemeClr val="dk1"/>
          </a:fillRef>
          <a:effectRef idx="0">
            <a:schemeClr val="dk1"/>
          </a:effectRef>
          <a:fontRef idx="minor">
            <a:schemeClr val="tx1"/>
          </a:fontRef>
        </p:style>
      </p:cxnSp>
      <p:cxnSp>
        <p:nvCxnSpPr>
          <p:cNvPr id="29" name="直接连接符 28">
            <a:extLst>
              <a:ext uri="{FF2B5EF4-FFF2-40B4-BE49-F238E27FC236}">
                <a16:creationId xmlns:a16="http://schemas.microsoft.com/office/drawing/2014/main" id="{9458BF4F-A342-42A9-8068-616B81237CDD}"/>
              </a:ext>
            </a:extLst>
          </p:cNvPr>
          <p:cNvCxnSpPr>
            <a:cxnSpLocks/>
            <a:stCxn id="20" idx="6"/>
            <a:endCxn id="19" idx="2"/>
          </p:cNvCxnSpPr>
          <p:nvPr/>
        </p:nvCxnSpPr>
        <p:spPr>
          <a:xfrm flipV="1">
            <a:off x="6890507" y="5690872"/>
            <a:ext cx="322910" cy="78388"/>
          </a:xfrm>
          <a:prstGeom prst="line">
            <a:avLst/>
          </a:prstGeom>
          <a:ln w="19050"/>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B6D9ADB5-A5B8-4445-A1E6-F19811974C68}"/>
              </a:ext>
            </a:extLst>
          </p:cNvPr>
          <p:cNvCxnSpPr>
            <a:cxnSpLocks/>
            <a:stCxn id="14" idx="1"/>
            <a:endCxn id="13" idx="5"/>
          </p:cNvCxnSpPr>
          <p:nvPr/>
        </p:nvCxnSpPr>
        <p:spPr>
          <a:xfrm flipH="1" flipV="1">
            <a:off x="5848340" y="5737624"/>
            <a:ext cx="219906" cy="284136"/>
          </a:xfrm>
          <a:prstGeom prst="line">
            <a:avLst/>
          </a:prstGeom>
          <a:ln w="19050"/>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96BA2B94-EEB4-4D2A-9B51-CC7F97AD32F5}"/>
              </a:ext>
            </a:extLst>
          </p:cNvPr>
          <p:cNvCxnSpPr>
            <a:cxnSpLocks/>
            <a:stCxn id="12" idx="6"/>
            <a:endCxn id="13" idx="2"/>
          </p:cNvCxnSpPr>
          <p:nvPr/>
        </p:nvCxnSpPr>
        <p:spPr>
          <a:xfrm flipV="1">
            <a:off x="5341042" y="5661248"/>
            <a:ext cx="322910" cy="108012"/>
          </a:xfrm>
          <a:prstGeom prst="line">
            <a:avLst/>
          </a:prstGeom>
          <a:ln w="19050"/>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8493FA7F-A3E7-4495-9354-2DE5D5DFA71B}"/>
              </a:ext>
            </a:extLst>
          </p:cNvPr>
          <p:cNvCxnSpPr>
            <a:cxnSpLocks/>
            <a:stCxn id="12" idx="5"/>
            <a:endCxn id="14" idx="2"/>
          </p:cNvCxnSpPr>
          <p:nvPr/>
        </p:nvCxnSpPr>
        <p:spPr>
          <a:xfrm>
            <a:off x="5309406" y="5845636"/>
            <a:ext cx="727204" cy="252500"/>
          </a:xfrm>
          <a:prstGeom prst="line">
            <a:avLst/>
          </a:prstGeom>
          <a:ln w="19050"/>
        </p:spPr>
        <p:style>
          <a:lnRef idx="1">
            <a:schemeClr val="dk1"/>
          </a:lnRef>
          <a:fillRef idx="0">
            <a:schemeClr val="dk1"/>
          </a:fillRef>
          <a:effectRef idx="0">
            <a:schemeClr val="dk1"/>
          </a:effectRef>
          <a:fontRef idx="minor">
            <a:schemeClr val="tx1"/>
          </a:fontRef>
        </p:style>
      </p:cxnSp>
      <p:sp>
        <p:nvSpPr>
          <p:cNvPr id="33" name="Arc 5">
            <a:extLst>
              <a:ext uri="{FF2B5EF4-FFF2-40B4-BE49-F238E27FC236}">
                <a16:creationId xmlns:a16="http://schemas.microsoft.com/office/drawing/2014/main" id="{E59BEADB-FC67-443C-BA5B-3A89F947F7B0}"/>
              </a:ext>
            </a:extLst>
          </p:cNvPr>
          <p:cNvSpPr/>
          <p:nvPr/>
        </p:nvSpPr>
        <p:spPr>
          <a:xfrm>
            <a:off x="3863752" y="2527922"/>
            <a:ext cx="360040" cy="161232"/>
          </a:xfrm>
          <a:prstGeom prst="arc">
            <a:avLst>
              <a:gd name="adj1" fmla="val 10886923"/>
              <a:gd name="adj2" fmla="val 21517643"/>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CA"/>
          </a:p>
        </p:txBody>
      </p:sp>
      <p:sp>
        <p:nvSpPr>
          <p:cNvPr id="34" name="Rectangle 2">
            <a:extLst>
              <a:ext uri="{FF2B5EF4-FFF2-40B4-BE49-F238E27FC236}">
                <a16:creationId xmlns:a16="http://schemas.microsoft.com/office/drawing/2014/main" id="{2C9D2E1A-1E9F-4308-881B-8162F39379E6}"/>
              </a:ext>
            </a:extLst>
          </p:cNvPr>
          <p:cNvSpPr>
            <a:spLocks noGrp="1" noChangeArrowheads="1"/>
          </p:cNvSpPr>
          <p:nvPr>
            <p:ph type="title"/>
          </p:nvPr>
        </p:nvSpPr>
        <p:spPr/>
        <p:txBody>
          <a:bodyPr>
            <a:normAutofit/>
          </a:bodyPr>
          <a:lstStyle/>
          <a:p>
            <a:r>
              <a:rPr lang="en-US" altLang="en-US" sz="2400" dirty="0">
                <a:latin typeface="Arial" charset="0"/>
                <a:cs typeface="Arial" charset="0"/>
              </a:rPr>
              <a:t>Compute connected components with new data structure</a:t>
            </a:r>
            <a:endParaRPr lang="en-US" altLang="en-US" sz="3600" dirty="0">
              <a:latin typeface="Arial" charset="0"/>
              <a:cs typeface="Arial" charset="0"/>
            </a:endParaRPr>
          </a:p>
        </p:txBody>
      </p:sp>
      <p:sp>
        <p:nvSpPr>
          <p:cNvPr id="3" name="Footer Placeholder 2">
            <a:extLst>
              <a:ext uri="{FF2B5EF4-FFF2-40B4-BE49-F238E27FC236}">
                <a16:creationId xmlns:a16="http://schemas.microsoft.com/office/drawing/2014/main" id="{18B70791-CB4A-0248-654F-434CE93001FB}"/>
              </a:ext>
            </a:extLst>
          </p:cNvPr>
          <p:cNvSpPr>
            <a:spLocks noGrp="1"/>
          </p:cNvSpPr>
          <p:nvPr>
            <p:ph type="ftr" sz="quarter" idx="10"/>
          </p:nvPr>
        </p:nvSpPr>
        <p:spPr/>
        <p:txBody>
          <a:bodyPr/>
          <a:lstStyle/>
          <a:p>
            <a:r>
              <a:rPr lang="en-AU"/>
              <a:t>22T2</a:t>
            </a:r>
            <a:endParaRPr lang="en-AU" dirty="0"/>
          </a:p>
        </p:txBody>
      </p:sp>
      <p:sp>
        <p:nvSpPr>
          <p:cNvPr id="4" name="Slide Number Placeholder 3">
            <a:extLst>
              <a:ext uri="{FF2B5EF4-FFF2-40B4-BE49-F238E27FC236}">
                <a16:creationId xmlns:a16="http://schemas.microsoft.com/office/drawing/2014/main" id="{04C8144B-831A-FFD1-E6CC-6830273D4BC4}"/>
              </a:ext>
            </a:extLst>
          </p:cNvPr>
          <p:cNvSpPr>
            <a:spLocks noGrp="1"/>
          </p:cNvSpPr>
          <p:nvPr>
            <p:ph type="sldNum" sz="quarter" idx="11"/>
          </p:nvPr>
        </p:nvSpPr>
        <p:spPr/>
        <p:txBody>
          <a:bodyPr/>
          <a:lstStyle/>
          <a:p>
            <a:fld id="{009375D7-070A-4959-9224-FB5E66F2B1B3}" type="slidenum">
              <a:rPr lang="en-AU" smtClean="0"/>
              <a:pPr/>
              <a:t>95</a:t>
            </a:fld>
            <a:endParaRPr lang="en-AU" dirty="0"/>
          </a:p>
        </p:txBody>
      </p:sp>
    </p:spTree>
    <p:extLst>
      <p:ext uri="{BB962C8B-B14F-4D97-AF65-F5344CB8AC3E}">
        <p14:creationId xmlns:p14="http://schemas.microsoft.com/office/powerpoint/2010/main" val="26738462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a:extLst>
              <a:ext uri="{FF2B5EF4-FFF2-40B4-BE49-F238E27FC236}">
                <a16:creationId xmlns:a16="http://schemas.microsoft.com/office/drawing/2014/main" id="{1126B3EE-101A-45CF-BD27-ADAF4008B73A}"/>
              </a:ext>
            </a:extLst>
          </p:cNvPr>
          <p:cNvSpPr txBox="1">
            <a:spLocks noChangeArrowheads="1"/>
          </p:cNvSpPr>
          <p:nvPr/>
        </p:nvSpPr>
        <p:spPr bwMode="auto">
          <a:xfrm>
            <a:off x="2186880" y="99127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buFont typeface="Arial" panose="020B0604020202020204" pitchFamily="34" charset="0"/>
              <a:buChar char="–"/>
            </a:pPr>
            <a:endParaRPr lang="en-CA" altLang="en-US" dirty="0"/>
          </a:p>
          <a:p>
            <a:pPr marL="285750" indent="-285750">
              <a:lnSpc>
                <a:spcPts val="2160"/>
              </a:lnSpc>
              <a:buFont typeface="Arial" panose="020B0604020202020204" pitchFamily="34" charset="0"/>
              <a:buChar char="–"/>
            </a:pPr>
            <a:r>
              <a:rPr lang="en-CA" altLang="en-US" dirty="0"/>
              <a:t>Visit </a:t>
            </a:r>
            <a:r>
              <a:rPr lang="en-US" altLang="en-US" dirty="0"/>
              <a:t>C</a:t>
            </a:r>
            <a:endParaRPr lang="en-CA" altLang="en-US" dirty="0"/>
          </a:p>
          <a:p>
            <a:pPr marL="285750" indent="-285750">
              <a:lnSpc>
                <a:spcPts val="2160"/>
              </a:lnSpc>
              <a:buFont typeface="Arial" panose="020B0604020202020204" pitchFamily="34" charset="0"/>
              <a:buChar char="–"/>
            </a:pPr>
            <a:r>
              <a:rPr lang="en-CA" altLang="en-US" dirty="0"/>
              <a:t>Remove C</a:t>
            </a:r>
          </a:p>
          <a:p>
            <a:pPr marL="285750" indent="-285750">
              <a:lnSpc>
                <a:spcPts val="2160"/>
              </a:lnSpc>
              <a:buFont typeface="Arial" panose="020B0604020202020204" pitchFamily="34" charset="0"/>
              <a:buChar char="–"/>
            </a:pPr>
            <a:endParaRPr lang="en-CA" altLang="en-US" dirty="0"/>
          </a:p>
        </p:txBody>
      </p:sp>
      <p:graphicFrame>
        <p:nvGraphicFramePr>
          <p:cNvPr id="5" name="Content Placeholder 14">
            <a:extLst>
              <a:ext uri="{FF2B5EF4-FFF2-40B4-BE49-F238E27FC236}">
                <a16:creationId xmlns:a16="http://schemas.microsoft.com/office/drawing/2014/main" id="{7EC1D501-5A44-435F-82FA-01741377AB41}"/>
              </a:ext>
            </a:extLst>
          </p:cNvPr>
          <p:cNvGraphicFramePr>
            <a:graphicFrameLocks/>
          </p:cNvGraphicFramePr>
          <p:nvPr/>
        </p:nvGraphicFramePr>
        <p:xfrm>
          <a:off x="2803559" y="2263304"/>
          <a:ext cx="6923092" cy="670388"/>
        </p:xfrm>
        <a:graphic>
          <a:graphicData uri="http://schemas.openxmlformats.org/drawingml/2006/table">
            <a:tbl>
              <a:tblPr firstRow="1" bandRow="1">
                <a:tableStyleId>{2D5ABB26-0587-4C30-8999-92F81FD0307C}</a:tableStyleId>
              </a:tblPr>
              <a:tblGrid>
                <a:gridCol w="629372">
                  <a:extLst>
                    <a:ext uri="{9D8B030D-6E8A-4147-A177-3AD203B41FA5}">
                      <a16:colId xmlns:a16="http://schemas.microsoft.com/office/drawing/2014/main" val="20000"/>
                    </a:ext>
                  </a:extLst>
                </a:gridCol>
                <a:gridCol w="629372">
                  <a:extLst>
                    <a:ext uri="{9D8B030D-6E8A-4147-A177-3AD203B41FA5}">
                      <a16:colId xmlns:a16="http://schemas.microsoft.com/office/drawing/2014/main" val="20001"/>
                    </a:ext>
                  </a:extLst>
                </a:gridCol>
                <a:gridCol w="629372">
                  <a:extLst>
                    <a:ext uri="{9D8B030D-6E8A-4147-A177-3AD203B41FA5}">
                      <a16:colId xmlns:a16="http://schemas.microsoft.com/office/drawing/2014/main" val="20002"/>
                    </a:ext>
                  </a:extLst>
                </a:gridCol>
                <a:gridCol w="629372">
                  <a:extLst>
                    <a:ext uri="{9D8B030D-6E8A-4147-A177-3AD203B41FA5}">
                      <a16:colId xmlns:a16="http://schemas.microsoft.com/office/drawing/2014/main" val="20003"/>
                    </a:ext>
                  </a:extLst>
                </a:gridCol>
                <a:gridCol w="629372">
                  <a:extLst>
                    <a:ext uri="{9D8B030D-6E8A-4147-A177-3AD203B41FA5}">
                      <a16:colId xmlns:a16="http://schemas.microsoft.com/office/drawing/2014/main" val="20004"/>
                    </a:ext>
                  </a:extLst>
                </a:gridCol>
                <a:gridCol w="629372">
                  <a:extLst>
                    <a:ext uri="{9D8B030D-6E8A-4147-A177-3AD203B41FA5}">
                      <a16:colId xmlns:a16="http://schemas.microsoft.com/office/drawing/2014/main" val="20005"/>
                    </a:ext>
                  </a:extLst>
                </a:gridCol>
                <a:gridCol w="629372">
                  <a:extLst>
                    <a:ext uri="{9D8B030D-6E8A-4147-A177-3AD203B41FA5}">
                      <a16:colId xmlns:a16="http://schemas.microsoft.com/office/drawing/2014/main" val="20006"/>
                    </a:ext>
                  </a:extLst>
                </a:gridCol>
                <a:gridCol w="629372">
                  <a:extLst>
                    <a:ext uri="{9D8B030D-6E8A-4147-A177-3AD203B41FA5}">
                      <a16:colId xmlns:a16="http://schemas.microsoft.com/office/drawing/2014/main" val="20007"/>
                    </a:ext>
                  </a:extLst>
                </a:gridCol>
                <a:gridCol w="629372">
                  <a:extLst>
                    <a:ext uri="{9D8B030D-6E8A-4147-A177-3AD203B41FA5}">
                      <a16:colId xmlns:a16="http://schemas.microsoft.com/office/drawing/2014/main" val="20008"/>
                    </a:ext>
                  </a:extLst>
                </a:gridCol>
                <a:gridCol w="629372">
                  <a:extLst>
                    <a:ext uri="{9D8B030D-6E8A-4147-A177-3AD203B41FA5}">
                      <a16:colId xmlns:a16="http://schemas.microsoft.com/office/drawing/2014/main" val="20009"/>
                    </a:ext>
                  </a:extLst>
                </a:gridCol>
                <a:gridCol w="629372">
                  <a:extLst>
                    <a:ext uri="{9D8B030D-6E8A-4147-A177-3AD203B41FA5}">
                      <a16:colId xmlns:a16="http://schemas.microsoft.com/office/drawing/2014/main" val="20010"/>
                    </a:ext>
                  </a:extLst>
                </a:gridCol>
              </a:tblGrid>
              <a:tr h="229389">
                <a:tc>
                  <a:txBody>
                    <a:bodyPr/>
                    <a:lstStyle/>
                    <a:p>
                      <a:r>
                        <a:rPr lang="en-CA" sz="1400" dirty="0">
                          <a:solidFill>
                            <a:schemeClr val="tx1"/>
                          </a:solidFill>
                        </a:rPr>
                        <a:t>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chemeClr val="tx1"/>
                          </a:solidFill>
                        </a:rPr>
                        <a:t>1</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t>2</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solidFill>
                            <a:schemeClr val="tx1"/>
                          </a:solidFill>
                        </a:rPr>
                        <a:t>3</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solidFill>
                            <a:schemeClr val="tx1"/>
                          </a:solidFill>
                        </a:rPr>
                        <a:t>4</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solidFill>
                            <a:schemeClr val="tx1"/>
                          </a:solidFill>
                        </a:rPr>
                        <a:t>5</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t>6</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t>7</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t>8</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t>9</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t>10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65414">
                <a:tc>
                  <a:txBody>
                    <a:bodyPr/>
                    <a:lstStyle/>
                    <a:p>
                      <a:pPr algn="ctr"/>
                      <a:r>
                        <a:rPr lang="en-CA" sz="1800" b="0" dirty="0">
                          <a:solidFill>
                            <a:schemeClr val="tx1"/>
                          </a:solidFill>
                        </a:rPr>
                        <a:t>J</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50000"/>
                            </a:schemeClr>
                          </a:solidFill>
                        </a:rPr>
                        <a:t>C</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bl>
          </a:graphicData>
        </a:graphic>
      </p:graphicFrame>
      <p:graphicFrame>
        <p:nvGraphicFramePr>
          <p:cNvPr id="6" name="Content Placeholder 14">
            <a:extLst>
              <a:ext uri="{FF2B5EF4-FFF2-40B4-BE49-F238E27FC236}">
                <a16:creationId xmlns:a16="http://schemas.microsoft.com/office/drawing/2014/main" id="{B10790D3-2D4B-4A88-8079-4F448C250323}"/>
              </a:ext>
            </a:extLst>
          </p:cNvPr>
          <p:cNvGraphicFramePr>
            <a:graphicFrameLocks/>
          </p:cNvGraphicFramePr>
          <p:nvPr/>
        </p:nvGraphicFramePr>
        <p:xfrm>
          <a:off x="2803559" y="3176117"/>
          <a:ext cx="6923092" cy="670388"/>
        </p:xfrm>
        <a:graphic>
          <a:graphicData uri="http://schemas.openxmlformats.org/drawingml/2006/table">
            <a:tbl>
              <a:tblPr firstRow="1" bandRow="1">
                <a:tableStyleId>{2D5ABB26-0587-4C30-8999-92F81FD0307C}</a:tableStyleId>
              </a:tblPr>
              <a:tblGrid>
                <a:gridCol w="629372">
                  <a:extLst>
                    <a:ext uri="{9D8B030D-6E8A-4147-A177-3AD203B41FA5}">
                      <a16:colId xmlns:a16="http://schemas.microsoft.com/office/drawing/2014/main" val="20000"/>
                    </a:ext>
                  </a:extLst>
                </a:gridCol>
                <a:gridCol w="629372">
                  <a:extLst>
                    <a:ext uri="{9D8B030D-6E8A-4147-A177-3AD203B41FA5}">
                      <a16:colId xmlns:a16="http://schemas.microsoft.com/office/drawing/2014/main" val="20001"/>
                    </a:ext>
                  </a:extLst>
                </a:gridCol>
                <a:gridCol w="629372">
                  <a:extLst>
                    <a:ext uri="{9D8B030D-6E8A-4147-A177-3AD203B41FA5}">
                      <a16:colId xmlns:a16="http://schemas.microsoft.com/office/drawing/2014/main" val="20002"/>
                    </a:ext>
                  </a:extLst>
                </a:gridCol>
                <a:gridCol w="629372">
                  <a:extLst>
                    <a:ext uri="{9D8B030D-6E8A-4147-A177-3AD203B41FA5}">
                      <a16:colId xmlns:a16="http://schemas.microsoft.com/office/drawing/2014/main" val="20003"/>
                    </a:ext>
                  </a:extLst>
                </a:gridCol>
                <a:gridCol w="629372">
                  <a:extLst>
                    <a:ext uri="{9D8B030D-6E8A-4147-A177-3AD203B41FA5}">
                      <a16:colId xmlns:a16="http://schemas.microsoft.com/office/drawing/2014/main" val="20004"/>
                    </a:ext>
                  </a:extLst>
                </a:gridCol>
                <a:gridCol w="629372">
                  <a:extLst>
                    <a:ext uri="{9D8B030D-6E8A-4147-A177-3AD203B41FA5}">
                      <a16:colId xmlns:a16="http://schemas.microsoft.com/office/drawing/2014/main" val="20005"/>
                    </a:ext>
                  </a:extLst>
                </a:gridCol>
                <a:gridCol w="629372">
                  <a:extLst>
                    <a:ext uri="{9D8B030D-6E8A-4147-A177-3AD203B41FA5}">
                      <a16:colId xmlns:a16="http://schemas.microsoft.com/office/drawing/2014/main" val="20006"/>
                    </a:ext>
                  </a:extLst>
                </a:gridCol>
                <a:gridCol w="629372">
                  <a:extLst>
                    <a:ext uri="{9D8B030D-6E8A-4147-A177-3AD203B41FA5}">
                      <a16:colId xmlns:a16="http://schemas.microsoft.com/office/drawing/2014/main" val="20007"/>
                    </a:ext>
                  </a:extLst>
                </a:gridCol>
                <a:gridCol w="629372">
                  <a:extLst>
                    <a:ext uri="{9D8B030D-6E8A-4147-A177-3AD203B41FA5}">
                      <a16:colId xmlns:a16="http://schemas.microsoft.com/office/drawing/2014/main" val="20008"/>
                    </a:ext>
                  </a:extLst>
                </a:gridCol>
                <a:gridCol w="629372">
                  <a:extLst>
                    <a:ext uri="{9D8B030D-6E8A-4147-A177-3AD203B41FA5}">
                      <a16:colId xmlns:a16="http://schemas.microsoft.com/office/drawing/2014/main" val="20009"/>
                    </a:ext>
                  </a:extLst>
                </a:gridCol>
                <a:gridCol w="629372">
                  <a:extLst>
                    <a:ext uri="{9D8B030D-6E8A-4147-A177-3AD203B41FA5}">
                      <a16:colId xmlns:a16="http://schemas.microsoft.com/office/drawing/2014/main" val="20010"/>
                    </a:ext>
                  </a:extLst>
                </a:gridCol>
              </a:tblGrid>
              <a:tr h="304511">
                <a:tc>
                  <a:txBody>
                    <a:bodyPr/>
                    <a:lstStyle/>
                    <a:p>
                      <a:r>
                        <a:rPr lang="en-CA" sz="1400" dirty="0"/>
                        <a:t>A</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B</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chemeClr val="tx1"/>
                          </a:solidFill>
                        </a:rPr>
                        <a:t>C</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D</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E</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F</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G</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chemeClr val="tx1"/>
                          </a:solidFill>
                        </a:rPr>
                        <a:t>H</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chemeClr val="tx1"/>
                          </a:solidFill>
                        </a:rPr>
                        <a:t>I</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chemeClr val="tx1"/>
                          </a:solidFill>
                        </a:rPr>
                        <a:t>J</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K</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65414">
                <a:tc>
                  <a:txBody>
                    <a:bodyPr/>
                    <a:lstStyle/>
                    <a:p>
                      <a:pPr algn="ctr"/>
                      <a:r>
                        <a:rPr lang="en-CA" sz="1800" b="0" dirty="0">
                          <a:solidFill>
                            <a:schemeClr val="bg1">
                              <a:lumMod val="85000"/>
                            </a:schemeClr>
                          </a:solidFill>
                        </a:rPr>
                        <a:t>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1</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1</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3</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4</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5</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6</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5</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4</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tx1"/>
                          </a:solidFill>
                        </a:rPr>
                        <a:t>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10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0" name="椭圆 9">
            <a:extLst>
              <a:ext uri="{FF2B5EF4-FFF2-40B4-BE49-F238E27FC236}">
                <a16:creationId xmlns:a16="http://schemas.microsoft.com/office/drawing/2014/main" id="{9AF7B61B-6693-4321-9A66-BEF6D57935B5}"/>
              </a:ext>
            </a:extLst>
          </p:cNvPr>
          <p:cNvSpPr/>
          <p:nvPr/>
        </p:nvSpPr>
        <p:spPr>
          <a:xfrm>
            <a:off x="5771964" y="4149080"/>
            <a:ext cx="216024" cy="216024"/>
          </a:xfrm>
          <a:prstGeom prst="ellipse">
            <a:avLst/>
          </a:prstGeom>
          <a:solidFill>
            <a:srgbClr val="76C7F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B</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1" name="椭圆 10">
            <a:extLst>
              <a:ext uri="{FF2B5EF4-FFF2-40B4-BE49-F238E27FC236}">
                <a16:creationId xmlns:a16="http://schemas.microsoft.com/office/drawing/2014/main" id="{A3B6BF16-8BE5-42E4-8AF2-413276AC3377}"/>
              </a:ext>
            </a:extLst>
          </p:cNvPr>
          <p:cNvSpPr/>
          <p:nvPr/>
        </p:nvSpPr>
        <p:spPr>
          <a:xfrm>
            <a:off x="4964421" y="4714682"/>
            <a:ext cx="216024" cy="216024"/>
          </a:xfrm>
          <a:prstGeom prst="ellipse">
            <a:avLst/>
          </a:prstGeom>
          <a:solidFill>
            <a:srgbClr val="76C7F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A</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2" name="椭圆 11">
            <a:extLst>
              <a:ext uri="{FF2B5EF4-FFF2-40B4-BE49-F238E27FC236}">
                <a16:creationId xmlns:a16="http://schemas.microsoft.com/office/drawing/2014/main" id="{D370E31B-0515-484A-9032-363D34079FEB}"/>
              </a:ext>
            </a:extLst>
          </p:cNvPr>
          <p:cNvSpPr/>
          <p:nvPr/>
        </p:nvSpPr>
        <p:spPr>
          <a:xfrm>
            <a:off x="5125018" y="5661248"/>
            <a:ext cx="216024" cy="216024"/>
          </a:xfrm>
          <a:prstGeom prst="ellipse">
            <a:avLst/>
          </a:prstGeom>
          <a:solidFill>
            <a:srgbClr val="76C7F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H</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3" name="椭圆 12">
            <a:extLst>
              <a:ext uri="{FF2B5EF4-FFF2-40B4-BE49-F238E27FC236}">
                <a16:creationId xmlns:a16="http://schemas.microsoft.com/office/drawing/2014/main" id="{77891CB8-2CEC-4516-B884-FA7BF5BC5647}"/>
              </a:ext>
            </a:extLst>
          </p:cNvPr>
          <p:cNvSpPr/>
          <p:nvPr/>
        </p:nvSpPr>
        <p:spPr>
          <a:xfrm>
            <a:off x="5663952" y="5553236"/>
            <a:ext cx="216024" cy="216024"/>
          </a:xfrm>
          <a:prstGeom prst="ellipse">
            <a:avLst/>
          </a:prstGeom>
          <a:solidFill>
            <a:srgbClr val="76C7F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I</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4" name="椭圆 13">
            <a:extLst>
              <a:ext uri="{FF2B5EF4-FFF2-40B4-BE49-F238E27FC236}">
                <a16:creationId xmlns:a16="http://schemas.microsoft.com/office/drawing/2014/main" id="{3C47B3F7-B73F-46D2-8489-43770589E5F3}"/>
              </a:ext>
            </a:extLst>
          </p:cNvPr>
          <p:cNvSpPr/>
          <p:nvPr/>
        </p:nvSpPr>
        <p:spPr>
          <a:xfrm>
            <a:off x="6036610" y="5990124"/>
            <a:ext cx="216024" cy="216024"/>
          </a:xfrm>
          <a:prstGeom prst="ellipse">
            <a:avLst/>
          </a:prstGeom>
          <a:solidFill>
            <a:srgbClr val="76C7F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G</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5" name="椭圆 14">
            <a:extLst>
              <a:ext uri="{FF2B5EF4-FFF2-40B4-BE49-F238E27FC236}">
                <a16:creationId xmlns:a16="http://schemas.microsoft.com/office/drawing/2014/main" id="{BC473CFA-9CC9-47E9-B5B1-F65A8BA69159}"/>
              </a:ext>
            </a:extLst>
          </p:cNvPr>
          <p:cNvSpPr/>
          <p:nvPr/>
        </p:nvSpPr>
        <p:spPr>
          <a:xfrm>
            <a:off x="6272155" y="5174777"/>
            <a:ext cx="216024" cy="21602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J</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6" name="椭圆 15">
            <a:extLst>
              <a:ext uri="{FF2B5EF4-FFF2-40B4-BE49-F238E27FC236}">
                <a16:creationId xmlns:a16="http://schemas.microsoft.com/office/drawing/2014/main" id="{607F4D10-5268-4641-AD9A-BFEBEEBE440F}"/>
              </a:ext>
            </a:extLst>
          </p:cNvPr>
          <p:cNvSpPr/>
          <p:nvPr/>
        </p:nvSpPr>
        <p:spPr>
          <a:xfrm>
            <a:off x="6096000" y="4606670"/>
            <a:ext cx="216024" cy="216024"/>
          </a:xfrm>
          <a:prstGeom prst="ellipse">
            <a:avLst/>
          </a:prstGeom>
          <a:solidFill>
            <a:srgbClr val="EB887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C</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7" name="椭圆 16">
            <a:extLst>
              <a:ext uri="{FF2B5EF4-FFF2-40B4-BE49-F238E27FC236}">
                <a16:creationId xmlns:a16="http://schemas.microsoft.com/office/drawing/2014/main" id="{2D8F579D-70D8-4F1C-ADDC-F440132241CC}"/>
              </a:ext>
            </a:extLst>
          </p:cNvPr>
          <p:cNvSpPr/>
          <p:nvPr/>
        </p:nvSpPr>
        <p:spPr>
          <a:xfrm>
            <a:off x="6672064" y="4971388"/>
            <a:ext cx="216024" cy="216024"/>
          </a:xfrm>
          <a:prstGeom prst="ellipse">
            <a:avLst/>
          </a:prstGeom>
          <a:solidFill>
            <a:srgbClr val="C48DA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K</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8" name="椭圆 17">
            <a:extLst>
              <a:ext uri="{FF2B5EF4-FFF2-40B4-BE49-F238E27FC236}">
                <a16:creationId xmlns:a16="http://schemas.microsoft.com/office/drawing/2014/main" id="{590FA758-0070-41FC-A0D8-E3CF7AD44189}"/>
              </a:ext>
            </a:extLst>
          </p:cNvPr>
          <p:cNvSpPr/>
          <p:nvPr/>
        </p:nvSpPr>
        <p:spPr>
          <a:xfrm>
            <a:off x="7033125" y="4705370"/>
            <a:ext cx="216024" cy="216024"/>
          </a:xfrm>
          <a:prstGeom prst="ellipse">
            <a:avLst/>
          </a:prstGeom>
          <a:solidFill>
            <a:srgbClr val="C48DA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D</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9" name="椭圆 18">
            <a:extLst>
              <a:ext uri="{FF2B5EF4-FFF2-40B4-BE49-F238E27FC236}">
                <a16:creationId xmlns:a16="http://schemas.microsoft.com/office/drawing/2014/main" id="{01717036-7312-4D64-A14C-16CC6493EBCB}"/>
              </a:ext>
            </a:extLst>
          </p:cNvPr>
          <p:cNvSpPr/>
          <p:nvPr/>
        </p:nvSpPr>
        <p:spPr>
          <a:xfrm>
            <a:off x="7213417" y="5582860"/>
            <a:ext cx="216024" cy="216024"/>
          </a:xfrm>
          <a:prstGeom prst="ellipse">
            <a:avLst/>
          </a:prstGeom>
          <a:solidFill>
            <a:srgbClr val="C48DA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E</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20" name="椭圆 19">
            <a:extLst>
              <a:ext uri="{FF2B5EF4-FFF2-40B4-BE49-F238E27FC236}">
                <a16:creationId xmlns:a16="http://schemas.microsoft.com/office/drawing/2014/main" id="{72BA8742-9E75-47B0-BB58-C21D3CFA95BB}"/>
              </a:ext>
            </a:extLst>
          </p:cNvPr>
          <p:cNvSpPr/>
          <p:nvPr/>
        </p:nvSpPr>
        <p:spPr>
          <a:xfrm>
            <a:off x="6674483" y="5661248"/>
            <a:ext cx="216024" cy="216024"/>
          </a:xfrm>
          <a:prstGeom prst="ellipse">
            <a:avLst/>
          </a:prstGeom>
          <a:solidFill>
            <a:srgbClr val="C48DA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F</a:t>
            </a:r>
            <a:endParaRPr lang="zh-CN" altLang="en-US" sz="1400" dirty="0">
              <a:solidFill>
                <a:schemeClr val="tx1"/>
              </a:solidFill>
              <a:latin typeface="Arial" panose="020B0604020202020204" pitchFamily="34" charset="0"/>
              <a:cs typeface="Arial" panose="020B0604020202020204" pitchFamily="34" charset="0"/>
            </a:endParaRPr>
          </a:p>
        </p:txBody>
      </p:sp>
      <p:cxnSp>
        <p:nvCxnSpPr>
          <p:cNvPr id="21" name="直接连接符 20">
            <a:extLst>
              <a:ext uri="{FF2B5EF4-FFF2-40B4-BE49-F238E27FC236}">
                <a16:creationId xmlns:a16="http://schemas.microsoft.com/office/drawing/2014/main" id="{D609A79C-524D-4080-A6A6-00E1140C4018}"/>
              </a:ext>
            </a:extLst>
          </p:cNvPr>
          <p:cNvCxnSpPr>
            <a:cxnSpLocks/>
            <a:endCxn id="10" idx="3"/>
          </p:cNvCxnSpPr>
          <p:nvPr/>
        </p:nvCxnSpPr>
        <p:spPr>
          <a:xfrm flipV="1">
            <a:off x="5180446" y="4333469"/>
            <a:ext cx="623155" cy="430007"/>
          </a:xfrm>
          <a:prstGeom prst="line">
            <a:avLst/>
          </a:prstGeom>
          <a:ln w="19050"/>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9CD80606-16B7-4DFF-A389-6192FA11F57A}"/>
              </a:ext>
            </a:extLst>
          </p:cNvPr>
          <p:cNvCxnSpPr>
            <a:cxnSpLocks/>
            <a:stCxn id="13" idx="0"/>
            <a:endCxn id="10" idx="4"/>
          </p:cNvCxnSpPr>
          <p:nvPr/>
        </p:nvCxnSpPr>
        <p:spPr>
          <a:xfrm flipV="1">
            <a:off x="5771964" y="4365104"/>
            <a:ext cx="108012" cy="1188132"/>
          </a:xfrm>
          <a:prstGeom prst="line">
            <a:avLst/>
          </a:prstGeom>
          <a:ln w="19050"/>
        </p:spPr>
        <p:style>
          <a:lnRef idx="1">
            <a:schemeClr val="dk1"/>
          </a:lnRef>
          <a:fillRef idx="0">
            <a:schemeClr val="dk1"/>
          </a:fillRef>
          <a:effectRef idx="0">
            <a:schemeClr val="dk1"/>
          </a:effectRef>
          <a:fontRef idx="minor">
            <a:schemeClr val="tx1"/>
          </a:fontRef>
        </p:style>
      </p:cxnSp>
      <p:cxnSp>
        <p:nvCxnSpPr>
          <p:cNvPr id="23" name="直接连接符 22">
            <a:extLst>
              <a:ext uri="{FF2B5EF4-FFF2-40B4-BE49-F238E27FC236}">
                <a16:creationId xmlns:a16="http://schemas.microsoft.com/office/drawing/2014/main" id="{2CB6DC63-E9AF-4CD7-887B-A6678BF6A743}"/>
              </a:ext>
            </a:extLst>
          </p:cNvPr>
          <p:cNvCxnSpPr>
            <a:cxnSpLocks/>
            <a:stCxn id="13" idx="1"/>
            <a:endCxn id="11" idx="5"/>
          </p:cNvCxnSpPr>
          <p:nvPr/>
        </p:nvCxnSpPr>
        <p:spPr>
          <a:xfrm flipH="1" flipV="1">
            <a:off x="5148810" y="4899070"/>
            <a:ext cx="546779" cy="685802"/>
          </a:xfrm>
          <a:prstGeom prst="line">
            <a:avLst/>
          </a:prstGeom>
          <a:ln w="19050"/>
        </p:spPr>
        <p:style>
          <a:lnRef idx="1">
            <a:schemeClr val="dk1"/>
          </a:lnRef>
          <a:fillRef idx="0">
            <a:schemeClr val="dk1"/>
          </a:fillRef>
          <a:effectRef idx="0">
            <a:schemeClr val="dk1"/>
          </a:effectRef>
          <a:fontRef idx="minor">
            <a:schemeClr val="tx1"/>
          </a:fontRef>
        </p:style>
      </p:cxnSp>
      <p:cxnSp>
        <p:nvCxnSpPr>
          <p:cNvPr id="24" name="直接连接符 23">
            <a:extLst>
              <a:ext uri="{FF2B5EF4-FFF2-40B4-BE49-F238E27FC236}">
                <a16:creationId xmlns:a16="http://schemas.microsoft.com/office/drawing/2014/main" id="{9E3241C4-BE73-4BCF-8CFF-9021210A18E6}"/>
              </a:ext>
            </a:extLst>
          </p:cNvPr>
          <p:cNvCxnSpPr>
            <a:cxnSpLocks/>
            <a:stCxn id="12" idx="0"/>
            <a:endCxn id="11" idx="4"/>
          </p:cNvCxnSpPr>
          <p:nvPr/>
        </p:nvCxnSpPr>
        <p:spPr>
          <a:xfrm flipH="1" flipV="1">
            <a:off x="5072434" y="4930706"/>
            <a:ext cx="160597" cy="730542"/>
          </a:xfrm>
          <a:prstGeom prst="line">
            <a:avLst/>
          </a:prstGeom>
          <a:ln w="19050"/>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62B3D5C7-09EE-43AD-8778-DB151BA25867}"/>
              </a:ext>
            </a:extLst>
          </p:cNvPr>
          <p:cNvCxnSpPr>
            <a:cxnSpLocks/>
          </p:cNvCxnSpPr>
          <p:nvPr/>
        </p:nvCxnSpPr>
        <p:spPr>
          <a:xfrm flipH="1" flipV="1">
            <a:off x="6252635" y="4822695"/>
            <a:ext cx="80961" cy="352083"/>
          </a:xfrm>
          <a:prstGeom prst="line">
            <a:avLst/>
          </a:prstGeom>
          <a:ln w="19050"/>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9371674C-7E0D-44E2-9401-B87611BC2F33}"/>
              </a:ext>
            </a:extLst>
          </p:cNvPr>
          <p:cNvCxnSpPr>
            <a:cxnSpLocks/>
            <a:stCxn id="17" idx="7"/>
            <a:endCxn id="18" idx="3"/>
          </p:cNvCxnSpPr>
          <p:nvPr/>
        </p:nvCxnSpPr>
        <p:spPr>
          <a:xfrm flipV="1">
            <a:off x="6856453" y="4889758"/>
            <a:ext cx="208309" cy="113266"/>
          </a:xfrm>
          <a:prstGeom prst="line">
            <a:avLst/>
          </a:prstGeom>
          <a:ln w="19050"/>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119A2587-4A4A-4AA5-ADAA-38D6CC81BA1E}"/>
              </a:ext>
            </a:extLst>
          </p:cNvPr>
          <p:cNvCxnSpPr>
            <a:cxnSpLocks/>
            <a:stCxn id="19" idx="0"/>
          </p:cNvCxnSpPr>
          <p:nvPr/>
        </p:nvCxnSpPr>
        <p:spPr>
          <a:xfrm flipH="1" flipV="1">
            <a:off x="7185925" y="4921394"/>
            <a:ext cx="135504" cy="661466"/>
          </a:xfrm>
          <a:prstGeom prst="line">
            <a:avLst/>
          </a:prstGeom>
          <a:ln w="19050"/>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32CF354D-3854-4F46-87FA-AC8C1A753BD9}"/>
              </a:ext>
            </a:extLst>
          </p:cNvPr>
          <p:cNvCxnSpPr>
            <a:cxnSpLocks/>
            <a:stCxn id="19" idx="1"/>
            <a:endCxn id="17" idx="5"/>
          </p:cNvCxnSpPr>
          <p:nvPr/>
        </p:nvCxnSpPr>
        <p:spPr>
          <a:xfrm flipH="1" flipV="1">
            <a:off x="6856453" y="5155776"/>
            <a:ext cx="388601" cy="458720"/>
          </a:xfrm>
          <a:prstGeom prst="line">
            <a:avLst/>
          </a:prstGeom>
          <a:ln w="19050"/>
        </p:spPr>
        <p:style>
          <a:lnRef idx="1">
            <a:schemeClr val="dk1"/>
          </a:lnRef>
          <a:fillRef idx="0">
            <a:schemeClr val="dk1"/>
          </a:fillRef>
          <a:effectRef idx="0">
            <a:schemeClr val="dk1"/>
          </a:effectRef>
          <a:fontRef idx="minor">
            <a:schemeClr val="tx1"/>
          </a:fontRef>
        </p:style>
      </p:cxnSp>
      <p:cxnSp>
        <p:nvCxnSpPr>
          <p:cNvPr id="29" name="直接连接符 28">
            <a:extLst>
              <a:ext uri="{FF2B5EF4-FFF2-40B4-BE49-F238E27FC236}">
                <a16:creationId xmlns:a16="http://schemas.microsoft.com/office/drawing/2014/main" id="{9458BF4F-A342-42A9-8068-616B81237CDD}"/>
              </a:ext>
            </a:extLst>
          </p:cNvPr>
          <p:cNvCxnSpPr>
            <a:cxnSpLocks/>
            <a:stCxn id="20" idx="6"/>
            <a:endCxn id="19" idx="2"/>
          </p:cNvCxnSpPr>
          <p:nvPr/>
        </p:nvCxnSpPr>
        <p:spPr>
          <a:xfrm flipV="1">
            <a:off x="6890507" y="5690872"/>
            <a:ext cx="322910" cy="78388"/>
          </a:xfrm>
          <a:prstGeom prst="line">
            <a:avLst/>
          </a:prstGeom>
          <a:ln w="19050"/>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B6D9ADB5-A5B8-4445-A1E6-F19811974C68}"/>
              </a:ext>
            </a:extLst>
          </p:cNvPr>
          <p:cNvCxnSpPr>
            <a:cxnSpLocks/>
            <a:stCxn id="14" idx="1"/>
            <a:endCxn id="13" idx="5"/>
          </p:cNvCxnSpPr>
          <p:nvPr/>
        </p:nvCxnSpPr>
        <p:spPr>
          <a:xfrm flipH="1" flipV="1">
            <a:off x="5848340" y="5737624"/>
            <a:ext cx="219906" cy="284136"/>
          </a:xfrm>
          <a:prstGeom prst="line">
            <a:avLst/>
          </a:prstGeom>
          <a:ln w="19050"/>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96BA2B94-EEB4-4D2A-9B51-CC7F97AD32F5}"/>
              </a:ext>
            </a:extLst>
          </p:cNvPr>
          <p:cNvCxnSpPr>
            <a:cxnSpLocks/>
            <a:stCxn id="12" idx="6"/>
            <a:endCxn id="13" idx="2"/>
          </p:cNvCxnSpPr>
          <p:nvPr/>
        </p:nvCxnSpPr>
        <p:spPr>
          <a:xfrm flipV="1">
            <a:off x="5341042" y="5661248"/>
            <a:ext cx="322910" cy="108012"/>
          </a:xfrm>
          <a:prstGeom prst="line">
            <a:avLst/>
          </a:prstGeom>
          <a:ln w="19050"/>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8493FA7F-A3E7-4495-9354-2DE5D5DFA71B}"/>
              </a:ext>
            </a:extLst>
          </p:cNvPr>
          <p:cNvCxnSpPr>
            <a:cxnSpLocks/>
            <a:stCxn id="12" idx="5"/>
            <a:endCxn id="14" idx="2"/>
          </p:cNvCxnSpPr>
          <p:nvPr/>
        </p:nvCxnSpPr>
        <p:spPr>
          <a:xfrm>
            <a:off x="5309406" y="5845636"/>
            <a:ext cx="727204" cy="252500"/>
          </a:xfrm>
          <a:prstGeom prst="line">
            <a:avLst/>
          </a:prstGeom>
          <a:ln w="19050"/>
        </p:spPr>
        <p:style>
          <a:lnRef idx="1">
            <a:schemeClr val="dk1"/>
          </a:lnRef>
          <a:fillRef idx="0">
            <a:schemeClr val="dk1"/>
          </a:fillRef>
          <a:effectRef idx="0">
            <a:schemeClr val="dk1"/>
          </a:effectRef>
          <a:fontRef idx="minor">
            <a:schemeClr val="tx1"/>
          </a:fontRef>
        </p:style>
      </p:cxnSp>
      <p:sp>
        <p:nvSpPr>
          <p:cNvPr id="33" name="Rectangle 2">
            <a:extLst>
              <a:ext uri="{FF2B5EF4-FFF2-40B4-BE49-F238E27FC236}">
                <a16:creationId xmlns:a16="http://schemas.microsoft.com/office/drawing/2014/main" id="{A550EC9D-8CF9-4D8D-BCF2-B7B885729A95}"/>
              </a:ext>
            </a:extLst>
          </p:cNvPr>
          <p:cNvSpPr>
            <a:spLocks noGrp="1" noChangeArrowheads="1"/>
          </p:cNvSpPr>
          <p:nvPr>
            <p:ph type="title"/>
          </p:nvPr>
        </p:nvSpPr>
        <p:spPr/>
        <p:txBody>
          <a:bodyPr>
            <a:normAutofit/>
          </a:bodyPr>
          <a:lstStyle/>
          <a:p>
            <a:r>
              <a:rPr lang="en-US" altLang="en-US" sz="2400" dirty="0">
                <a:latin typeface="Arial" charset="0"/>
                <a:cs typeface="Arial" charset="0"/>
              </a:rPr>
              <a:t>Compute connected components with new data structure</a:t>
            </a:r>
            <a:endParaRPr lang="en-US" altLang="en-US" sz="3600" dirty="0">
              <a:latin typeface="Arial" charset="0"/>
              <a:cs typeface="Arial" charset="0"/>
            </a:endParaRPr>
          </a:p>
        </p:txBody>
      </p:sp>
      <p:sp>
        <p:nvSpPr>
          <p:cNvPr id="3" name="Footer Placeholder 2">
            <a:extLst>
              <a:ext uri="{FF2B5EF4-FFF2-40B4-BE49-F238E27FC236}">
                <a16:creationId xmlns:a16="http://schemas.microsoft.com/office/drawing/2014/main" id="{0B4165B9-DD62-023E-1CB7-0CF31564F864}"/>
              </a:ext>
            </a:extLst>
          </p:cNvPr>
          <p:cNvSpPr>
            <a:spLocks noGrp="1"/>
          </p:cNvSpPr>
          <p:nvPr>
            <p:ph type="ftr" sz="quarter" idx="10"/>
          </p:nvPr>
        </p:nvSpPr>
        <p:spPr/>
        <p:txBody>
          <a:bodyPr/>
          <a:lstStyle/>
          <a:p>
            <a:r>
              <a:rPr lang="en-AU"/>
              <a:t>22T2</a:t>
            </a:r>
            <a:endParaRPr lang="en-AU" dirty="0"/>
          </a:p>
        </p:txBody>
      </p:sp>
      <p:sp>
        <p:nvSpPr>
          <p:cNvPr id="4" name="Slide Number Placeholder 3">
            <a:extLst>
              <a:ext uri="{FF2B5EF4-FFF2-40B4-BE49-F238E27FC236}">
                <a16:creationId xmlns:a16="http://schemas.microsoft.com/office/drawing/2014/main" id="{9FD59D72-AC89-29FB-8FF7-28059F256943}"/>
              </a:ext>
            </a:extLst>
          </p:cNvPr>
          <p:cNvSpPr>
            <a:spLocks noGrp="1"/>
          </p:cNvSpPr>
          <p:nvPr>
            <p:ph type="sldNum" sz="quarter" idx="11"/>
          </p:nvPr>
        </p:nvSpPr>
        <p:spPr/>
        <p:txBody>
          <a:bodyPr/>
          <a:lstStyle/>
          <a:p>
            <a:fld id="{009375D7-070A-4959-9224-FB5E66F2B1B3}" type="slidenum">
              <a:rPr lang="en-AU" smtClean="0"/>
              <a:pPr/>
              <a:t>96</a:t>
            </a:fld>
            <a:endParaRPr lang="en-AU" dirty="0"/>
          </a:p>
        </p:txBody>
      </p:sp>
    </p:spTree>
    <p:extLst>
      <p:ext uri="{BB962C8B-B14F-4D97-AF65-F5344CB8AC3E}">
        <p14:creationId xmlns:p14="http://schemas.microsoft.com/office/powerpoint/2010/main" val="328740712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a:extLst>
              <a:ext uri="{FF2B5EF4-FFF2-40B4-BE49-F238E27FC236}">
                <a16:creationId xmlns:a16="http://schemas.microsoft.com/office/drawing/2014/main" id="{1126B3EE-101A-45CF-BD27-ADAF4008B73A}"/>
              </a:ext>
            </a:extLst>
          </p:cNvPr>
          <p:cNvSpPr txBox="1">
            <a:spLocks noChangeArrowheads="1"/>
          </p:cNvSpPr>
          <p:nvPr/>
        </p:nvSpPr>
        <p:spPr bwMode="auto">
          <a:xfrm>
            <a:off x="2186880" y="99127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buFont typeface="Arial" panose="020B0604020202020204" pitchFamily="34" charset="0"/>
              <a:buChar char="–"/>
            </a:pPr>
            <a:endParaRPr lang="en-CA" altLang="en-US" dirty="0"/>
          </a:p>
          <a:p>
            <a:pPr marL="285750" indent="-285750">
              <a:lnSpc>
                <a:spcPts val="2160"/>
              </a:lnSpc>
              <a:buFont typeface="Arial" panose="020B0604020202020204" pitchFamily="34" charset="0"/>
              <a:buChar char="–"/>
            </a:pPr>
            <a:r>
              <a:rPr lang="en-CA" altLang="en-US" dirty="0"/>
              <a:t>Visit J</a:t>
            </a:r>
          </a:p>
          <a:p>
            <a:pPr marL="285750" indent="-285750">
              <a:lnSpc>
                <a:spcPts val="2160"/>
              </a:lnSpc>
              <a:buFont typeface="Arial" panose="020B0604020202020204" pitchFamily="34" charset="0"/>
              <a:buChar char="–"/>
            </a:pPr>
            <a:r>
              <a:rPr lang="en-CA" altLang="en-US" dirty="0"/>
              <a:t>Remove J</a:t>
            </a:r>
          </a:p>
          <a:p>
            <a:pPr marL="285750" indent="-285750">
              <a:lnSpc>
                <a:spcPts val="2160"/>
              </a:lnSpc>
              <a:buFont typeface="Arial" panose="020B0604020202020204" pitchFamily="34" charset="0"/>
              <a:buChar char="–"/>
            </a:pPr>
            <a:endParaRPr lang="en-CA" altLang="en-US" dirty="0"/>
          </a:p>
        </p:txBody>
      </p:sp>
      <p:graphicFrame>
        <p:nvGraphicFramePr>
          <p:cNvPr id="5" name="Content Placeholder 14">
            <a:extLst>
              <a:ext uri="{FF2B5EF4-FFF2-40B4-BE49-F238E27FC236}">
                <a16:creationId xmlns:a16="http://schemas.microsoft.com/office/drawing/2014/main" id="{7EC1D501-5A44-435F-82FA-01741377AB41}"/>
              </a:ext>
            </a:extLst>
          </p:cNvPr>
          <p:cNvGraphicFramePr>
            <a:graphicFrameLocks/>
          </p:cNvGraphicFramePr>
          <p:nvPr/>
        </p:nvGraphicFramePr>
        <p:xfrm>
          <a:off x="2803559" y="2263304"/>
          <a:ext cx="6923092" cy="670388"/>
        </p:xfrm>
        <a:graphic>
          <a:graphicData uri="http://schemas.openxmlformats.org/drawingml/2006/table">
            <a:tbl>
              <a:tblPr firstRow="1" bandRow="1">
                <a:tableStyleId>{2D5ABB26-0587-4C30-8999-92F81FD0307C}</a:tableStyleId>
              </a:tblPr>
              <a:tblGrid>
                <a:gridCol w="629372">
                  <a:extLst>
                    <a:ext uri="{9D8B030D-6E8A-4147-A177-3AD203B41FA5}">
                      <a16:colId xmlns:a16="http://schemas.microsoft.com/office/drawing/2014/main" val="20000"/>
                    </a:ext>
                  </a:extLst>
                </a:gridCol>
                <a:gridCol w="629372">
                  <a:extLst>
                    <a:ext uri="{9D8B030D-6E8A-4147-A177-3AD203B41FA5}">
                      <a16:colId xmlns:a16="http://schemas.microsoft.com/office/drawing/2014/main" val="20001"/>
                    </a:ext>
                  </a:extLst>
                </a:gridCol>
                <a:gridCol w="629372">
                  <a:extLst>
                    <a:ext uri="{9D8B030D-6E8A-4147-A177-3AD203B41FA5}">
                      <a16:colId xmlns:a16="http://schemas.microsoft.com/office/drawing/2014/main" val="20002"/>
                    </a:ext>
                  </a:extLst>
                </a:gridCol>
                <a:gridCol w="629372">
                  <a:extLst>
                    <a:ext uri="{9D8B030D-6E8A-4147-A177-3AD203B41FA5}">
                      <a16:colId xmlns:a16="http://schemas.microsoft.com/office/drawing/2014/main" val="20003"/>
                    </a:ext>
                  </a:extLst>
                </a:gridCol>
                <a:gridCol w="629372">
                  <a:extLst>
                    <a:ext uri="{9D8B030D-6E8A-4147-A177-3AD203B41FA5}">
                      <a16:colId xmlns:a16="http://schemas.microsoft.com/office/drawing/2014/main" val="20004"/>
                    </a:ext>
                  </a:extLst>
                </a:gridCol>
                <a:gridCol w="629372">
                  <a:extLst>
                    <a:ext uri="{9D8B030D-6E8A-4147-A177-3AD203B41FA5}">
                      <a16:colId xmlns:a16="http://schemas.microsoft.com/office/drawing/2014/main" val="20005"/>
                    </a:ext>
                  </a:extLst>
                </a:gridCol>
                <a:gridCol w="629372">
                  <a:extLst>
                    <a:ext uri="{9D8B030D-6E8A-4147-A177-3AD203B41FA5}">
                      <a16:colId xmlns:a16="http://schemas.microsoft.com/office/drawing/2014/main" val="20006"/>
                    </a:ext>
                  </a:extLst>
                </a:gridCol>
                <a:gridCol w="629372">
                  <a:extLst>
                    <a:ext uri="{9D8B030D-6E8A-4147-A177-3AD203B41FA5}">
                      <a16:colId xmlns:a16="http://schemas.microsoft.com/office/drawing/2014/main" val="20007"/>
                    </a:ext>
                  </a:extLst>
                </a:gridCol>
                <a:gridCol w="629372">
                  <a:extLst>
                    <a:ext uri="{9D8B030D-6E8A-4147-A177-3AD203B41FA5}">
                      <a16:colId xmlns:a16="http://schemas.microsoft.com/office/drawing/2014/main" val="20008"/>
                    </a:ext>
                  </a:extLst>
                </a:gridCol>
                <a:gridCol w="629372">
                  <a:extLst>
                    <a:ext uri="{9D8B030D-6E8A-4147-A177-3AD203B41FA5}">
                      <a16:colId xmlns:a16="http://schemas.microsoft.com/office/drawing/2014/main" val="20009"/>
                    </a:ext>
                  </a:extLst>
                </a:gridCol>
                <a:gridCol w="629372">
                  <a:extLst>
                    <a:ext uri="{9D8B030D-6E8A-4147-A177-3AD203B41FA5}">
                      <a16:colId xmlns:a16="http://schemas.microsoft.com/office/drawing/2014/main" val="20010"/>
                    </a:ext>
                  </a:extLst>
                </a:gridCol>
              </a:tblGrid>
              <a:tr h="229389">
                <a:tc>
                  <a:txBody>
                    <a:bodyPr/>
                    <a:lstStyle/>
                    <a:p>
                      <a:r>
                        <a:rPr lang="en-CA" sz="1400" dirty="0">
                          <a:solidFill>
                            <a:schemeClr val="tx1"/>
                          </a:solidFill>
                        </a:rPr>
                        <a:t>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solidFill>
                            <a:schemeClr val="tx1"/>
                          </a:solidFill>
                        </a:rPr>
                        <a:t>1</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t>2</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solidFill>
                            <a:schemeClr val="tx1"/>
                          </a:solidFill>
                        </a:rPr>
                        <a:t>3</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solidFill>
                            <a:schemeClr val="tx1"/>
                          </a:solidFill>
                        </a:rPr>
                        <a:t>4</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solidFill>
                            <a:schemeClr val="tx1"/>
                          </a:solidFill>
                        </a:rPr>
                        <a:t>5</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t>6</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t>7</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t>8</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t>9</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CA" sz="1400" dirty="0"/>
                        <a:t>10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65414">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CA" sz="1800" b="0" dirty="0">
                        <a:solidFill>
                          <a:schemeClr val="tx1"/>
                        </a:solidFill>
                      </a:endParaRP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bl>
          </a:graphicData>
        </a:graphic>
      </p:graphicFrame>
      <p:graphicFrame>
        <p:nvGraphicFramePr>
          <p:cNvPr id="6" name="Content Placeholder 14">
            <a:extLst>
              <a:ext uri="{FF2B5EF4-FFF2-40B4-BE49-F238E27FC236}">
                <a16:creationId xmlns:a16="http://schemas.microsoft.com/office/drawing/2014/main" id="{B10790D3-2D4B-4A88-8079-4F448C250323}"/>
              </a:ext>
            </a:extLst>
          </p:cNvPr>
          <p:cNvGraphicFramePr>
            <a:graphicFrameLocks/>
          </p:cNvGraphicFramePr>
          <p:nvPr/>
        </p:nvGraphicFramePr>
        <p:xfrm>
          <a:off x="2803559" y="3176117"/>
          <a:ext cx="6923092" cy="670388"/>
        </p:xfrm>
        <a:graphic>
          <a:graphicData uri="http://schemas.openxmlformats.org/drawingml/2006/table">
            <a:tbl>
              <a:tblPr firstRow="1" bandRow="1">
                <a:tableStyleId>{2D5ABB26-0587-4C30-8999-92F81FD0307C}</a:tableStyleId>
              </a:tblPr>
              <a:tblGrid>
                <a:gridCol w="629372">
                  <a:extLst>
                    <a:ext uri="{9D8B030D-6E8A-4147-A177-3AD203B41FA5}">
                      <a16:colId xmlns:a16="http://schemas.microsoft.com/office/drawing/2014/main" val="20000"/>
                    </a:ext>
                  </a:extLst>
                </a:gridCol>
                <a:gridCol w="629372">
                  <a:extLst>
                    <a:ext uri="{9D8B030D-6E8A-4147-A177-3AD203B41FA5}">
                      <a16:colId xmlns:a16="http://schemas.microsoft.com/office/drawing/2014/main" val="20001"/>
                    </a:ext>
                  </a:extLst>
                </a:gridCol>
                <a:gridCol w="629372">
                  <a:extLst>
                    <a:ext uri="{9D8B030D-6E8A-4147-A177-3AD203B41FA5}">
                      <a16:colId xmlns:a16="http://schemas.microsoft.com/office/drawing/2014/main" val="20002"/>
                    </a:ext>
                  </a:extLst>
                </a:gridCol>
                <a:gridCol w="629372">
                  <a:extLst>
                    <a:ext uri="{9D8B030D-6E8A-4147-A177-3AD203B41FA5}">
                      <a16:colId xmlns:a16="http://schemas.microsoft.com/office/drawing/2014/main" val="20003"/>
                    </a:ext>
                  </a:extLst>
                </a:gridCol>
                <a:gridCol w="629372">
                  <a:extLst>
                    <a:ext uri="{9D8B030D-6E8A-4147-A177-3AD203B41FA5}">
                      <a16:colId xmlns:a16="http://schemas.microsoft.com/office/drawing/2014/main" val="20004"/>
                    </a:ext>
                  </a:extLst>
                </a:gridCol>
                <a:gridCol w="629372">
                  <a:extLst>
                    <a:ext uri="{9D8B030D-6E8A-4147-A177-3AD203B41FA5}">
                      <a16:colId xmlns:a16="http://schemas.microsoft.com/office/drawing/2014/main" val="20005"/>
                    </a:ext>
                  </a:extLst>
                </a:gridCol>
                <a:gridCol w="629372">
                  <a:extLst>
                    <a:ext uri="{9D8B030D-6E8A-4147-A177-3AD203B41FA5}">
                      <a16:colId xmlns:a16="http://schemas.microsoft.com/office/drawing/2014/main" val="20006"/>
                    </a:ext>
                  </a:extLst>
                </a:gridCol>
                <a:gridCol w="629372">
                  <a:extLst>
                    <a:ext uri="{9D8B030D-6E8A-4147-A177-3AD203B41FA5}">
                      <a16:colId xmlns:a16="http://schemas.microsoft.com/office/drawing/2014/main" val="20007"/>
                    </a:ext>
                  </a:extLst>
                </a:gridCol>
                <a:gridCol w="629372">
                  <a:extLst>
                    <a:ext uri="{9D8B030D-6E8A-4147-A177-3AD203B41FA5}">
                      <a16:colId xmlns:a16="http://schemas.microsoft.com/office/drawing/2014/main" val="20008"/>
                    </a:ext>
                  </a:extLst>
                </a:gridCol>
                <a:gridCol w="629372">
                  <a:extLst>
                    <a:ext uri="{9D8B030D-6E8A-4147-A177-3AD203B41FA5}">
                      <a16:colId xmlns:a16="http://schemas.microsoft.com/office/drawing/2014/main" val="20009"/>
                    </a:ext>
                  </a:extLst>
                </a:gridCol>
                <a:gridCol w="629372">
                  <a:extLst>
                    <a:ext uri="{9D8B030D-6E8A-4147-A177-3AD203B41FA5}">
                      <a16:colId xmlns:a16="http://schemas.microsoft.com/office/drawing/2014/main" val="20010"/>
                    </a:ext>
                  </a:extLst>
                </a:gridCol>
              </a:tblGrid>
              <a:tr h="304511">
                <a:tc>
                  <a:txBody>
                    <a:bodyPr/>
                    <a:lstStyle/>
                    <a:p>
                      <a:r>
                        <a:rPr lang="en-CA" sz="1400" dirty="0"/>
                        <a:t>A</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B</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chemeClr val="tx1"/>
                          </a:solidFill>
                        </a:rPr>
                        <a:t>C</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D</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E</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F</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G</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chemeClr val="tx1"/>
                          </a:solidFill>
                        </a:rPr>
                        <a:t>H</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chemeClr val="tx1"/>
                          </a:solidFill>
                        </a:rPr>
                        <a:t>I</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solidFill>
                            <a:schemeClr val="tx1"/>
                          </a:solidFill>
                        </a:rPr>
                        <a:t>J</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400" dirty="0"/>
                        <a:t>K</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65414">
                <a:tc>
                  <a:txBody>
                    <a:bodyPr/>
                    <a:lstStyle/>
                    <a:p>
                      <a:pPr algn="ctr"/>
                      <a:r>
                        <a:rPr lang="en-CA" sz="1800" b="0" dirty="0">
                          <a:solidFill>
                            <a:schemeClr val="bg1">
                              <a:lumMod val="85000"/>
                            </a:schemeClr>
                          </a:solidFill>
                        </a:rPr>
                        <a:t>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1</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1</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3</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4</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5</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6</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5</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4</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a:solidFill>
                            <a:schemeClr val="bg1">
                              <a:lumMod val="85000"/>
                            </a:schemeClr>
                          </a:solidFill>
                        </a:rPr>
                        <a:t>10</a:t>
                      </a:r>
                    </a:p>
                  </a:txBody>
                  <a:tcPr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0" name="椭圆 9">
            <a:extLst>
              <a:ext uri="{FF2B5EF4-FFF2-40B4-BE49-F238E27FC236}">
                <a16:creationId xmlns:a16="http://schemas.microsoft.com/office/drawing/2014/main" id="{9AF7B61B-6693-4321-9A66-BEF6D57935B5}"/>
              </a:ext>
            </a:extLst>
          </p:cNvPr>
          <p:cNvSpPr/>
          <p:nvPr/>
        </p:nvSpPr>
        <p:spPr>
          <a:xfrm>
            <a:off x="5771964" y="4149080"/>
            <a:ext cx="216024" cy="216024"/>
          </a:xfrm>
          <a:prstGeom prst="ellipse">
            <a:avLst/>
          </a:prstGeom>
          <a:solidFill>
            <a:srgbClr val="76C7F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B</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1" name="椭圆 10">
            <a:extLst>
              <a:ext uri="{FF2B5EF4-FFF2-40B4-BE49-F238E27FC236}">
                <a16:creationId xmlns:a16="http://schemas.microsoft.com/office/drawing/2014/main" id="{A3B6BF16-8BE5-42E4-8AF2-413276AC3377}"/>
              </a:ext>
            </a:extLst>
          </p:cNvPr>
          <p:cNvSpPr/>
          <p:nvPr/>
        </p:nvSpPr>
        <p:spPr>
          <a:xfrm>
            <a:off x="4964421" y="4714682"/>
            <a:ext cx="216024" cy="216024"/>
          </a:xfrm>
          <a:prstGeom prst="ellipse">
            <a:avLst/>
          </a:prstGeom>
          <a:solidFill>
            <a:srgbClr val="76C7F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A</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2" name="椭圆 11">
            <a:extLst>
              <a:ext uri="{FF2B5EF4-FFF2-40B4-BE49-F238E27FC236}">
                <a16:creationId xmlns:a16="http://schemas.microsoft.com/office/drawing/2014/main" id="{D370E31B-0515-484A-9032-363D34079FEB}"/>
              </a:ext>
            </a:extLst>
          </p:cNvPr>
          <p:cNvSpPr/>
          <p:nvPr/>
        </p:nvSpPr>
        <p:spPr>
          <a:xfrm>
            <a:off x="5125018" y="5661248"/>
            <a:ext cx="216024" cy="216024"/>
          </a:xfrm>
          <a:prstGeom prst="ellipse">
            <a:avLst/>
          </a:prstGeom>
          <a:solidFill>
            <a:srgbClr val="76C7F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H</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3" name="椭圆 12">
            <a:extLst>
              <a:ext uri="{FF2B5EF4-FFF2-40B4-BE49-F238E27FC236}">
                <a16:creationId xmlns:a16="http://schemas.microsoft.com/office/drawing/2014/main" id="{77891CB8-2CEC-4516-B884-FA7BF5BC5647}"/>
              </a:ext>
            </a:extLst>
          </p:cNvPr>
          <p:cNvSpPr/>
          <p:nvPr/>
        </p:nvSpPr>
        <p:spPr>
          <a:xfrm>
            <a:off x="5663952" y="5553236"/>
            <a:ext cx="216024" cy="216024"/>
          </a:xfrm>
          <a:prstGeom prst="ellipse">
            <a:avLst/>
          </a:prstGeom>
          <a:solidFill>
            <a:srgbClr val="76C7F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I</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4" name="椭圆 13">
            <a:extLst>
              <a:ext uri="{FF2B5EF4-FFF2-40B4-BE49-F238E27FC236}">
                <a16:creationId xmlns:a16="http://schemas.microsoft.com/office/drawing/2014/main" id="{3C47B3F7-B73F-46D2-8489-43770589E5F3}"/>
              </a:ext>
            </a:extLst>
          </p:cNvPr>
          <p:cNvSpPr/>
          <p:nvPr/>
        </p:nvSpPr>
        <p:spPr>
          <a:xfrm>
            <a:off x="6036610" y="5990124"/>
            <a:ext cx="216024" cy="216024"/>
          </a:xfrm>
          <a:prstGeom prst="ellipse">
            <a:avLst/>
          </a:prstGeom>
          <a:solidFill>
            <a:srgbClr val="76C7F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G</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5" name="椭圆 14">
            <a:extLst>
              <a:ext uri="{FF2B5EF4-FFF2-40B4-BE49-F238E27FC236}">
                <a16:creationId xmlns:a16="http://schemas.microsoft.com/office/drawing/2014/main" id="{BC473CFA-9CC9-47E9-B5B1-F65A8BA69159}"/>
              </a:ext>
            </a:extLst>
          </p:cNvPr>
          <p:cNvSpPr/>
          <p:nvPr/>
        </p:nvSpPr>
        <p:spPr>
          <a:xfrm>
            <a:off x="6272155" y="5174777"/>
            <a:ext cx="216024" cy="216024"/>
          </a:xfrm>
          <a:prstGeom prst="ellipse">
            <a:avLst/>
          </a:prstGeom>
          <a:solidFill>
            <a:srgbClr val="EB887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J</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6" name="椭圆 15">
            <a:extLst>
              <a:ext uri="{FF2B5EF4-FFF2-40B4-BE49-F238E27FC236}">
                <a16:creationId xmlns:a16="http://schemas.microsoft.com/office/drawing/2014/main" id="{607F4D10-5268-4641-AD9A-BFEBEEBE440F}"/>
              </a:ext>
            </a:extLst>
          </p:cNvPr>
          <p:cNvSpPr/>
          <p:nvPr/>
        </p:nvSpPr>
        <p:spPr>
          <a:xfrm>
            <a:off x="6096000" y="4606670"/>
            <a:ext cx="216024" cy="216024"/>
          </a:xfrm>
          <a:prstGeom prst="ellipse">
            <a:avLst/>
          </a:prstGeom>
          <a:solidFill>
            <a:srgbClr val="EB887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C</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7" name="椭圆 16">
            <a:extLst>
              <a:ext uri="{FF2B5EF4-FFF2-40B4-BE49-F238E27FC236}">
                <a16:creationId xmlns:a16="http://schemas.microsoft.com/office/drawing/2014/main" id="{2D8F579D-70D8-4F1C-ADDC-F440132241CC}"/>
              </a:ext>
            </a:extLst>
          </p:cNvPr>
          <p:cNvSpPr/>
          <p:nvPr/>
        </p:nvSpPr>
        <p:spPr>
          <a:xfrm>
            <a:off x="6672064" y="4971388"/>
            <a:ext cx="216024" cy="216024"/>
          </a:xfrm>
          <a:prstGeom prst="ellipse">
            <a:avLst/>
          </a:prstGeom>
          <a:solidFill>
            <a:srgbClr val="C48DA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K</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8" name="椭圆 17">
            <a:extLst>
              <a:ext uri="{FF2B5EF4-FFF2-40B4-BE49-F238E27FC236}">
                <a16:creationId xmlns:a16="http://schemas.microsoft.com/office/drawing/2014/main" id="{590FA758-0070-41FC-A0D8-E3CF7AD44189}"/>
              </a:ext>
            </a:extLst>
          </p:cNvPr>
          <p:cNvSpPr/>
          <p:nvPr/>
        </p:nvSpPr>
        <p:spPr>
          <a:xfrm>
            <a:off x="7033125" y="4705370"/>
            <a:ext cx="216024" cy="216024"/>
          </a:xfrm>
          <a:prstGeom prst="ellipse">
            <a:avLst/>
          </a:prstGeom>
          <a:solidFill>
            <a:srgbClr val="C48DA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D</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19" name="椭圆 18">
            <a:extLst>
              <a:ext uri="{FF2B5EF4-FFF2-40B4-BE49-F238E27FC236}">
                <a16:creationId xmlns:a16="http://schemas.microsoft.com/office/drawing/2014/main" id="{01717036-7312-4D64-A14C-16CC6493EBCB}"/>
              </a:ext>
            </a:extLst>
          </p:cNvPr>
          <p:cNvSpPr/>
          <p:nvPr/>
        </p:nvSpPr>
        <p:spPr>
          <a:xfrm>
            <a:off x="7213417" y="5582860"/>
            <a:ext cx="216024" cy="216024"/>
          </a:xfrm>
          <a:prstGeom prst="ellipse">
            <a:avLst/>
          </a:prstGeom>
          <a:solidFill>
            <a:srgbClr val="C48DA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E</a:t>
            </a:r>
            <a:endParaRPr lang="zh-CN" altLang="en-US" sz="1400" dirty="0">
              <a:solidFill>
                <a:schemeClr val="tx1"/>
              </a:solidFill>
              <a:latin typeface="Arial" panose="020B0604020202020204" pitchFamily="34" charset="0"/>
              <a:cs typeface="Arial" panose="020B0604020202020204" pitchFamily="34" charset="0"/>
            </a:endParaRPr>
          </a:p>
        </p:txBody>
      </p:sp>
      <p:sp>
        <p:nvSpPr>
          <p:cNvPr id="20" name="椭圆 19">
            <a:extLst>
              <a:ext uri="{FF2B5EF4-FFF2-40B4-BE49-F238E27FC236}">
                <a16:creationId xmlns:a16="http://schemas.microsoft.com/office/drawing/2014/main" id="{72BA8742-9E75-47B0-BB58-C21D3CFA95BB}"/>
              </a:ext>
            </a:extLst>
          </p:cNvPr>
          <p:cNvSpPr/>
          <p:nvPr/>
        </p:nvSpPr>
        <p:spPr>
          <a:xfrm>
            <a:off x="6674483" y="5661248"/>
            <a:ext cx="216024" cy="216024"/>
          </a:xfrm>
          <a:prstGeom prst="ellipse">
            <a:avLst/>
          </a:prstGeom>
          <a:solidFill>
            <a:srgbClr val="C48DA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Arial" panose="020B0604020202020204" pitchFamily="34" charset="0"/>
                <a:cs typeface="Arial" panose="020B0604020202020204" pitchFamily="34" charset="0"/>
              </a:rPr>
              <a:t>F</a:t>
            </a:r>
            <a:endParaRPr lang="zh-CN" altLang="en-US" sz="1400" dirty="0">
              <a:solidFill>
                <a:schemeClr val="tx1"/>
              </a:solidFill>
              <a:latin typeface="Arial" panose="020B0604020202020204" pitchFamily="34" charset="0"/>
              <a:cs typeface="Arial" panose="020B0604020202020204" pitchFamily="34" charset="0"/>
            </a:endParaRPr>
          </a:p>
        </p:txBody>
      </p:sp>
      <p:cxnSp>
        <p:nvCxnSpPr>
          <p:cNvPr id="21" name="直接连接符 20">
            <a:extLst>
              <a:ext uri="{FF2B5EF4-FFF2-40B4-BE49-F238E27FC236}">
                <a16:creationId xmlns:a16="http://schemas.microsoft.com/office/drawing/2014/main" id="{D609A79C-524D-4080-A6A6-00E1140C4018}"/>
              </a:ext>
            </a:extLst>
          </p:cNvPr>
          <p:cNvCxnSpPr>
            <a:cxnSpLocks/>
            <a:endCxn id="10" idx="3"/>
          </p:cNvCxnSpPr>
          <p:nvPr/>
        </p:nvCxnSpPr>
        <p:spPr>
          <a:xfrm flipV="1">
            <a:off x="5180446" y="4333469"/>
            <a:ext cx="623155" cy="430007"/>
          </a:xfrm>
          <a:prstGeom prst="line">
            <a:avLst/>
          </a:prstGeom>
          <a:ln w="19050"/>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9CD80606-16B7-4DFF-A389-6192FA11F57A}"/>
              </a:ext>
            </a:extLst>
          </p:cNvPr>
          <p:cNvCxnSpPr>
            <a:cxnSpLocks/>
            <a:stCxn id="13" idx="0"/>
            <a:endCxn id="10" idx="4"/>
          </p:cNvCxnSpPr>
          <p:nvPr/>
        </p:nvCxnSpPr>
        <p:spPr>
          <a:xfrm flipV="1">
            <a:off x="5771964" y="4365104"/>
            <a:ext cx="108012" cy="1188132"/>
          </a:xfrm>
          <a:prstGeom prst="line">
            <a:avLst/>
          </a:prstGeom>
          <a:ln w="19050"/>
        </p:spPr>
        <p:style>
          <a:lnRef idx="1">
            <a:schemeClr val="dk1"/>
          </a:lnRef>
          <a:fillRef idx="0">
            <a:schemeClr val="dk1"/>
          </a:fillRef>
          <a:effectRef idx="0">
            <a:schemeClr val="dk1"/>
          </a:effectRef>
          <a:fontRef idx="minor">
            <a:schemeClr val="tx1"/>
          </a:fontRef>
        </p:style>
      </p:cxnSp>
      <p:cxnSp>
        <p:nvCxnSpPr>
          <p:cNvPr id="23" name="直接连接符 22">
            <a:extLst>
              <a:ext uri="{FF2B5EF4-FFF2-40B4-BE49-F238E27FC236}">
                <a16:creationId xmlns:a16="http://schemas.microsoft.com/office/drawing/2014/main" id="{2CB6DC63-E9AF-4CD7-887B-A6678BF6A743}"/>
              </a:ext>
            </a:extLst>
          </p:cNvPr>
          <p:cNvCxnSpPr>
            <a:cxnSpLocks/>
            <a:stCxn id="13" idx="1"/>
            <a:endCxn id="11" idx="5"/>
          </p:cNvCxnSpPr>
          <p:nvPr/>
        </p:nvCxnSpPr>
        <p:spPr>
          <a:xfrm flipH="1" flipV="1">
            <a:off x="5148810" y="4899070"/>
            <a:ext cx="546779" cy="685802"/>
          </a:xfrm>
          <a:prstGeom prst="line">
            <a:avLst/>
          </a:prstGeom>
          <a:ln w="19050"/>
        </p:spPr>
        <p:style>
          <a:lnRef idx="1">
            <a:schemeClr val="dk1"/>
          </a:lnRef>
          <a:fillRef idx="0">
            <a:schemeClr val="dk1"/>
          </a:fillRef>
          <a:effectRef idx="0">
            <a:schemeClr val="dk1"/>
          </a:effectRef>
          <a:fontRef idx="minor">
            <a:schemeClr val="tx1"/>
          </a:fontRef>
        </p:style>
      </p:cxnSp>
      <p:cxnSp>
        <p:nvCxnSpPr>
          <p:cNvPr id="24" name="直接连接符 23">
            <a:extLst>
              <a:ext uri="{FF2B5EF4-FFF2-40B4-BE49-F238E27FC236}">
                <a16:creationId xmlns:a16="http://schemas.microsoft.com/office/drawing/2014/main" id="{9E3241C4-BE73-4BCF-8CFF-9021210A18E6}"/>
              </a:ext>
            </a:extLst>
          </p:cNvPr>
          <p:cNvCxnSpPr>
            <a:cxnSpLocks/>
            <a:stCxn id="12" idx="0"/>
            <a:endCxn id="11" idx="4"/>
          </p:cNvCxnSpPr>
          <p:nvPr/>
        </p:nvCxnSpPr>
        <p:spPr>
          <a:xfrm flipH="1" flipV="1">
            <a:off x="5072434" y="4930706"/>
            <a:ext cx="160597" cy="730542"/>
          </a:xfrm>
          <a:prstGeom prst="line">
            <a:avLst/>
          </a:prstGeom>
          <a:ln w="19050"/>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62B3D5C7-09EE-43AD-8778-DB151BA25867}"/>
              </a:ext>
            </a:extLst>
          </p:cNvPr>
          <p:cNvCxnSpPr>
            <a:cxnSpLocks/>
          </p:cNvCxnSpPr>
          <p:nvPr/>
        </p:nvCxnSpPr>
        <p:spPr>
          <a:xfrm flipH="1" flipV="1">
            <a:off x="6252635" y="4822695"/>
            <a:ext cx="80961" cy="352083"/>
          </a:xfrm>
          <a:prstGeom prst="line">
            <a:avLst/>
          </a:prstGeom>
          <a:ln w="19050"/>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9371674C-7E0D-44E2-9401-B87611BC2F33}"/>
              </a:ext>
            </a:extLst>
          </p:cNvPr>
          <p:cNvCxnSpPr>
            <a:cxnSpLocks/>
            <a:stCxn id="17" idx="7"/>
            <a:endCxn id="18" idx="3"/>
          </p:cNvCxnSpPr>
          <p:nvPr/>
        </p:nvCxnSpPr>
        <p:spPr>
          <a:xfrm flipV="1">
            <a:off x="6856453" y="4889758"/>
            <a:ext cx="208309" cy="113266"/>
          </a:xfrm>
          <a:prstGeom prst="line">
            <a:avLst/>
          </a:prstGeom>
          <a:ln w="19050"/>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119A2587-4A4A-4AA5-ADAA-38D6CC81BA1E}"/>
              </a:ext>
            </a:extLst>
          </p:cNvPr>
          <p:cNvCxnSpPr>
            <a:cxnSpLocks/>
            <a:stCxn id="19" idx="0"/>
          </p:cNvCxnSpPr>
          <p:nvPr/>
        </p:nvCxnSpPr>
        <p:spPr>
          <a:xfrm flipH="1" flipV="1">
            <a:off x="7185925" y="4921394"/>
            <a:ext cx="135504" cy="661466"/>
          </a:xfrm>
          <a:prstGeom prst="line">
            <a:avLst/>
          </a:prstGeom>
          <a:ln w="19050"/>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32CF354D-3854-4F46-87FA-AC8C1A753BD9}"/>
              </a:ext>
            </a:extLst>
          </p:cNvPr>
          <p:cNvCxnSpPr>
            <a:cxnSpLocks/>
            <a:stCxn id="19" idx="1"/>
            <a:endCxn id="17" idx="5"/>
          </p:cNvCxnSpPr>
          <p:nvPr/>
        </p:nvCxnSpPr>
        <p:spPr>
          <a:xfrm flipH="1" flipV="1">
            <a:off x="6856453" y="5155776"/>
            <a:ext cx="388601" cy="458720"/>
          </a:xfrm>
          <a:prstGeom prst="line">
            <a:avLst/>
          </a:prstGeom>
          <a:ln w="19050"/>
        </p:spPr>
        <p:style>
          <a:lnRef idx="1">
            <a:schemeClr val="dk1"/>
          </a:lnRef>
          <a:fillRef idx="0">
            <a:schemeClr val="dk1"/>
          </a:fillRef>
          <a:effectRef idx="0">
            <a:schemeClr val="dk1"/>
          </a:effectRef>
          <a:fontRef idx="minor">
            <a:schemeClr val="tx1"/>
          </a:fontRef>
        </p:style>
      </p:cxnSp>
      <p:cxnSp>
        <p:nvCxnSpPr>
          <p:cNvPr id="29" name="直接连接符 28">
            <a:extLst>
              <a:ext uri="{FF2B5EF4-FFF2-40B4-BE49-F238E27FC236}">
                <a16:creationId xmlns:a16="http://schemas.microsoft.com/office/drawing/2014/main" id="{9458BF4F-A342-42A9-8068-616B81237CDD}"/>
              </a:ext>
            </a:extLst>
          </p:cNvPr>
          <p:cNvCxnSpPr>
            <a:cxnSpLocks/>
            <a:stCxn id="20" idx="6"/>
            <a:endCxn id="19" idx="2"/>
          </p:cNvCxnSpPr>
          <p:nvPr/>
        </p:nvCxnSpPr>
        <p:spPr>
          <a:xfrm flipV="1">
            <a:off x="6890507" y="5690872"/>
            <a:ext cx="322910" cy="78388"/>
          </a:xfrm>
          <a:prstGeom prst="line">
            <a:avLst/>
          </a:prstGeom>
          <a:ln w="19050"/>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B6D9ADB5-A5B8-4445-A1E6-F19811974C68}"/>
              </a:ext>
            </a:extLst>
          </p:cNvPr>
          <p:cNvCxnSpPr>
            <a:cxnSpLocks/>
            <a:stCxn id="14" idx="1"/>
            <a:endCxn id="13" idx="5"/>
          </p:cNvCxnSpPr>
          <p:nvPr/>
        </p:nvCxnSpPr>
        <p:spPr>
          <a:xfrm flipH="1" flipV="1">
            <a:off x="5848340" y="5737624"/>
            <a:ext cx="219906" cy="284136"/>
          </a:xfrm>
          <a:prstGeom prst="line">
            <a:avLst/>
          </a:prstGeom>
          <a:ln w="19050"/>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96BA2B94-EEB4-4D2A-9B51-CC7F97AD32F5}"/>
              </a:ext>
            </a:extLst>
          </p:cNvPr>
          <p:cNvCxnSpPr>
            <a:cxnSpLocks/>
            <a:stCxn id="12" idx="6"/>
            <a:endCxn id="13" idx="2"/>
          </p:cNvCxnSpPr>
          <p:nvPr/>
        </p:nvCxnSpPr>
        <p:spPr>
          <a:xfrm flipV="1">
            <a:off x="5341042" y="5661248"/>
            <a:ext cx="322910" cy="108012"/>
          </a:xfrm>
          <a:prstGeom prst="line">
            <a:avLst/>
          </a:prstGeom>
          <a:ln w="19050"/>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8493FA7F-A3E7-4495-9354-2DE5D5DFA71B}"/>
              </a:ext>
            </a:extLst>
          </p:cNvPr>
          <p:cNvCxnSpPr>
            <a:cxnSpLocks/>
            <a:stCxn id="12" idx="5"/>
            <a:endCxn id="14" idx="2"/>
          </p:cNvCxnSpPr>
          <p:nvPr/>
        </p:nvCxnSpPr>
        <p:spPr>
          <a:xfrm>
            <a:off x="5309406" y="5845636"/>
            <a:ext cx="727204" cy="252500"/>
          </a:xfrm>
          <a:prstGeom prst="line">
            <a:avLst/>
          </a:prstGeom>
          <a:ln w="19050"/>
        </p:spPr>
        <p:style>
          <a:lnRef idx="1">
            <a:schemeClr val="dk1"/>
          </a:lnRef>
          <a:fillRef idx="0">
            <a:schemeClr val="dk1"/>
          </a:fillRef>
          <a:effectRef idx="0">
            <a:schemeClr val="dk1"/>
          </a:effectRef>
          <a:fontRef idx="minor">
            <a:schemeClr val="tx1"/>
          </a:fontRef>
        </p:style>
      </p:cxnSp>
      <p:sp>
        <p:nvSpPr>
          <p:cNvPr id="33" name="Rectangle 2">
            <a:extLst>
              <a:ext uri="{FF2B5EF4-FFF2-40B4-BE49-F238E27FC236}">
                <a16:creationId xmlns:a16="http://schemas.microsoft.com/office/drawing/2014/main" id="{7F74A25D-727A-42AC-9E7D-A1242CE62FD2}"/>
              </a:ext>
            </a:extLst>
          </p:cNvPr>
          <p:cNvSpPr>
            <a:spLocks noGrp="1" noChangeArrowheads="1"/>
          </p:cNvSpPr>
          <p:nvPr>
            <p:ph type="title"/>
          </p:nvPr>
        </p:nvSpPr>
        <p:spPr/>
        <p:txBody>
          <a:bodyPr>
            <a:normAutofit/>
          </a:bodyPr>
          <a:lstStyle/>
          <a:p>
            <a:r>
              <a:rPr lang="en-US" altLang="en-US" sz="2400" dirty="0">
                <a:latin typeface="Arial" charset="0"/>
                <a:cs typeface="Arial" charset="0"/>
              </a:rPr>
              <a:t>Compute connected components with new data structure</a:t>
            </a:r>
            <a:endParaRPr lang="en-US" altLang="en-US" sz="3600" dirty="0">
              <a:latin typeface="Arial" charset="0"/>
              <a:cs typeface="Arial" charset="0"/>
            </a:endParaRPr>
          </a:p>
        </p:txBody>
      </p:sp>
      <p:sp>
        <p:nvSpPr>
          <p:cNvPr id="3" name="Footer Placeholder 2">
            <a:extLst>
              <a:ext uri="{FF2B5EF4-FFF2-40B4-BE49-F238E27FC236}">
                <a16:creationId xmlns:a16="http://schemas.microsoft.com/office/drawing/2014/main" id="{7FAB2229-27AA-2924-BFA2-D59A6E9E3DEF}"/>
              </a:ext>
            </a:extLst>
          </p:cNvPr>
          <p:cNvSpPr>
            <a:spLocks noGrp="1"/>
          </p:cNvSpPr>
          <p:nvPr>
            <p:ph type="ftr" sz="quarter" idx="10"/>
          </p:nvPr>
        </p:nvSpPr>
        <p:spPr/>
        <p:txBody>
          <a:bodyPr/>
          <a:lstStyle/>
          <a:p>
            <a:r>
              <a:rPr lang="en-AU"/>
              <a:t>22T2</a:t>
            </a:r>
            <a:endParaRPr lang="en-AU" dirty="0"/>
          </a:p>
        </p:txBody>
      </p:sp>
      <p:sp>
        <p:nvSpPr>
          <p:cNvPr id="4" name="Slide Number Placeholder 3">
            <a:extLst>
              <a:ext uri="{FF2B5EF4-FFF2-40B4-BE49-F238E27FC236}">
                <a16:creationId xmlns:a16="http://schemas.microsoft.com/office/drawing/2014/main" id="{41FB8783-9C98-4A11-6807-A8BEDA3DE6CD}"/>
              </a:ext>
            </a:extLst>
          </p:cNvPr>
          <p:cNvSpPr>
            <a:spLocks noGrp="1"/>
          </p:cNvSpPr>
          <p:nvPr>
            <p:ph type="sldNum" sz="quarter" idx="11"/>
          </p:nvPr>
        </p:nvSpPr>
        <p:spPr/>
        <p:txBody>
          <a:bodyPr/>
          <a:lstStyle/>
          <a:p>
            <a:fld id="{009375D7-070A-4959-9224-FB5E66F2B1B3}" type="slidenum">
              <a:rPr lang="en-AU" smtClean="0"/>
              <a:pPr/>
              <a:t>97</a:t>
            </a:fld>
            <a:endParaRPr lang="en-AU" dirty="0"/>
          </a:p>
        </p:txBody>
      </p:sp>
    </p:spTree>
    <p:extLst>
      <p:ext uri="{BB962C8B-B14F-4D97-AF65-F5344CB8AC3E}">
        <p14:creationId xmlns:p14="http://schemas.microsoft.com/office/powerpoint/2010/main" val="41881855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US" altLang="en-US" dirty="0">
                <a:cs typeface="Arial" charset="0"/>
              </a:rPr>
              <a:t>Connected Component Detection</a:t>
            </a:r>
            <a:endParaRPr lang="en-CA" altLang="en-US" dirty="0">
              <a:cs typeface="Arial" charset="0"/>
            </a:endParaRPr>
          </a:p>
        </p:txBody>
      </p:sp>
      <p:sp>
        <p:nvSpPr>
          <p:cNvPr id="50179" name="Content Placeholder 2"/>
          <p:cNvSpPr>
            <a:spLocks noGrp="1"/>
          </p:cNvSpPr>
          <p:nvPr>
            <p:ph idx="1"/>
          </p:nvPr>
        </p:nvSpPr>
        <p:spPr/>
        <p:txBody>
          <a:bodyPr>
            <a:normAutofit/>
          </a:bodyPr>
          <a:lstStyle/>
          <a:p>
            <a:pPr lvl="1">
              <a:buFont typeface="Arial" charset="0"/>
              <a:buNone/>
            </a:pPr>
            <a:r>
              <a:rPr lang="en-CA" altLang="en-US" dirty="0">
                <a:solidFill>
                  <a:schemeClr val="accent3"/>
                </a:solidFill>
                <a:latin typeface="Arial" charset="0"/>
                <a:cs typeface="Arial" charset="0"/>
              </a:rPr>
              <a:t>Coding practice~</a:t>
            </a:r>
          </a:p>
          <a:p>
            <a:pPr lvl="1">
              <a:buFont typeface="Arial" charset="0"/>
              <a:buNone/>
            </a:pPr>
            <a:endParaRPr lang="en-CA" altLang="en-US" sz="2000" dirty="0">
              <a:latin typeface="Arial" charset="0"/>
              <a:cs typeface="Arial" charset="0"/>
            </a:endParaRPr>
          </a:p>
          <a:p>
            <a:pPr lvl="1">
              <a:buFont typeface="Arial" charset="0"/>
              <a:buNone/>
            </a:pPr>
            <a:r>
              <a:rPr lang="en-CA" altLang="en-US" sz="2000" dirty="0">
                <a:solidFill>
                  <a:schemeClr val="accent2">
                    <a:lumMod val="50000"/>
                  </a:schemeClr>
                </a:solidFill>
                <a:latin typeface="Arial" charset="0"/>
                <a:cs typeface="Arial" charset="0"/>
              </a:rPr>
              <a:t>Any other easier way to implement?</a:t>
            </a:r>
          </a:p>
        </p:txBody>
      </p:sp>
      <p:sp>
        <p:nvSpPr>
          <p:cNvPr id="2" name="Footer Placeholder 1">
            <a:extLst>
              <a:ext uri="{FF2B5EF4-FFF2-40B4-BE49-F238E27FC236}">
                <a16:creationId xmlns:a16="http://schemas.microsoft.com/office/drawing/2014/main" id="{1E2D5D23-9D26-CE7F-FE27-F47EC06C8A7F}"/>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0E276B8F-4C20-4EFE-6344-80B9B9820D64}"/>
              </a:ext>
            </a:extLst>
          </p:cNvPr>
          <p:cNvSpPr>
            <a:spLocks noGrp="1"/>
          </p:cNvSpPr>
          <p:nvPr>
            <p:ph type="sldNum" sz="quarter" idx="11"/>
          </p:nvPr>
        </p:nvSpPr>
        <p:spPr/>
        <p:txBody>
          <a:bodyPr/>
          <a:lstStyle/>
          <a:p>
            <a:fld id="{009375D7-070A-4959-9224-FB5E66F2B1B3}" type="slidenum">
              <a:rPr lang="en-AU" smtClean="0"/>
              <a:pPr/>
              <a:t>98</a:t>
            </a:fld>
            <a:endParaRPr lang="en-AU" dirty="0"/>
          </a:p>
        </p:txBody>
      </p:sp>
    </p:spTree>
    <p:extLst>
      <p:ext uri="{BB962C8B-B14F-4D97-AF65-F5344CB8AC3E}">
        <p14:creationId xmlns:p14="http://schemas.microsoft.com/office/powerpoint/2010/main" val="1221421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cs typeface="Arial" charset="0"/>
              </a:rPr>
              <a:t>Disjoint set data structure</a:t>
            </a:r>
          </a:p>
        </p:txBody>
      </p:sp>
      <p:sp>
        <p:nvSpPr>
          <p:cNvPr id="10243" name="Rectangle 3"/>
          <p:cNvSpPr>
            <a:spLocks noGrp="1" noChangeArrowheads="1"/>
          </p:cNvSpPr>
          <p:nvPr>
            <p:ph idx="1"/>
          </p:nvPr>
        </p:nvSpPr>
        <p:spPr/>
        <p:txBody>
          <a:bodyPr>
            <a:normAutofit/>
          </a:bodyPr>
          <a:lstStyle/>
          <a:p>
            <a:pPr lvl="1"/>
            <a:r>
              <a:rPr lang="en-US" altLang="en-US" sz="1800" dirty="0">
                <a:latin typeface="Arial" charset="0"/>
                <a:cs typeface="Arial" charset="0"/>
              </a:rPr>
              <a:t>C</a:t>
            </a:r>
            <a:r>
              <a:rPr lang="en-US" altLang="zh-CN" sz="1800" dirty="0">
                <a:latin typeface="Arial" charset="0"/>
                <a:cs typeface="Arial" charset="0"/>
              </a:rPr>
              <a:t>onsider</a:t>
            </a:r>
            <a:r>
              <a:rPr lang="en-US" altLang="en-US" sz="1800" dirty="0">
                <a:latin typeface="Arial" charset="0"/>
                <a:cs typeface="Arial" charset="0"/>
              </a:rPr>
              <a:t> n </a:t>
            </a:r>
            <a:r>
              <a:rPr lang="en-US" altLang="en-US" sz="1800" dirty="0">
                <a:solidFill>
                  <a:srgbClr val="FF0000"/>
                </a:solidFill>
                <a:latin typeface="Arial" charset="0"/>
                <a:cs typeface="Arial" charset="0"/>
              </a:rPr>
              <a:t>elements</a:t>
            </a:r>
            <a:r>
              <a:rPr lang="en-US" altLang="en-US" sz="1800" dirty="0">
                <a:latin typeface="Arial" charset="0"/>
                <a:cs typeface="Arial" charset="0"/>
              </a:rPr>
              <a:t>, named 1, 2, …, n</a:t>
            </a:r>
          </a:p>
          <a:p>
            <a:pPr lvl="1"/>
            <a:endParaRPr lang="en-US" altLang="en-US" sz="1800" dirty="0">
              <a:latin typeface="Arial" charset="0"/>
              <a:cs typeface="Arial" charset="0"/>
            </a:endParaRPr>
          </a:p>
          <a:p>
            <a:pPr lvl="1"/>
            <a:r>
              <a:rPr lang="en-US" altLang="en-US" sz="1800" dirty="0">
                <a:latin typeface="Arial" charset="0"/>
                <a:cs typeface="Arial" charset="0"/>
              </a:rPr>
              <a:t> The disjoint set is a collection of </a:t>
            </a:r>
            <a:r>
              <a:rPr lang="en-US" altLang="en-US" sz="1800" dirty="0">
                <a:solidFill>
                  <a:srgbClr val="FF0000"/>
                </a:solidFill>
                <a:latin typeface="Arial" charset="0"/>
                <a:cs typeface="Arial" charset="0"/>
              </a:rPr>
              <a:t>sets</a:t>
            </a:r>
            <a:r>
              <a:rPr lang="en-US" altLang="en-US" sz="1800" dirty="0">
                <a:latin typeface="Arial" charset="0"/>
                <a:cs typeface="Arial" charset="0"/>
              </a:rPr>
              <a:t> of elements</a:t>
            </a:r>
          </a:p>
          <a:p>
            <a:pPr lvl="1"/>
            <a:endParaRPr lang="en-US" altLang="en-US" sz="1800" dirty="0">
              <a:latin typeface="Arial" charset="0"/>
              <a:cs typeface="Arial" charset="0"/>
            </a:endParaRPr>
          </a:p>
          <a:p>
            <a:pPr lvl="1"/>
            <a:r>
              <a:rPr lang="en-US" altLang="en-US" sz="1800" dirty="0">
                <a:latin typeface="Arial" charset="0"/>
                <a:cs typeface="Arial" charset="0"/>
              </a:rPr>
              <a:t> Each element is in exactly one set </a:t>
            </a:r>
          </a:p>
          <a:p>
            <a:pPr lvl="2"/>
            <a:r>
              <a:rPr lang="en-US" altLang="en-US" sz="1800" dirty="0">
                <a:latin typeface="Arial" charset="0"/>
                <a:cs typeface="Arial" charset="0"/>
              </a:rPr>
              <a:t>sets are disjoint</a:t>
            </a:r>
          </a:p>
          <a:p>
            <a:pPr lvl="2"/>
            <a:r>
              <a:rPr lang="en-US" altLang="en-US" sz="1800" dirty="0">
                <a:latin typeface="Arial" charset="0"/>
                <a:cs typeface="Arial" charset="0"/>
              </a:rPr>
              <a:t>to start, each set contains one element</a:t>
            </a:r>
          </a:p>
          <a:p>
            <a:pPr marL="457200" lvl="1" indent="0">
              <a:buNone/>
            </a:pPr>
            <a:endParaRPr lang="en-US" altLang="en-US" sz="1800" dirty="0">
              <a:latin typeface="Arial" charset="0"/>
              <a:cs typeface="Arial" charset="0"/>
            </a:endParaRPr>
          </a:p>
          <a:p>
            <a:pPr lvl="1"/>
            <a:r>
              <a:rPr lang="en-US" altLang="en-US" sz="1800" dirty="0" err="1">
                <a:latin typeface="Arial" charset="0"/>
                <a:cs typeface="Arial" charset="0"/>
              </a:rPr>
              <a:t>SetName</a:t>
            </a:r>
            <a:r>
              <a:rPr lang="en-US" altLang="en-US" sz="1800" dirty="0">
                <a:latin typeface="Arial" charset="0"/>
                <a:cs typeface="Arial" charset="0"/>
              </a:rPr>
              <a:t> = </a:t>
            </a:r>
            <a:r>
              <a:rPr lang="en-US" altLang="en-US" sz="1800" dirty="0">
                <a:solidFill>
                  <a:srgbClr val="FF0000"/>
                </a:solidFill>
                <a:latin typeface="Arial" charset="0"/>
                <a:cs typeface="Arial" charset="0"/>
              </a:rPr>
              <a:t>find</a:t>
            </a:r>
            <a:r>
              <a:rPr lang="en-US" altLang="en-US" sz="1800" dirty="0">
                <a:latin typeface="Arial" charset="0"/>
                <a:cs typeface="Arial" charset="0"/>
              </a:rPr>
              <a:t> ( </a:t>
            </a:r>
            <a:r>
              <a:rPr lang="en-US" altLang="en-US" sz="1800" dirty="0" err="1">
                <a:latin typeface="Arial" charset="0"/>
                <a:cs typeface="Arial" charset="0"/>
              </a:rPr>
              <a:t>elementName</a:t>
            </a:r>
            <a:r>
              <a:rPr lang="en-US" altLang="en-US" sz="1800" dirty="0">
                <a:latin typeface="Arial" charset="0"/>
                <a:cs typeface="Arial" charset="0"/>
              </a:rPr>
              <a:t> )</a:t>
            </a:r>
          </a:p>
          <a:p>
            <a:pPr lvl="2"/>
            <a:r>
              <a:rPr lang="en-US" altLang="en-US" sz="1800" dirty="0">
                <a:latin typeface="Arial" charset="0"/>
                <a:cs typeface="Arial" charset="0"/>
              </a:rPr>
              <a:t>returns the name of the set that contains the given element</a:t>
            </a:r>
          </a:p>
          <a:p>
            <a:pPr marL="457200" lvl="1" indent="0">
              <a:buNone/>
            </a:pPr>
            <a:endParaRPr lang="en-US" altLang="en-US" sz="1800" dirty="0">
              <a:latin typeface="Arial" charset="0"/>
              <a:cs typeface="Arial" charset="0"/>
            </a:endParaRPr>
          </a:p>
          <a:p>
            <a:pPr lvl="1"/>
            <a:r>
              <a:rPr lang="en-US" altLang="en-US" sz="1800" dirty="0">
                <a:solidFill>
                  <a:srgbClr val="FF0000"/>
                </a:solidFill>
                <a:latin typeface="Arial" charset="0"/>
                <a:cs typeface="Arial" charset="0"/>
              </a:rPr>
              <a:t>union</a:t>
            </a:r>
            <a:r>
              <a:rPr lang="en-US" altLang="en-US" sz="1800" dirty="0">
                <a:latin typeface="Arial" charset="0"/>
                <a:cs typeface="Arial" charset="0"/>
              </a:rPr>
              <a:t> ( SetName1, SetName2 )</a:t>
            </a:r>
          </a:p>
          <a:p>
            <a:pPr lvl="2"/>
            <a:r>
              <a:rPr lang="en-US" altLang="en-US" sz="1800" dirty="0">
                <a:latin typeface="Arial" charset="0"/>
                <a:cs typeface="Arial" charset="0"/>
              </a:rPr>
              <a:t>union two sets together into a </a:t>
            </a:r>
            <a:r>
              <a:rPr lang="en-US" altLang="en-US" sz="1800" dirty="0">
                <a:solidFill>
                  <a:srgbClr val="FF0000"/>
                </a:solidFill>
                <a:latin typeface="Arial" charset="0"/>
                <a:cs typeface="Arial" charset="0"/>
              </a:rPr>
              <a:t>new</a:t>
            </a:r>
            <a:r>
              <a:rPr lang="en-US" altLang="en-US" sz="1800" dirty="0">
                <a:latin typeface="Arial" charset="0"/>
                <a:cs typeface="Arial" charset="0"/>
              </a:rPr>
              <a:t> set </a:t>
            </a:r>
            <a:endParaRPr lang="en-US" altLang="en-US" sz="700" dirty="0">
              <a:latin typeface="Times New Roman" panose="02020603050405020304" pitchFamily="18" charset="0"/>
              <a:cs typeface="Times New Roman" panose="02020603050405020304" pitchFamily="18" charset="0"/>
            </a:endParaRPr>
          </a:p>
          <a:p>
            <a:pPr lvl="1"/>
            <a:endParaRPr lang="en-US" altLang="en-US" sz="900" dirty="0">
              <a:latin typeface="Times New Roman" panose="02020603050405020304" pitchFamily="18" charset="0"/>
              <a:cs typeface="Times New Roman" panose="02020603050405020304" pitchFamily="18" charset="0"/>
            </a:endParaRPr>
          </a:p>
          <a:p>
            <a:pPr lvl="1"/>
            <a:endParaRPr lang="en-US" altLang="en-US" sz="900" dirty="0">
              <a:latin typeface="Arial" charset="0"/>
              <a:cs typeface="Arial" charset="0"/>
            </a:endParaRPr>
          </a:p>
        </p:txBody>
      </p:sp>
      <p:sp>
        <p:nvSpPr>
          <p:cNvPr id="5" name="文本框 4">
            <a:extLst>
              <a:ext uri="{FF2B5EF4-FFF2-40B4-BE49-F238E27FC236}">
                <a16:creationId xmlns:a16="http://schemas.microsoft.com/office/drawing/2014/main" id="{E1431333-A635-4BAB-A665-8E279431E2FE}"/>
              </a:ext>
            </a:extLst>
          </p:cNvPr>
          <p:cNvSpPr txBox="1"/>
          <p:nvPr/>
        </p:nvSpPr>
        <p:spPr>
          <a:xfrm>
            <a:off x="838200" y="5987018"/>
            <a:ext cx="5493296" cy="369332"/>
          </a:xfrm>
          <a:prstGeom prst="rect">
            <a:avLst/>
          </a:prstGeom>
          <a:noFill/>
        </p:spPr>
        <p:txBody>
          <a:bodyPr wrap="square">
            <a:spAutoFit/>
          </a:bodyPr>
          <a:lstStyle/>
          <a:p>
            <a:r>
              <a:rPr lang="en-US" altLang="en-US" dirty="0">
                <a:latin typeface="Arial" charset="0"/>
                <a:cs typeface="Arial" charset="0"/>
              </a:rPr>
              <a:t>How to quickly perform </a:t>
            </a:r>
            <a:r>
              <a:rPr lang="en-US" altLang="en-US" b="1" dirty="0">
                <a:solidFill>
                  <a:srgbClr val="FF0000"/>
                </a:solidFill>
                <a:latin typeface="Arial" charset="0"/>
                <a:cs typeface="Arial" charset="0"/>
              </a:rPr>
              <a:t>union</a:t>
            </a:r>
            <a:r>
              <a:rPr lang="en-US" altLang="en-US" dirty="0">
                <a:latin typeface="Arial" charset="0"/>
                <a:cs typeface="Arial" charset="0"/>
              </a:rPr>
              <a:t> and </a:t>
            </a:r>
            <a:r>
              <a:rPr lang="en-US" altLang="en-US" b="1" dirty="0">
                <a:solidFill>
                  <a:srgbClr val="FF0000"/>
                </a:solidFill>
                <a:latin typeface="Arial" charset="0"/>
                <a:cs typeface="Arial" charset="0"/>
              </a:rPr>
              <a:t>find</a:t>
            </a:r>
            <a:r>
              <a:rPr lang="en-US" altLang="en-US" dirty="0">
                <a:latin typeface="Arial" charset="0"/>
                <a:cs typeface="Arial" charset="0"/>
              </a:rPr>
              <a:t> operations?</a:t>
            </a:r>
            <a:endParaRPr lang="zh-CN" altLang="en-US" dirty="0"/>
          </a:p>
        </p:txBody>
      </p:sp>
      <p:sp>
        <p:nvSpPr>
          <p:cNvPr id="2" name="Footer Placeholder 1">
            <a:extLst>
              <a:ext uri="{FF2B5EF4-FFF2-40B4-BE49-F238E27FC236}">
                <a16:creationId xmlns:a16="http://schemas.microsoft.com/office/drawing/2014/main" id="{D4882F07-4472-49EB-A6A3-55DFBE58810F}"/>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199AB96A-20A0-C262-75B1-5AD223D7EA7E}"/>
              </a:ext>
            </a:extLst>
          </p:cNvPr>
          <p:cNvSpPr>
            <a:spLocks noGrp="1"/>
          </p:cNvSpPr>
          <p:nvPr>
            <p:ph type="sldNum" sz="quarter" idx="11"/>
          </p:nvPr>
        </p:nvSpPr>
        <p:spPr/>
        <p:txBody>
          <a:bodyPr/>
          <a:lstStyle/>
          <a:p>
            <a:fld id="{009375D7-070A-4959-9224-FB5E66F2B1B3}" type="slidenum">
              <a:rPr lang="en-AU" smtClean="0"/>
              <a:pPr/>
              <a:t>99</a:t>
            </a:fld>
            <a:endParaRPr lang="en-AU" dirty="0"/>
          </a:p>
        </p:txBody>
      </p:sp>
      <p:pic>
        <p:nvPicPr>
          <p:cNvPr id="2050" name="Picture 2" descr="Disjoint sets - Wikipedia">
            <a:extLst>
              <a:ext uri="{FF2B5EF4-FFF2-40B4-BE49-F238E27FC236}">
                <a16:creationId xmlns:a16="http://schemas.microsoft.com/office/drawing/2014/main" id="{0E394B85-4C15-610D-84E5-6308319CC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0" y="1216969"/>
            <a:ext cx="2794000" cy="321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8554450"/>
      </p:ext>
    </p:extLst>
  </p:cSld>
  <p:clrMapOvr>
    <a:masterClrMapping/>
  </p:clrMapOvr>
</p:sld>
</file>

<file path=ppt/theme/theme1.xml><?xml version="1.0" encoding="utf-8"?>
<a:theme xmlns:a="http://schemas.openxmlformats.org/drawingml/2006/main" name="Office Theme">
  <a:themeElements>
    <a:clrScheme name="UNSW_2020">
      <a:dk1>
        <a:srgbClr val="000000"/>
      </a:dk1>
      <a:lt1>
        <a:sysClr val="window" lastClr="FFFFFF"/>
      </a:lt1>
      <a:dk2>
        <a:srgbClr val="737373"/>
      </a:dk2>
      <a:lt2>
        <a:srgbClr val="F2F2F2"/>
      </a:lt2>
      <a:accent1>
        <a:srgbClr val="FFDC00"/>
      </a:accent1>
      <a:accent2>
        <a:srgbClr val="FF635D"/>
      </a:accent2>
      <a:accent3>
        <a:srgbClr val="3F61C4"/>
      </a:accent3>
      <a:accent4>
        <a:srgbClr val="1AC987"/>
      </a:accent4>
      <a:accent5>
        <a:srgbClr val="FA91B6"/>
      </a:accent5>
      <a:accent6>
        <a:srgbClr val="8A68C8"/>
      </a:accent6>
      <a:hlink>
        <a:srgbClr val="0000FF"/>
      </a:hlink>
      <a:folHlink>
        <a:srgbClr val="7030A0"/>
      </a:folHlink>
    </a:clrScheme>
    <a:fontScheme name="UNSW Clancy">
      <a:majorFont>
        <a:latin typeface="Clancy"/>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0AF6346C-F122-D342-8893-E640F6F9BAE5}" vid="{BC75AE98-37FA-A545-9B0D-9FAFF0DFFF4F}"/>
    </a:ext>
  </a:extLst>
</a:theme>
</file>

<file path=ppt/theme/theme2.xml><?xml version="1.0" encoding="utf-8"?>
<a:theme xmlns:a="http://schemas.openxmlformats.org/drawingml/2006/main" name="1_Custom Design">
  <a:themeElements>
    <a:clrScheme name="UNSW_2020">
      <a:dk1>
        <a:srgbClr val="000000"/>
      </a:dk1>
      <a:lt1>
        <a:sysClr val="window" lastClr="FFFFFF"/>
      </a:lt1>
      <a:dk2>
        <a:srgbClr val="737373"/>
      </a:dk2>
      <a:lt2>
        <a:srgbClr val="F2F2F2"/>
      </a:lt2>
      <a:accent1>
        <a:srgbClr val="FFDC00"/>
      </a:accent1>
      <a:accent2>
        <a:srgbClr val="FF635D"/>
      </a:accent2>
      <a:accent3>
        <a:srgbClr val="3F61C4"/>
      </a:accent3>
      <a:accent4>
        <a:srgbClr val="1AC987"/>
      </a:accent4>
      <a:accent5>
        <a:srgbClr val="FA91B6"/>
      </a:accent5>
      <a:accent6>
        <a:srgbClr val="8A68C8"/>
      </a:accent6>
      <a:hlink>
        <a:srgbClr val="0000FF"/>
      </a:hlink>
      <a:folHlink>
        <a:srgbClr val="7030A0"/>
      </a:folHlink>
    </a:clrScheme>
    <a:fontScheme name="UNSW Clancy">
      <a:majorFont>
        <a:latin typeface="Clancy"/>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0AF6346C-F122-D342-8893-E640F6F9BAE5}" vid="{F1609FBF-3F0B-1F43-B464-26C0EBD994F8}"/>
    </a:ext>
  </a:extLst>
</a:theme>
</file>

<file path=ppt/theme/theme3.xml><?xml version="1.0" encoding="utf-8"?>
<a:theme xmlns:a="http://schemas.openxmlformats.org/drawingml/2006/main" name="2_Custom Design">
  <a:themeElements>
    <a:clrScheme name="UNSW_2020">
      <a:dk1>
        <a:srgbClr val="000000"/>
      </a:dk1>
      <a:lt1>
        <a:sysClr val="window" lastClr="FFFFFF"/>
      </a:lt1>
      <a:dk2>
        <a:srgbClr val="737373"/>
      </a:dk2>
      <a:lt2>
        <a:srgbClr val="F2F2F2"/>
      </a:lt2>
      <a:accent1>
        <a:srgbClr val="FFDC00"/>
      </a:accent1>
      <a:accent2>
        <a:srgbClr val="FF635D"/>
      </a:accent2>
      <a:accent3>
        <a:srgbClr val="3F61C4"/>
      </a:accent3>
      <a:accent4>
        <a:srgbClr val="1AC987"/>
      </a:accent4>
      <a:accent5>
        <a:srgbClr val="FA91B6"/>
      </a:accent5>
      <a:accent6>
        <a:srgbClr val="8A68C8"/>
      </a:accent6>
      <a:hlink>
        <a:srgbClr val="0000FF"/>
      </a:hlink>
      <a:folHlink>
        <a:srgbClr val="7030A0"/>
      </a:folHlink>
    </a:clrScheme>
    <a:fontScheme name="UNSW Clancy">
      <a:majorFont>
        <a:latin typeface="Clancy"/>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0AF6346C-F122-D342-8893-E640F6F9BAE5}" vid="{835946F9-D9FF-5940-85E6-708DEF3592A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1375</TotalTime>
  <Words>11349</Words>
  <Application>Microsoft Office PowerPoint</Application>
  <PresentationFormat>Widescreen</PresentationFormat>
  <Paragraphs>5078</Paragraphs>
  <Slides>198</Slides>
  <Notes>65</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198</vt:i4>
      </vt:variant>
    </vt:vector>
  </HeadingPairs>
  <TitlesOfParts>
    <vt:vector size="213" baseType="lpstr">
      <vt:lpstr>Clancy</vt:lpstr>
      <vt:lpstr>Arial</vt:lpstr>
      <vt:lpstr>Arial</vt:lpstr>
      <vt:lpstr>Book Antiqua</vt:lpstr>
      <vt:lpstr>Calibri</vt:lpstr>
      <vt:lpstr>Cambria Math</vt:lpstr>
      <vt:lpstr>Consolas</vt:lpstr>
      <vt:lpstr>Courier New</vt:lpstr>
      <vt:lpstr>Roboto</vt:lpstr>
      <vt:lpstr>Symbol</vt:lpstr>
      <vt:lpstr>Times New Roman</vt:lpstr>
      <vt:lpstr>Wingdings</vt:lpstr>
      <vt:lpstr>Office Theme</vt:lpstr>
      <vt:lpstr>1_Custom Design</vt:lpstr>
      <vt:lpstr>2_Custom Design</vt:lpstr>
      <vt:lpstr>PowerPoint Presentation</vt:lpstr>
      <vt:lpstr>Outline</vt:lpstr>
      <vt:lpstr>Breath-first and depth-first traversals</vt:lpstr>
      <vt:lpstr>Strategies</vt:lpstr>
      <vt:lpstr>Breadth-first traversal</vt:lpstr>
      <vt:lpstr>Breadth-First Traversal</vt:lpstr>
      <vt:lpstr>Example</vt:lpstr>
      <vt:lpstr>Example</vt:lpstr>
      <vt:lpstr>Example</vt:lpstr>
      <vt:lpstr>Example</vt:lpstr>
      <vt:lpstr>Example</vt:lpstr>
      <vt:lpstr>Example</vt:lpstr>
      <vt:lpstr>Example</vt:lpstr>
      <vt:lpstr>Example</vt:lpstr>
      <vt:lpstr>Example</vt:lpstr>
      <vt:lpstr>Example</vt:lpstr>
      <vt:lpstr>Example</vt:lpstr>
      <vt:lpstr>BFS</vt:lpstr>
      <vt:lpstr>Depth-First Traversal</vt:lpstr>
      <vt:lpstr>Recursive depth-first traversal</vt:lpstr>
      <vt:lpstr>Iterative depth-first traversal</vt:lpstr>
      <vt:lpstr>Example</vt:lpstr>
      <vt:lpstr>Example</vt:lpstr>
      <vt:lpstr>Example</vt:lpstr>
      <vt:lpstr>Example</vt:lpstr>
      <vt:lpstr>Example</vt:lpstr>
      <vt:lpstr>Example</vt:lpstr>
      <vt:lpstr>Example</vt:lpstr>
      <vt:lpstr>Example</vt:lpstr>
      <vt:lpstr>Example</vt:lpstr>
      <vt:lpstr>Example</vt:lpstr>
      <vt:lpstr>Example</vt:lpstr>
      <vt:lpstr>Comparing BFS and DFS</vt:lpstr>
      <vt:lpstr>Quick quiz</vt:lpstr>
      <vt:lpstr>Example</vt:lpstr>
      <vt:lpstr>Example</vt:lpstr>
      <vt:lpstr>Example</vt:lpstr>
      <vt:lpstr>Example</vt:lpstr>
      <vt:lpstr>Example</vt:lpstr>
      <vt:lpstr>Example</vt:lpstr>
      <vt:lpstr>Example</vt:lpstr>
      <vt:lpstr>Example</vt:lpstr>
      <vt:lpstr>Example</vt:lpstr>
      <vt:lpstr>Example</vt:lpstr>
      <vt:lpstr>Complexity Analysis</vt:lpstr>
      <vt:lpstr>DFS: Recursive VS stack-based</vt:lpstr>
      <vt:lpstr>Summary</vt:lpstr>
      <vt:lpstr>*Recent Research on DFS/BFS</vt:lpstr>
      <vt:lpstr>*Recent Research on DFS/BFS</vt:lpstr>
      <vt:lpstr>*Recent Research on DFS/BFS</vt:lpstr>
      <vt:lpstr>Connectivity</vt:lpstr>
      <vt:lpstr>Connectivity</vt:lpstr>
      <vt:lpstr>Determining Connections</vt:lpstr>
      <vt:lpstr>Determining Connections</vt:lpstr>
      <vt:lpstr>Determining Connections</vt:lpstr>
      <vt:lpstr>Determining Connections</vt:lpstr>
      <vt:lpstr>Determining Connections</vt:lpstr>
      <vt:lpstr>Determining Connections</vt:lpstr>
      <vt:lpstr>Determining Connections</vt:lpstr>
      <vt:lpstr>Determining Connections</vt:lpstr>
      <vt:lpstr>Determining Connections</vt:lpstr>
      <vt:lpstr>Determining Connections</vt:lpstr>
      <vt:lpstr>Connectivity</vt:lpstr>
      <vt:lpstr>Connected Components</vt:lpstr>
      <vt:lpstr>Connected Components</vt:lpstr>
      <vt:lpstr>Connected Components</vt:lpstr>
      <vt:lpstr>Connected Components</vt:lpstr>
      <vt:lpstr>Connected Components</vt:lpstr>
      <vt:lpstr>Connected Components</vt:lpstr>
      <vt:lpstr>Connected Components</vt:lpstr>
      <vt:lpstr>Connected Components</vt:lpstr>
      <vt:lpstr>Connected Components</vt:lpstr>
      <vt:lpstr>Connected Components</vt:lpstr>
      <vt:lpstr>Connected Components</vt:lpstr>
      <vt:lpstr>Tracking Unvisited Vertices</vt:lpstr>
      <vt:lpstr>Tracking Unvisited Vertices</vt:lpstr>
      <vt:lpstr>Tracking Unvisited Vertices</vt:lpstr>
      <vt:lpstr>Tracking Unvisited Vertices</vt:lpstr>
      <vt:lpstr>Tracking Unvisited Vertices</vt:lpstr>
      <vt:lpstr>Tracking Unvisited Vertices</vt:lpstr>
      <vt:lpstr>Tracking Unvisited Vertices</vt:lpstr>
      <vt:lpstr>Tracking Unvisited Vertices</vt:lpstr>
      <vt:lpstr>Tracking Unvisited Vertices</vt:lpstr>
      <vt:lpstr>Tracking Unvisited Vertices</vt:lpstr>
      <vt:lpstr>Tracking Unvisited Vertices</vt:lpstr>
      <vt:lpstr>Compute connected components with new data structure</vt:lpstr>
      <vt:lpstr>Compute connected components with new data structure</vt:lpstr>
      <vt:lpstr>Compute connected components with new data structure</vt:lpstr>
      <vt:lpstr>Compute connected components with new data structure</vt:lpstr>
      <vt:lpstr>Compute connected components with new data structure</vt:lpstr>
      <vt:lpstr>Compute connected components with new data structure</vt:lpstr>
      <vt:lpstr>Compute connected components with new data structure</vt:lpstr>
      <vt:lpstr>Compute connected components with new data structure</vt:lpstr>
      <vt:lpstr>Compute connected components with new data structure</vt:lpstr>
      <vt:lpstr>Compute connected components with new data structure</vt:lpstr>
      <vt:lpstr>Compute connected components with new data structure</vt:lpstr>
      <vt:lpstr>Compute connected components with new data structure</vt:lpstr>
      <vt:lpstr>Connected Component Detection</vt:lpstr>
      <vt:lpstr>Disjoint set data structure</vt:lpstr>
      <vt:lpstr>Disjoint set data structure</vt:lpstr>
      <vt:lpstr>Disjoint Set data structure</vt:lpstr>
      <vt:lpstr>Disjoint Set data structure</vt:lpstr>
      <vt:lpstr>Disjoint Set data structure</vt:lpstr>
      <vt:lpstr>Disjoint Set data structure</vt:lpstr>
      <vt:lpstr>Disjoint Set data structure</vt:lpstr>
      <vt:lpstr>Check Connected Components by Disjoint Sets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Topological Sort</vt:lpstr>
      <vt:lpstr>Topological Sort</vt:lpstr>
      <vt:lpstr>Motivation</vt:lpstr>
      <vt:lpstr>Directed acyclic graph (DAG)</vt:lpstr>
      <vt:lpstr>Motivation</vt:lpstr>
      <vt:lpstr>Restriction of paths in DAGs</vt:lpstr>
      <vt:lpstr>Definition of topological sorting</vt:lpstr>
      <vt:lpstr>Example</vt:lpstr>
      <vt:lpstr>Applications</vt:lpstr>
      <vt:lpstr>Topological Sort</vt:lpstr>
      <vt:lpstr>Analysis</vt:lpstr>
      <vt:lpstr>Analysis</vt:lpstr>
      <vt:lpstr>Analysis</vt:lpstr>
      <vt:lpstr>Analysis</vt:lpstr>
      <vt:lpstr>Analysis</vt:lpstr>
      <vt:lpstr>Analysis</vt:lpstr>
      <vt:lpstr>Analysis</vt:lpstr>
      <vt:lpstr>Implementation</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Exercise</vt:lpstr>
      <vt:lpstr>Exercise</vt:lpstr>
      <vt:lpstr>Exercise</vt:lpstr>
      <vt:lpstr>Exercise</vt:lpstr>
      <vt:lpstr>Exercise</vt:lpstr>
      <vt:lpstr>Exercise</vt:lpstr>
      <vt:lpstr>Exercise</vt:lpstr>
      <vt:lpstr>Exercise</vt:lpstr>
      <vt:lpstr>Exercise</vt:lpstr>
      <vt:lpstr>Exercise</vt:lpstr>
      <vt:lpstr>Exercise</vt:lpstr>
      <vt:lpstr>Exercise</vt:lpstr>
      <vt:lpstr>Exercise</vt:lpstr>
      <vt:lpstr>Exercise</vt:lpstr>
      <vt:lpstr>Exercise</vt:lpstr>
      <vt:lpstr>Exercise</vt:lpstr>
      <vt:lpstr>Exercise</vt:lpstr>
      <vt:lpstr>Learning outcomes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Dong Wen</dc:creator>
  <cp:lastModifiedBy>Dong Wen</cp:lastModifiedBy>
  <cp:revision>320</cp:revision>
  <dcterms:created xsi:type="dcterms:W3CDTF">2022-05-23T06:15:00Z</dcterms:created>
  <dcterms:modified xsi:type="dcterms:W3CDTF">2022-06-05T07:56:57Z</dcterms:modified>
</cp:coreProperties>
</file>